
<file path=[Content_Types].xml><?xml version="1.0" encoding="utf-8"?>
<Types xmlns="http://schemas.openxmlformats.org/package/2006/content-types">
  <Default Extension="png" ContentType="image/png"/>
  <Default Extension="svg" ContentType="image/svg+xml"/>
  <Default Extension="webp"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84"/>
  </p:notesMasterIdLst>
  <p:sldIdLst>
    <p:sldId id="256" r:id="rId2"/>
    <p:sldId id="258" r:id="rId3"/>
    <p:sldId id="318" r:id="rId4"/>
    <p:sldId id="327" r:id="rId5"/>
    <p:sldId id="354" r:id="rId6"/>
    <p:sldId id="356" r:id="rId7"/>
    <p:sldId id="357" r:id="rId8"/>
    <p:sldId id="353" r:id="rId9"/>
    <p:sldId id="328" r:id="rId10"/>
    <p:sldId id="329" r:id="rId11"/>
    <p:sldId id="330" r:id="rId12"/>
    <p:sldId id="316" r:id="rId13"/>
    <p:sldId id="272" r:id="rId14"/>
    <p:sldId id="275" r:id="rId15"/>
    <p:sldId id="358" r:id="rId16"/>
    <p:sldId id="259" r:id="rId17"/>
    <p:sldId id="331" r:id="rId18"/>
    <p:sldId id="332" r:id="rId19"/>
    <p:sldId id="333" r:id="rId20"/>
    <p:sldId id="334" r:id="rId21"/>
    <p:sldId id="377" r:id="rId22"/>
    <p:sldId id="335" r:id="rId23"/>
    <p:sldId id="336" r:id="rId24"/>
    <p:sldId id="337" r:id="rId25"/>
    <p:sldId id="260" r:id="rId26"/>
    <p:sldId id="372" r:id="rId27"/>
    <p:sldId id="270" r:id="rId28"/>
    <p:sldId id="373" r:id="rId29"/>
    <p:sldId id="347" r:id="rId30"/>
    <p:sldId id="348" r:id="rId31"/>
    <p:sldId id="341" r:id="rId32"/>
    <p:sldId id="342" r:id="rId33"/>
    <p:sldId id="362" r:id="rId34"/>
    <p:sldId id="343" r:id="rId35"/>
    <p:sldId id="344" r:id="rId36"/>
    <p:sldId id="363" r:id="rId37"/>
    <p:sldId id="359" r:id="rId38"/>
    <p:sldId id="364" r:id="rId39"/>
    <p:sldId id="360" r:id="rId40"/>
    <p:sldId id="361" r:id="rId41"/>
    <p:sldId id="266" r:id="rId42"/>
    <p:sldId id="374" r:id="rId43"/>
    <p:sldId id="349" r:id="rId44"/>
    <p:sldId id="376" r:id="rId45"/>
    <p:sldId id="375" r:id="rId46"/>
    <p:sldId id="378" r:id="rId47"/>
    <p:sldId id="365" r:id="rId48"/>
    <p:sldId id="366" r:id="rId49"/>
    <p:sldId id="368" r:id="rId50"/>
    <p:sldId id="371" r:id="rId51"/>
    <p:sldId id="367" r:id="rId52"/>
    <p:sldId id="369" r:id="rId53"/>
    <p:sldId id="370" r:id="rId54"/>
    <p:sldId id="380" r:id="rId55"/>
    <p:sldId id="379" r:id="rId56"/>
    <p:sldId id="381" r:id="rId57"/>
    <p:sldId id="386" r:id="rId58"/>
    <p:sldId id="382" r:id="rId59"/>
    <p:sldId id="383" r:id="rId60"/>
    <p:sldId id="384" r:id="rId61"/>
    <p:sldId id="385" r:id="rId62"/>
    <p:sldId id="389" r:id="rId63"/>
    <p:sldId id="390" r:id="rId64"/>
    <p:sldId id="392" r:id="rId65"/>
    <p:sldId id="393" r:id="rId66"/>
    <p:sldId id="394" r:id="rId67"/>
    <p:sldId id="395" r:id="rId68"/>
    <p:sldId id="406" r:id="rId69"/>
    <p:sldId id="396" r:id="rId70"/>
    <p:sldId id="397" r:id="rId71"/>
    <p:sldId id="407" r:id="rId72"/>
    <p:sldId id="398" r:id="rId73"/>
    <p:sldId id="400" r:id="rId74"/>
    <p:sldId id="408" r:id="rId75"/>
    <p:sldId id="401" r:id="rId76"/>
    <p:sldId id="402" r:id="rId77"/>
    <p:sldId id="409" r:id="rId78"/>
    <p:sldId id="403" r:id="rId79"/>
    <p:sldId id="404" r:id="rId80"/>
    <p:sldId id="410" r:id="rId81"/>
    <p:sldId id="411" r:id="rId82"/>
    <p:sldId id="405" r:id="rId8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397"/>
    <a:srgbClr val="FF555E"/>
    <a:srgbClr val="7F99AF"/>
    <a:srgbClr val="262643"/>
    <a:srgbClr val="E3A76F"/>
    <a:srgbClr val="9EAAC2"/>
    <a:srgbClr val="DDAE8F"/>
    <a:srgbClr val="FEC738"/>
    <a:srgbClr val="B6DAF9"/>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0A9995-910A-47E0-A245-E3292D41FE8A}">
  <a:tblStyle styleId="{E30A9995-910A-47E0-A245-E3292D41F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74944" autoAdjust="0"/>
  </p:normalViewPr>
  <p:slideViewPr>
    <p:cSldViewPr snapToGrid="0">
      <p:cViewPr varScale="1">
        <p:scale>
          <a:sx n="118" d="100"/>
          <a:sy n="118" d="100"/>
        </p:scale>
        <p:origin x="1818" y="102"/>
      </p:cViewPr>
      <p:guideLst>
        <p:guide orient="horz" pos="1620"/>
        <p:guide pos="2880"/>
      </p:guideLst>
    </p:cSldViewPr>
  </p:slideViewPr>
  <p:outlineViewPr>
    <p:cViewPr>
      <p:scale>
        <a:sx n="33" d="100"/>
        <a:sy n="33" d="100"/>
      </p:scale>
      <p:origin x="0" y="-137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6F5C4-1251-4ADA-B65A-0174F0D912A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47AAA3AB-B6CD-48BE-90E5-90CDE43D08F4}">
      <dgm:prSet phldrT="[Text]"/>
      <dgm:spPr>
        <a:solidFill>
          <a:srgbClr val="81B0C5"/>
        </a:solidFill>
        <a:ln>
          <a:solidFill>
            <a:srgbClr val="81B0C5"/>
          </a:solidFill>
        </a:ln>
      </dgm:spPr>
      <dgm:t>
        <a:bodyPr/>
        <a:lstStyle/>
        <a:p>
          <a:r>
            <a:rPr lang="de-DE" dirty="0">
              <a:latin typeface="Arial Rounded MT Bold" panose="020F0704030504030204" pitchFamily="34" charset="0"/>
            </a:rPr>
            <a:t>Product Owner</a:t>
          </a:r>
          <a:r>
            <a:rPr lang="de-DE" dirty="0">
              <a:solidFill>
                <a:schemeClr val="lt1"/>
              </a:solidFill>
              <a:latin typeface="Arial Rounded MT Bold" panose="020F0704030504030204" pitchFamily="34" charset="0"/>
              <a:ea typeface="Fredoka One"/>
              <a:cs typeface="Fredoka One"/>
              <a:sym typeface="Fredoka One"/>
            </a:rPr>
            <a:t> </a:t>
          </a:r>
          <a:endParaRPr lang="en-US" dirty="0"/>
        </a:p>
      </dgm:t>
    </dgm:pt>
    <dgm:pt modelId="{17CFD5A2-FE7A-4961-9CA8-B0859899A804}" type="parTrans" cxnId="{B7152579-74FA-450F-A4F0-0DB9F0872260}">
      <dgm:prSet/>
      <dgm:spPr/>
      <dgm:t>
        <a:bodyPr/>
        <a:lstStyle/>
        <a:p>
          <a:endParaRPr lang="en-US"/>
        </a:p>
      </dgm:t>
    </dgm:pt>
    <dgm:pt modelId="{71CE8D5A-2F94-44B6-9F87-848297B08382}" type="sibTrans" cxnId="{B7152579-74FA-450F-A4F0-0DB9F0872260}">
      <dgm:prSet/>
      <dgm:spPr/>
      <dgm:t>
        <a:bodyPr/>
        <a:lstStyle/>
        <a:p>
          <a:endParaRPr lang="en-US"/>
        </a:p>
      </dgm:t>
    </dgm:pt>
    <dgm:pt modelId="{02CC0E4C-65E5-402C-9E82-093AC2FD7A9D}">
      <dgm:prSet phldrT="[Text]" custT="1"/>
      <dgm:spPr>
        <a:solidFill>
          <a:srgbClr val="DDF3F8">
            <a:alpha val="90000"/>
          </a:srgbClr>
        </a:solidFill>
        <a:ln>
          <a:solidFill>
            <a:srgbClr val="DDF3F8">
              <a:alpha val="90000"/>
            </a:srgbClr>
          </a:solidFill>
        </a:ln>
      </dgm:spPr>
      <dgm:t>
        <a:bodyPr/>
        <a:lstStyle/>
        <a:p>
          <a:pPr>
            <a:buFont typeface="Arial" panose="020B0604020202020204" pitchFamily="34" charset="0"/>
            <a:buChar char="•"/>
          </a:pPr>
          <a:r>
            <a:rPr lang="fr-FR" sz="1400" dirty="0">
              <a:latin typeface="Arial Rounded MT Bold" panose="020F0704030504030204" pitchFamily="34" charset="0"/>
            </a:rPr>
            <a:t>Définir et gérer le backlog du produit.</a:t>
          </a:r>
          <a:endParaRPr lang="en-US" sz="1400" dirty="0"/>
        </a:p>
      </dgm:t>
    </dgm:pt>
    <dgm:pt modelId="{018501AE-7586-4E02-A8B2-62FC7C4227E4}" type="parTrans" cxnId="{B03D6671-BBED-41F3-BDE1-BDFB7F97D271}">
      <dgm:prSet/>
      <dgm:spPr/>
      <dgm:t>
        <a:bodyPr/>
        <a:lstStyle/>
        <a:p>
          <a:endParaRPr lang="en-US"/>
        </a:p>
      </dgm:t>
    </dgm:pt>
    <dgm:pt modelId="{573B3D42-BB34-4D22-A573-DF10034624C6}" type="sibTrans" cxnId="{B03D6671-BBED-41F3-BDE1-BDFB7F97D271}">
      <dgm:prSet/>
      <dgm:spPr/>
      <dgm:t>
        <a:bodyPr/>
        <a:lstStyle/>
        <a:p>
          <a:endParaRPr lang="en-US"/>
        </a:p>
      </dgm:t>
    </dgm:pt>
    <dgm:pt modelId="{2580E1C7-E6C7-45E4-B525-E4CA7505B2D1}">
      <dgm:prSet phldrT="[Text]"/>
      <dgm:spPr>
        <a:solidFill>
          <a:srgbClr val="81B0C5"/>
        </a:solidFill>
        <a:ln>
          <a:solidFill>
            <a:srgbClr val="81B0C5"/>
          </a:solidFill>
        </a:ln>
      </dgm:spPr>
      <dgm:t>
        <a:bodyPr/>
        <a:lstStyle/>
        <a:p>
          <a:r>
            <a:rPr lang="de-DE" dirty="0">
              <a:latin typeface="Arial Rounded MT Bold" panose="020F0704030504030204" pitchFamily="34" charset="0"/>
            </a:rPr>
            <a:t>Scrum Master</a:t>
          </a:r>
          <a:endParaRPr lang="en-US" dirty="0"/>
        </a:p>
      </dgm:t>
    </dgm:pt>
    <dgm:pt modelId="{CA55F1BF-B0FA-4C6E-97DA-E0E745D13810}" type="parTrans" cxnId="{ABF422A3-1B42-4475-A226-C05B2356883C}">
      <dgm:prSet/>
      <dgm:spPr/>
      <dgm:t>
        <a:bodyPr/>
        <a:lstStyle/>
        <a:p>
          <a:endParaRPr lang="en-US"/>
        </a:p>
      </dgm:t>
    </dgm:pt>
    <dgm:pt modelId="{7F1723B8-3E40-4461-AF91-A08C6EA87C9A}" type="sibTrans" cxnId="{ABF422A3-1B42-4475-A226-C05B2356883C}">
      <dgm:prSet/>
      <dgm:spPr/>
      <dgm:t>
        <a:bodyPr/>
        <a:lstStyle/>
        <a:p>
          <a:endParaRPr lang="en-US"/>
        </a:p>
      </dgm:t>
    </dgm:pt>
    <dgm:pt modelId="{327E72D1-F533-42C5-B69E-4A6F3C679C16}">
      <dgm:prSet phldrT="[Text]" custT="1"/>
      <dgm:spPr>
        <a:solidFill>
          <a:srgbClr val="DDF3F8">
            <a:alpha val="90000"/>
          </a:srgbClr>
        </a:solidFill>
        <a:ln>
          <a:solidFill>
            <a:srgbClr val="DDF3F8">
              <a:alpha val="90000"/>
            </a:srgbClr>
          </a:solidFill>
        </a:ln>
      </dgm:spPr>
      <dgm:t>
        <a:bodyPr/>
        <a:lstStyle/>
        <a:p>
          <a:pPr>
            <a:buFont typeface="Arial" panose="020B0604020202020204" pitchFamily="34" charset="0"/>
            <a:buChar char="•"/>
          </a:pPr>
          <a:r>
            <a:rPr lang="de-DE" sz="1400" dirty="0">
              <a:latin typeface="Arial Rounded MT Bold" panose="020F0704030504030204" pitchFamily="34" charset="0"/>
            </a:rPr>
            <a:t>Assurer la bonne compréhension.</a:t>
          </a:r>
          <a:endParaRPr lang="en-US" sz="1400" dirty="0"/>
        </a:p>
      </dgm:t>
    </dgm:pt>
    <dgm:pt modelId="{8F71B00A-5B48-408E-A5B9-1DA3F09B3EF3}" type="parTrans" cxnId="{19E59863-47E7-4A63-9802-C7E843AB07EB}">
      <dgm:prSet/>
      <dgm:spPr/>
      <dgm:t>
        <a:bodyPr/>
        <a:lstStyle/>
        <a:p>
          <a:endParaRPr lang="en-US"/>
        </a:p>
      </dgm:t>
    </dgm:pt>
    <dgm:pt modelId="{BD04CFEA-30E4-430E-88DD-83F654F8DEC3}" type="sibTrans" cxnId="{19E59863-47E7-4A63-9802-C7E843AB07EB}">
      <dgm:prSet/>
      <dgm:spPr/>
      <dgm:t>
        <a:bodyPr/>
        <a:lstStyle/>
        <a:p>
          <a:endParaRPr lang="en-US"/>
        </a:p>
      </dgm:t>
    </dgm:pt>
    <dgm:pt modelId="{68C6FEA2-AB0B-42B9-BCE6-36CC410E78DF}">
      <dgm:prSet phldrT="[Text]"/>
      <dgm:spPr>
        <a:solidFill>
          <a:srgbClr val="81B0C5"/>
        </a:solidFill>
        <a:ln>
          <a:solidFill>
            <a:srgbClr val="81B0C5"/>
          </a:solidFill>
        </a:ln>
      </dgm:spPr>
      <dgm:t>
        <a:bodyPr/>
        <a:lstStyle/>
        <a:p>
          <a:r>
            <a:rPr lang="de-DE" dirty="0">
              <a:latin typeface="Arial Rounded MT Bold" panose="020F0704030504030204" pitchFamily="34" charset="0"/>
            </a:rPr>
            <a:t>Development </a:t>
          </a:r>
          <a:r>
            <a:rPr lang="de-DE" dirty="0">
              <a:solidFill>
                <a:schemeClr val="bg1"/>
              </a:solidFill>
              <a:latin typeface="Arial Rounded MT Bold" panose="020F0704030504030204" pitchFamily="34" charset="0"/>
            </a:rPr>
            <a:t>Team</a:t>
          </a:r>
          <a:endParaRPr lang="en-US" dirty="0">
            <a:solidFill>
              <a:schemeClr val="bg1"/>
            </a:solidFill>
          </a:endParaRPr>
        </a:p>
      </dgm:t>
    </dgm:pt>
    <dgm:pt modelId="{135F5A10-9E67-4916-A478-B55C72699C21}" type="parTrans" cxnId="{165573A3-D7F1-44AA-83D0-CD02AAC32F07}">
      <dgm:prSet/>
      <dgm:spPr/>
      <dgm:t>
        <a:bodyPr/>
        <a:lstStyle/>
        <a:p>
          <a:endParaRPr lang="en-US"/>
        </a:p>
      </dgm:t>
    </dgm:pt>
    <dgm:pt modelId="{F550BC79-4817-4D6C-BFF1-96D9245CFD8C}" type="sibTrans" cxnId="{165573A3-D7F1-44AA-83D0-CD02AAC32F07}">
      <dgm:prSet/>
      <dgm:spPr/>
      <dgm:t>
        <a:bodyPr/>
        <a:lstStyle/>
        <a:p>
          <a:endParaRPr lang="en-US"/>
        </a:p>
      </dgm:t>
    </dgm:pt>
    <dgm:pt modelId="{2FF32A7D-CFA8-44B2-9C54-9DA05878D20D}">
      <dgm:prSet phldrT="[Text]" custT="1"/>
      <dgm:spPr>
        <a:solidFill>
          <a:srgbClr val="DDF3F8">
            <a:alpha val="90000"/>
          </a:srgbClr>
        </a:solidFill>
        <a:ln>
          <a:solidFill>
            <a:srgbClr val="DDF3F8">
              <a:alpha val="90000"/>
            </a:srgbClr>
          </a:solidFill>
        </a:ln>
      </dgm:spPr>
      <dgm:t>
        <a:bodyPr/>
        <a:lstStyle/>
        <a:p>
          <a:pPr algn="l">
            <a:buFont typeface="Arial" panose="020B0604020202020204" pitchFamily="34" charset="0"/>
            <a:buChar char="•"/>
          </a:pPr>
          <a:r>
            <a:rPr lang="fr-FR" sz="1400" dirty="0">
              <a:latin typeface="Arial Rounded MT Bold" panose="020F0704030504030204" pitchFamily="34" charset="0"/>
            </a:rPr>
            <a:t>Livrer des incréments de produit fonctionnels.</a:t>
          </a:r>
          <a:endParaRPr lang="en-US" sz="1400" dirty="0"/>
        </a:p>
      </dgm:t>
    </dgm:pt>
    <dgm:pt modelId="{6913D001-F4D2-4B1A-B19D-12A4DAD2CBA6}" type="parTrans" cxnId="{02AF05C2-5F29-4A75-AB6E-968CF2F54B77}">
      <dgm:prSet/>
      <dgm:spPr/>
      <dgm:t>
        <a:bodyPr/>
        <a:lstStyle/>
        <a:p>
          <a:endParaRPr lang="en-US"/>
        </a:p>
      </dgm:t>
    </dgm:pt>
    <dgm:pt modelId="{8EEA11B5-241B-451B-AF08-294566862E4D}" type="sibTrans" cxnId="{02AF05C2-5F29-4A75-AB6E-968CF2F54B77}">
      <dgm:prSet/>
      <dgm:spPr/>
      <dgm:t>
        <a:bodyPr/>
        <a:lstStyle/>
        <a:p>
          <a:endParaRPr lang="en-US"/>
        </a:p>
      </dgm:t>
    </dgm:pt>
    <dgm:pt modelId="{46BE0E7D-C916-44C9-9F99-F1AA29E63F9F}">
      <dgm:prSet custT="1"/>
      <dgm:spPr/>
      <dgm:t>
        <a:bodyPr/>
        <a:lstStyle/>
        <a:p>
          <a:r>
            <a:rPr lang="fr-FR" sz="1400" dirty="0">
              <a:latin typeface="Arial Rounded MT Bold" panose="020F0704030504030204" pitchFamily="34" charset="0"/>
            </a:rPr>
            <a:t>Maximiser la valeur du produit.</a:t>
          </a:r>
        </a:p>
      </dgm:t>
    </dgm:pt>
    <dgm:pt modelId="{48C62C46-CA89-4C51-9BB7-F5A0D09C044A}" type="parTrans" cxnId="{E2FF8A63-A70C-4FAE-8A79-0D8C351E5137}">
      <dgm:prSet/>
      <dgm:spPr/>
      <dgm:t>
        <a:bodyPr/>
        <a:lstStyle/>
        <a:p>
          <a:endParaRPr lang="en-US"/>
        </a:p>
      </dgm:t>
    </dgm:pt>
    <dgm:pt modelId="{81071918-9920-461B-B15B-BAA3CAB19818}" type="sibTrans" cxnId="{E2FF8A63-A70C-4FAE-8A79-0D8C351E5137}">
      <dgm:prSet/>
      <dgm:spPr/>
      <dgm:t>
        <a:bodyPr/>
        <a:lstStyle/>
        <a:p>
          <a:endParaRPr lang="en-US"/>
        </a:p>
      </dgm:t>
    </dgm:pt>
    <dgm:pt modelId="{83D3536E-5C32-457E-BB41-7815144118B0}">
      <dgm:prSet custT="1"/>
      <dgm:spPr/>
      <dgm:t>
        <a:bodyPr/>
        <a:lstStyle/>
        <a:p>
          <a:r>
            <a:rPr lang="de-DE" sz="1400" dirty="0">
              <a:latin typeface="Arial Rounded MT Bold" panose="020F0704030504030204" pitchFamily="34" charset="0"/>
            </a:rPr>
            <a:t>Clarifier les exigences.</a:t>
          </a:r>
        </a:p>
      </dgm:t>
    </dgm:pt>
    <dgm:pt modelId="{D80EE7A1-662F-4BC1-ACF7-CCC7D3F12DF4}" type="parTrans" cxnId="{FA2A3C58-AF71-491C-B4E7-D13865F7B196}">
      <dgm:prSet/>
      <dgm:spPr/>
      <dgm:t>
        <a:bodyPr/>
        <a:lstStyle/>
        <a:p>
          <a:endParaRPr lang="en-US"/>
        </a:p>
      </dgm:t>
    </dgm:pt>
    <dgm:pt modelId="{10CBCD9B-1D44-48FB-9A2F-AF97EE292535}" type="sibTrans" cxnId="{FA2A3C58-AF71-491C-B4E7-D13865F7B196}">
      <dgm:prSet/>
      <dgm:spPr/>
      <dgm:t>
        <a:bodyPr/>
        <a:lstStyle/>
        <a:p>
          <a:endParaRPr lang="en-US"/>
        </a:p>
      </dgm:t>
    </dgm:pt>
    <dgm:pt modelId="{8D3E13A1-E816-4C74-8FA2-6787DE9CD1E0}">
      <dgm:prSet custT="1"/>
      <dgm:spPr/>
      <dgm:t>
        <a:bodyPr/>
        <a:lstStyle/>
        <a:p>
          <a:r>
            <a:rPr lang="fr-FR" sz="1400" dirty="0">
              <a:latin typeface="Arial Rounded MT Bold" panose="020F0704030504030204" pitchFamily="34" charset="0"/>
            </a:rPr>
            <a:t>Collaborer avec les parties prenantes</a:t>
          </a:r>
          <a:r>
            <a:rPr lang="fr-FR" sz="1900" dirty="0">
              <a:latin typeface="Arial Rounded MT Bold" panose="020F0704030504030204" pitchFamily="34" charset="0"/>
            </a:rPr>
            <a:t>.</a:t>
          </a:r>
        </a:p>
      </dgm:t>
    </dgm:pt>
    <dgm:pt modelId="{85053E85-47B8-42A9-BBB9-13EEB3C5CAC1}" type="parTrans" cxnId="{618100A1-A082-404C-B9F6-1FE931D9CD29}">
      <dgm:prSet/>
      <dgm:spPr/>
      <dgm:t>
        <a:bodyPr/>
        <a:lstStyle/>
        <a:p>
          <a:endParaRPr lang="en-US"/>
        </a:p>
      </dgm:t>
    </dgm:pt>
    <dgm:pt modelId="{F25829A5-24B3-40AA-BE8B-3C49C3FC7E6E}" type="sibTrans" cxnId="{618100A1-A082-404C-B9F6-1FE931D9CD29}">
      <dgm:prSet/>
      <dgm:spPr/>
      <dgm:t>
        <a:bodyPr/>
        <a:lstStyle/>
        <a:p>
          <a:endParaRPr lang="en-US"/>
        </a:p>
      </dgm:t>
    </dgm:pt>
    <dgm:pt modelId="{D27A22E2-E8AD-4E3D-B677-355F457877C0}">
      <dgm:prSet custT="1"/>
      <dgm:spPr/>
      <dgm:t>
        <a:bodyPr/>
        <a:lstStyle/>
        <a:p>
          <a:r>
            <a:rPr lang="de-DE" sz="1400" dirty="0">
              <a:latin typeface="Arial Rounded MT Bold" panose="020F0704030504030204" pitchFamily="34" charset="0"/>
            </a:rPr>
            <a:t>Faciliter les événements Scrum.</a:t>
          </a:r>
        </a:p>
      </dgm:t>
    </dgm:pt>
    <dgm:pt modelId="{F458912D-BB3B-4F0B-AFB0-16E3E2E9B0E4}" type="parTrans" cxnId="{C617B3EF-F049-44D7-BE02-21D282C4986D}">
      <dgm:prSet/>
      <dgm:spPr/>
      <dgm:t>
        <a:bodyPr/>
        <a:lstStyle/>
        <a:p>
          <a:endParaRPr lang="en-US"/>
        </a:p>
      </dgm:t>
    </dgm:pt>
    <dgm:pt modelId="{636BA4B8-CCD2-4092-83D4-489520E58B05}" type="sibTrans" cxnId="{C617B3EF-F049-44D7-BE02-21D282C4986D}">
      <dgm:prSet/>
      <dgm:spPr/>
      <dgm:t>
        <a:bodyPr/>
        <a:lstStyle/>
        <a:p>
          <a:endParaRPr lang="en-US"/>
        </a:p>
      </dgm:t>
    </dgm:pt>
    <dgm:pt modelId="{BCC81791-A3C7-4494-ACCD-09D9B6F9D29A}">
      <dgm:prSet custT="1"/>
      <dgm:spPr/>
      <dgm:t>
        <a:bodyPr/>
        <a:lstStyle/>
        <a:p>
          <a:r>
            <a:rPr lang="de-DE" sz="1400" dirty="0">
              <a:latin typeface="Arial Rounded MT Bold" panose="020F0704030504030204" pitchFamily="34" charset="0"/>
            </a:rPr>
            <a:t>Supprimer les obstacles</a:t>
          </a:r>
        </a:p>
      </dgm:t>
    </dgm:pt>
    <dgm:pt modelId="{626FBD53-2D96-4B17-8717-A6009C4E35A7}" type="parTrans" cxnId="{EBE9D9C7-3B97-4314-8D95-9FFAA0E1028E}">
      <dgm:prSet/>
      <dgm:spPr/>
      <dgm:t>
        <a:bodyPr/>
        <a:lstStyle/>
        <a:p>
          <a:endParaRPr lang="en-US"/>
        </a:p>
      </dgm:t>
    </dgm:pt>
    <dgm:pt modelId="{FEE65230-DE41-4A45-BCFA-F31B43D2F817}" type="sibTrans" cxnId="{EBE9D9C7-3B97-4314-8D95-9FFAA0E1028E}">
      <dgm:prSet/>
      <dgm:spPr/>
      <dgm:t>
        <a:bodyPr/>
        <a:lstStyle/>
        <a:p>
          <a:endParaRPr lang="en-US"/>
        </a:p>
      </dgm:t>
    </dgm:pt>
    <dgm:pt modelId="{C330063B-A5FA-4266-B84B-8DC5BDAD49DA}">
      <dgm:prSet custT="1"/>
      <dgm:spPr/>
      <dgm:t>
        <a:bodyPr/>
        <a:lstStyle/>
        <a:p>
          <a:r>
            <a:rPr lang="de-DE" sz="1400" dirty="0">
              <a:latin typeface="Arial Rounded MT Bold" panose="020F0704030504030204" pitchFamily="34" charset="0"/>
            </a:rPr>
            <a:t>Protéger l'équipe.</a:t>
          </a:r>
        </a:p>
      </dgm:t>
    </dgm:pt>
    <dgm:pt modelId="{0F30B07C-B669-4296-BA3B-D3463695BEFB}" type="parTrans" cxnId="{C3821742-9A10-4FC9-9832-02758AFB0C48}">
      <dgm:prSet/>
      <dgm:spPr/>
      <dgm:t>
        <a:bodyPr/>
        <a:lstStyle/>
        <a:p>
          <a:endParaRPr lang="en-US"/>
        </a:p>
      </dgm:t>
    </dgm:pt>
    <dgm:pt modelId="{2519BA08-FD66-4D41-87D2-7225BDA9A03F}" type="sibTrans" cxnId="{C3821742-9A10-4FC9-9832-02758AFB0C48}">
      <dgm:prSet/>
      <dgm:spPr/>
      <dgm:t>
        <a:bodyPr/>
        <a:lstStyle/>
        <a:p>
          <a:endParaRPr lang="en-US"/>
        </a:p>
      </dgm:t>
    </dgm:pt>
    <dgm:pt modelId="{F2F89DFF-E894-47AD-BB01-836458136A82}">
      <dgm:prSet custT="1"/>
      <dgm:spPr/>
      <dgm:t>
        <a:bodyPr/>
        <a:lstStyle/>
        <a:p>
          <a:pPr algn="l"/>
          <a:r>
            <a:rPr lang="de-DE" sz="1400" dirty="0">
              <a:latin typeface="Arial Rounded MT Bold" panose="020F0704030504030204" pitchFamily="34" charset="0"/>
            </a:rPr>
            <a:t>Collaborer étroitement.</a:t>
          </a:r>
        </a:p>
      </dgm:t>
    </dgm:pt>
    <dgm:pt modelId="{3DC198DB-75C1-41E4-B7E7-882D4B392040}" type="parTrans" cxnId="{057C69A7-FF53-4D10-ACF2-4FD0457EB228}">
      <dgm:prSet/>
      <dgm:spPr/>
      <dgm:t>
        <a:bodyPr/>
        <a:lstStyle/>
        <a:p>
          <a:endParaRPr lang="en-US"/>
        </a:p>
      </dgm:t>
    </dgm:pt>
    <dgm:pt modelId="{C7DDB296-FF62-43D2-A9F3-17C581EF2AEA}" type="sibTrans" cxnId="{057C69A7-FF53-4D10-ACF2-4FD0457EB228}">
      <dgm:prSet/>
      <dgm:spPr/>
      <dgm:t>
        <a:bodyPr/>
        <a:lstStyle/>
        <a:p>
          <a:endParaRPr lang="en-US"/>
        </a:p>
      </dgm:t>
    </dgm:pt>
    <dgm:pt modelId="{A84EA34A-02FD-4278-920D-1481572FA444}">
      <dgm:prSet custT="1"/>
      <dgm:spPr/>
      <dgm:t>
        <a:bodyPr/>
        <a:lstStyle/>
        <a:p>
          <a:pPr algn="l"/>
          <a:r>
            <a:rPr lang="de-DE" sz="1400" dirty="0">
              <a:latin typeface="Arial Rounded MT Bold" panose="020F0704030504030204" pitchFamily="34" charset="0"/>
            </a:rPr>
            <a:t>S'organiser de manière autonome.</a:t>
          </a:r>
        </a:p>
      </dgm:t>
    </dgm:pt>
    <dgm:pt modelId="{05633F33-61E3-41F5-AD24-680186AFAF5C}" type="parTrans" cxnId="{F8143AE4-72C7-46C3-93DE-075345D83B2B}">
      <dgm:prSet/>
      <dgm:spPr/>
      <dgm:t>
        <a:bodyPr/>
        <a:lstStyle/>
        <a:p>
          <a:endParaRPr lang="en-US"/>
        </a:p>
      </dgm:t>
    </dgm:pt>
    <dgm:pt modelId="{1EA88BE0-82BE-4665-A9EE-E06905C4F905}" type="sibTrans" cxnId="{F8143AE4-72C7-46C3-93DE-075345D83B2B}">
      <dgm:prSet/>
      <dgm:spPr/>
      <dgm:t>
        <a:bodyPr/>
        <a:lstStyle/>
        <a:p>
          <a:endParaRPr lang="en-US"/>
        </a:p>
      </dgm:t>
    </dgm:pt>
    <dgm:pt modelId="{A28FCBCA-344E-429A-B4AC-6EAFB723914E}">
      <dgm:prSet custT="1"/>
      <dgm:spPr/>
      <dgm:t>
        <a:bodyPr/>
        <a:lstStyle/>
        <a:p>
          <a:pPr algn="l"/>
          <a:r>
            <a:rPr lang="fr-FR" sz="1400" dirty="0">
              <a:latin typeface="Arial Rounded MT Bold" panose="020F0704030504030204" pitchFamily="34" charset="0"/>
            </a:rPr>
            <a:t>Améliorer constamment les pratiques de développement.</a:t>
          </a:r>
        </a:p>
      </dgm:t>
    </dgm:pt>
    <dgm:pt modelId="{A43DC60E-A266-4E19-96D5-109C2CE31A15}" type="parTrans" cxnId="{454B773F-C99B-4222-8420-EE1B6B94556C}">
      <dgm:prSet/>
      <dgm:spPr/>
      <dgm:t>
        <a:bodyPr/>
        <a:lstStyle/>
        <a:p>
          <a:endParaRPr lang="en-US"/>
        </a:p>
      </dgm:t>
    </dgm:pt>
    <dgm:pt modelId="{A90DDA47-1A66-4E26-946A-60E30EF8D11E}" type="sibTrans" cxnId="{454B773F-C99B-4222-8420-EE1B6B94556C}">
      <dgm:prSet/>
      <dgm:spPr/>
      <dgm:t>
        <a:bodyPr/>
        <a:lstStyle/>
        <a:p>
          <a:endParaRPr lang="en-US"/>
        </a:p>
      </dgm:t>
    </dgm:pt>
    <dgm:pt modelId="{8FBF723F-371E-4DD6-98A4-EA5774D707EF}" type="pres">
      <dgm:prSet presAssocID="{D006F5C4-1251-4ADA-B65A-0174F0D912AB}" presName="Name0" presStyleCnt="0">
        <dgm:presLayoutVars>
          <dgm:dir/>
          <dgm:animLvl val="lvl"/>
          <dgm:resizeHandles val="exact"/>
        </dgm:presLayoutVars>
      </dgm:prSet>
      <dgm:spPr/>
    </dgm:pt>
    <dgm:pt modelId="{9E3E95A0-B884-4FB0-BC99-B5F7B8AF1936}" type="pres">
      <dgm:prSet presAssocID="{47AAA3AB-B6CD-48BE-90E5-90CDE43D08F4}" presName="composite" presStyleCnt="0"/>
      <dgm:spPr/>
    </dgm:pt>
    <dgm:pt modelId="{672C6860-D127-42B3-A4A5-79F9CB137226}" type="pres">
      <dgm:prSet presAssocID="{47AAA3AB-B6CD-48BE-90E5-90CDE43D08F4}" presName="parTx" presStyleLbl="alignNode1" presStyleIdx="0" presStyleCnt="3">
        <dgm:presLayoutVars>
          <dgm:chMax val="0"/>
          <dgm:chPref val="0"/>
          <dgm:bulletEnabled val="1"/>
        </dgm:presLayoutVars>
      </dgm:prSet>
      <dgm:spPr/>
    </dgm:pt>
    <dgm:pt modelId="{44A747AD-A1E5-485D-89F8-9386B79C12F8}" type="pres">
      <dgm:prSet presAssocID="{47AAA3AB-B6CD-48BE-90E5-90CDE43D08F4}" presName="desTx" presStyleLbl="alignAccFollowNode1" presStyleIdx="0" presStyleCnt="3">
        <dgm:presLayoutVars>
          <dgm:bulletEnabled val="1"/>
        </dgm:presLayoutVars>
      </dgm:prSet>
      <dgm:spPr/>
    </dgm:pt>
    <dgm:pt modelId="{C7E677E6-E87A-4A0F-B2E9-43F3D1BBD92A}" type="pres">
      <dgm:prSet presAssocID="{71CE8D5A-2F94-44B6-9F87-848297B08382}" presName="space" presStyleCnt="0"/>
      <dgm:spPr/>
    </dgm:pt>
    <dgm:pt modelId="{2EBC5837-1754-4B9A-9A0E-214CB9FF2D01}" type="pres">
      <dgm:prSet presAssocID="{2580E1C7-E6C7-45E4-B525-E4CA7505B2D1}" presName="composite" presStyleCnt="0"/>
      <dgm:spPr/>
    </dgm:pt>
    <dgm:pt modelId="{068B895D-F098-4C58-B818-0189AA887FF5}" type="pres">
      <dgm:prSet presAssocID="{2580E1C7-E6C7-45E4-B525-E4CA7505B2D1}" presName="parTx" presStyleLbl="alignNode1" presStyleIdx="1" presStyleCnt="3">
        <dgm:presLayoutVars>
          <dgm:chMax val="0"/>
          <dgm:chPref val="0"/>
          <dgm:bulletEnabled val="1"/>
        </dgm:presLayoutVars>
      </dgm:prSet>
      <dgm:spPr/>
    </dgm:pt>
    <dgm:pt modelId="{0D8234BE-6751-4931-A957-62F271F752AC}" type="pres">
      <dgm:prSet presAssocID="{2580E1C7-E6C7-45E4-B525-E4CA7505B2D1}" presName="desTx" presStyleLbl="alignAccFollowNode1" presStyleIdx="1" presStyleCnt="3">
        <dgm:presLayoutVars>
          <dgm:bulletEnabled val="1"/>
        </dgm:presLayoutVars>
      </dgm:prSet>
      <dgm:spPr/>
    </dgm:pt>
    <dgm:pt modelId="{AE19CA3C-A919-468C-B92D-E1E00534772A}" type="pres">
      <dgm:prSet presAssocID="{7F1723B8-3E40-4461-AF91-A08C6EA87C9A}" presName="space" presStyleCnt="0"/>
      <dgm:spPr/>
    </dgm:pt>
    <dgm:pt modelId="{045F8C66-3342-44B8-AFA1-32A0118BF5EA}" type="pres">
      <dgm:prSet presAssocID="{68C6FEA2-AB0B-42B9-BCE6-36CC410E78DF}" presName="composite" presStyleCnt="0"/>
      <dgm:spPr/>
    </dgm:pt>
    <dgm:pt modelId="{1584F267-5BF4-412A-95C9-632BF9F3BF8A}" type="pres">
      <dgm:prSet presAssocID="{68C6FEA2-AB0B-42B9-BCE6-36CC410E78DF}" presName="parTx" presStyleLbl="alignNode1" presStyleIdx="2" presStyleCnt="3">
        <dgm:presLayoutVars>
          <dgm:chMax val="0"/>
          <dgm:chPref val="0"/>
          <dgm:bulletEnabled val="1"/>
        </dgm:presLayoutVars>
      </dgm:prSet>
      <dgm:spPr/>
    </dgm:pt>
    <dgm:pt modelId="{2FC1122B-57BD-4BC0-A999-58F466DC4208}" type="pres">
      <dgm:prSet presAssocID="{68C6FEA2-AB0B-42B9-BCE6-36CC410E78DF}" presName="desTx" presStyleLbl="alignAccFollowNode1" presStyleIdx="2" presStyleCnt="3">
        <dgm:presLayoutVars>
          <dgm:bulletEnabled val="1"/>
        </dgm:presLayoutVars>
      </dgm:prSet>
      <dgm:spPr/>
    </dgm:pt>
  </dgm:ptLst>
  <dgm:cxnLst>
    <dgm:cxn modelId="{D5E27E09-B140-4C1E-A6F5-A17703D9A3DD}" type="presOf" srcId="{D006F5C4-1251-4ADA-B65A-0174F0D912AB}" destId="{8FBF723F-371E-4DD6-98A4-EA5774D707EF}" srcOrd="0" destOrd="0" presId="urn:microsoft.com/office/officeart/2005/8/layout/hList1"/>
    <dgm:cxn modelId="{5914270A-AF71-4BB2-87E2-AA770AC32DF2}" type="presOf" srcId="{C330063B-A5FA-4266-B84B-8DC5BDAD49DA}" destId="{0D8234BE-6751-4931-A957-62F271F752AC}" srcOrd="0" destOrd="3" presId="urn:microsoft.com/office/officeart/2005/8/layout/hList1"/>
    <dgm:cxn modelId="{7538792F-843D-40A7-BBF2-C8F07A140CE9}" type="presOf" srcId="{46BE0E7D-C916-44C9-9F99-F1AA29E63F9F}" destId="{44A747AD-A1E5-485D-89F8-9386B79C12F8}" srcOrd="0" destOrd="1" presId="urn:microsoft.com/office/officeart/2005/8/layout/hList1"/>
    <dgm:cxn modelId="{D4C39632-C6C5-4ECF-B40D-26732DCA1BE3}" type="presOf" srcId="{68C6FEA2-AB0B-42B9-BCE6-36CC410E78DF}" destId="{1584F267-5BF4-412A-95C9-632BF9F3BF8A}" srcOrd="0" destOrd="0" presId="urn:microsoft.com/office/officeart/2005/8/layout/hList1"/>
    <dgm:cxn modelId="{AA8D9B38-0A12-4771-9BE9-13BC3DD39FEC}" type="presOf" srcId="{A84EA34A-02FD-4278-920D-1481572FA444}" destId="{2FC1122B-57BD-4BC0-A999-58F466DC4208}" srcOrd="0" destOrd="2" presId="urn:microsoft.com/office/officeart/2005/8/layout/hList1"/>
    <dgm:cxn modelId="{454B773F-C99B-4222-8420-EE1B6B94556C}" srcId="{68C6FEA2-AB0B-42B9-BCE6-36CC410E78DF}" destId="{A28FCBCA-344E-429A-B4AC-6EAFB723914E}" srcOrd="3" destOrd="0" parTransId="{A43DC60E-A266-4E19-96D5-109C2CE31A15}" sibTransId="{A90DDA47-1A66-4E26-946A-60E30EF8D11E}"/>
    <dgm:cxn modelId="{C3821742-9A10-4FC9-9832-02758AFB0C48}" srcId="{2580E1C7-E6C7-45E4-B525-E4CA7505B2D1}" destId="{C330063B-A5FA-4266-B84B-8DC5BDAD49DA}" srcOrd="3" destOrd="0" parTransId="{0F30B07C-B669-4296-BA3B-D3463695BEFB}" sibTransId="{2519BA08-FD66-4D41-87D2-7225BDA9A03F}"/>
    <dgm:cxn modelId="{E2FF8A63-A70C-4FAE-8A79-0D8C351E5137}" srcId="{47AAA3AB-B6CD-48BE-90E5-90CDE43D08F4}" destId="{46BE0E7D-C916-44C9-9F99-F1AA29E63F9F}" srcOrd="1" destOrd="0" parTransId="{48C62C46-CA89-4C51-9BB7-F5A0D09C044A}" sibTransId="{81071918-9920-461B-B15B-BAA3CAB19818}"/>
    <dgm:cxn modelId="{19E59863-47E7-4A63-9802-C7E843AB07EB}" srcId="{2580E1C7-E6C7-45E4-B525-E4CA7505B2D1}" destId="{327E72D1-F533-42C5-B69E-4A6F3C679C16}" srcOrd="0" destOrd="0" parTransId="{8F71B00A-5B48-408E-A5B9-1DA3F09B3EF3}" sibTransId="{BD04CFEA-30E4-430E-88DD-83F654F8DEC3}"/>
    <dgm:cxn modelId="{4E66EB67-905C-48A5-87CD-0DBD915295DA}" type="presOf" srcId="{2FF32A7D-CFA8-44B2-9C54-9DA05878D20D}" destId="{2FC1122B-57BD-4BC0-A999-58F466DC4208}" srcOrd="0" destOrd="0" presId="urn:microsoft.com/office/officeart/2005/8/layout/hList1"/>
    <dgm:cxn modelId="{17AA2448-5A56-4E4F-B31C-68EEE1C76F9D}" type="presOf" srcId="{83D3536E-5C32-457E-BB41-7815144118B0}" destId="{44A747AD-A1E5-485D-89F8-9386B79C12F8}" srcOrd="0" destOrd="2" presId="urn:microsoft.com/office/officeart/2005/8/layout/hList1"/>
    <dgm:cxn modelId="{B03D6671-BBED-41F3-BDE1-BDFB7F97D271}" srcId="{47AAA3AB-B6CD-48BE-90E5-90CDE43D08F4}" destId="{02CC0E4C-65E5-402C-9E82-093AC2FD7A9D}" srcOrd="0" destOrd="0" parTransId="{018501AE-7586-4E02-A8B2-62FC7C4227E4}" sibTransId="{573B3D42-BB34-4D22-A573-DF10034624C6}"/>
    <dgm:cxn modelId="{FA2A3C58-AF71-491C-B4E7-D13865F7B196}" srcId="{47AAA3AB-B6CD-48BE-90E5-90CDE43D08F4}" destId="{83D3536E-5C32-457E-BB41-7815144118B0}" srcOrd="2" destOrd="0" parTransId="{D80EE7A1-662F-4BC1-ACF7-CCC7D3F12DF4}" sibTransId="{10CBCD9B-1D44-48FB-9A2F-AF97EE292535}"/>
    <dgm:cxn modelId="{B7152579-74FA-450F-A4F0-0DB9F0872260}" srcId="{D006F5C4-1251-4ADA-B65A-0174F0D912AB}" destId="{47AAA3AB-B6CD-48BE-90E5-90CDE43D08F4}" srcOrd="0" destOrd="0" parTransId="{17CFD5A2-FE7A-4961-9CA8-B0859899A804}" sibTransId="{71CE8D5A-2F94-44B6-9F87-848297B08382}"/>
    <dgm:cxn modelId="{95500880-79F0-4733-A49C-EEC2F5C9C62F}" type="presOf" srcId="{8D3E13A1-E816-4C74-8FA2-6787DE9CD1E0}" destId="{44A747AD-A1E5-485D-89F8-9386B79C12F8}" srcOrd="0" destOrd="3" presId="urn:microsoft.com/office/officeart/2005/8/layout/hList1"/>
    <dgm:cxn modelId="{692A5B8A-E2B5-44F8-B299-B547A58BF034}" type="presOf" srcId="{A28FCBCA-344E-429A-B4AC-6EAFB723914E}" destId="{2FC1122B-57BD-4BC0-A999-58F466DC4208}" srcOrd="0" destOrd="3" presId="urn:microsoft.com/office/officeart/2005/8/layout/hList1"/>
    <dgm:cxn modelId="{B41C8194-F97C-476A-ABF1-3F8D13650680}" type="presOf" srcId="{2580E1C7-E6C7-45E4-B525-E4CA7505B2D1}" destId="{068B895D-F098-4C58-B818-0189AA887FF5}" srcOrd="0" destOrd="0" presId="urn:microsoft.com/office/officeart/2005/8/layout/hList1"/>
    <dgm:cxn modelId="{2CC61F98-2EB8-4CF5-B05D-00DC337558E3}" type="presOf" srcId="{47AAA3AB-B6CD-48BE-90E5-90CDE43D08F4}" destId="{672C6860-D127-42B3-A4A5-79F9CB137226}" srcOrd="0" destOrd="0" presId="urn:microsoft.com/office/officeart/2005/8/layout/hList1"/>
    <dgm:cxn modelId="{A37C3E9D-2D63-477E-8410-F720A1F1BC93}" type="presOf" srcId="{D27A22E2-E8AD-4E3D-B677-355F457877C0}" destId="{0D8234BE-6751-4931-A957-62F271F752AC}" srcOrd="0" destOrd="1" presId="urn:microsoft.com/office/officeart/2005/8/layout/hList1"/>
    <dgm:cxn modelId="{618100A1-A082-404C-B9F6-1FE931D9CD29}" srcId="{47AAA3AB-B6CD-48BE-90E5-90CDE43D08F4}" destId="{8D3E13A1-E816-4C74-8FA2-6787DE9CD1E0}" srcOrd="3" destOrd="0" parTransId="{85053E85-47B8-42A9-BBB9-13EEB3C5CAC1}" sibTransId="{F25829A5-24B3-40AA-BE8B-3C49C3FC7E6E}"/>
    <dgm:cxn modelId="{ABF422A3-1B42-4475-A226-C05B2356883C}" srcId="{D006F5C4-1251-4ADA-B65A-0174F0D912AB}" destId="{2580E1C7-E6C7-45E4-B525-E4CA7505B2D1}" srcOrd="1" destOrd="0" parTransId="{CA55F1BF-B0FA-4C6E-97DA-E0E745D13810}" sibTransId="{7F1723B8-3E40-4461-AF91-A08C6EA87C9A}"/>
    <dgm:cxn modelId="{165573A3-D7F1-44AA-83D0-CD02AAC32F07}" srcId="{D006F5C4-1251-4ADA-B65A-0174F0D912AB}" destId="{68C6FEA2-AB0B-42B9-BCE6-36CC410E78DF}" srcOrd="2" destOrd="0" parTransId="{135F5A10-9E67-4916-A478-B55C72699C21}" sibTransId="{F550BC79-4817-4D6C-BFF1-96D9245CFD8C}"/>
    <dgm:cxn modelId="{E852C9A3-2F77-4CE0-A14B-8A184B78DE86}" type="presOf" srcId="{F2F89DFF-E894-47AD-BB01-836458136A82}" destId="{2FC1122B-57BD-4BC0-A999-58F466DC4208}" srcOrd="0" destOrd="1" presId="urn:microsoft.com/office/officeart/2005/8/layout/hList1"/>
    <dgm:cxn modelId="{057C69A7-FF53-4D10-ACF2-4FD0457EB228}" srcId="{68C6FEA2-AB0B-42B9-BCE6-36CC410E78DF}" destId="{F2F89DFF-E894-47AD-BB01-836458136A82}" srcOrd="1" destOrd="0" parTransId="{3DC198DB-75C1-41E4-B7E7-882D4B392040}" sibTransId="{C7DDB296-FF62-43D2-A9F3-17C581EF2AEA}"/>
    <dgm:cxn modelId="{88A8F8B7-4DB1-4EE9-847C-95CCF0439FC2}" type="presOf" srcId="{327E72D1-F533-42C5-B69E-4A6F3C679C16}" destId="{0D8234BE-6751-4931-A957-62F271F752AC}" srcOrd="0" destOrd="0" presId="urn:microsoft.com/office/officeart/2005/8/layout/hList1"/>
    <dgm:cxn modelId="{02AF05C2-5F29-4A75-AB6E-968CF2F54B77}" srcId="{68C6FEA2-AB0B-42B9-BCE6-36CC410E78DF}" destId="{2FF32A7D-CFA8-44B2-9C54-9DA05878D20D}" srcOrd="0" destOrd="0" parTransId="{6913D001-F4D2-4B1A-B19D-12A4DAD2CBA6}" sibTransId="{8EEA11B5-241B-451B-AF08-294566862E4D}"/>
    <dgm:cxn modelId="{EBE9D9C7-3B97-4314-8D95-9FFAA0E1028E}" srcId="{2580E1C7-E6C7-45E4-B525-E4CA7505B2D1}" destId="{BCC81791-A3C7-4494-ACCD-09D9B6F9D29A}" srcOrd="2" destOrd="0" parTransId="{626FBD53-2D96-4B17-8717-A6009C4E35A7}" sibTransId="{FEE65230-DE41-4A45-BCFA-F31B43D2F817}"/>
    <dgm:cxn modelId="{8C327ED6-2F1A-4EDE-AFA2-C98CCA6C14DF}" type="presOf" srcId="{02CC0E4C-65E5-402C-9E82-093AC2FD7A9D}" destId="{44A747AD-A1E5-485D-89F8-9386B79C12F8}" srcOrd="0" destOrd="0" presId="urn:microsoft.com/office/officeart/2005/8/layout/hList1"/>
    <dgm:cxn modelId="{F8143AE4-72C7-46C3-93DE-075345D83B2B}" srcId="{68C6FEA2-AB0B-42B9-BCE6-36CC410E78DF}" destId="{A84EA34A-02FD-4278-920D-1481572FA444}" srcOrd="2" destOrd="0" parTransId="{05633F33-61E3-41F5-AD24-680186AFAF5C}" sibTransId="{1EA88BE0-82BE-4665-A9EE-E06905C4F905}"/>
    <dgm:cxn modelId="{77077CE9-12F0-439F-B20B-621D69D58564}" type="presOf" srcId="{BCC81791-A3C7-4494-ACCD-09D9B6F9D29A}" destId="{0D8234BE-6751-4931-A957-62F271F752AC}" srcOrd="0" destOrd="2" presId="urn:microsoft.com/office/officeart/2005/8/layout/hList1"/>
    <dgm:cxn modelId="{C617B3EF-F049-44D7-BE02-21D282C4986D}" srcId="{2580E1C7-E6C7-45E4-B525-E4CA7505B2D1}" destId="{D27A22E2-E8AD-4E3D-B677-355F457877C0}" srcOrd="1" destOrd="0" parTransId="{F458912D-BB3B-4F0B-AFB0-16E3E2E9B0E4}" sibTransId="{636BA4B8-CCD2-4092-83D4-489520E58B05}"/>
    <dgm:cxn modelId="{FF130EF7-1B94-4A58-B3CC-F454F5B49654}" type="presParOf" srcId="{8FBF723F-371E-4DD6-98A4-EA5774D707EF}" destId="{9E3E95A0-B884-4FB0-BC99-B5F7B8AF1936}" srcOrd="0" destOrd="0" presId="urn:microsoft.com/office/officeart/2005/8/layout/hList1"/>
    <dgm:cxn modelId="{D00C79C4-E200-41F2-AD2B-9AFEE4B7BCE0}" type="presParOf" srcId="{9E3E95A0-B884-4FB0-BC99-B5F7B8AF1936}" destId="{672C6860-D127-42B3-A4A5-79F9CB137226}" srcOrd="0" destOrd="0" presId="urn:microsoft.com/office/officeart/2005/8/layout/hList1"/>
    <dgm:cxn modelId="{8908A188-95DC-4681-86A2-614D0636BDC6}" type="presParOf" srcId="{9E3E95A0-B884-4FB0-BC99-B5F7B8AF1936}" destId="{44A747AD-A1E5-485D-89F8-9386B79C12F8}" srcOrd="1" destOrd="0" presId="urn:microsoft.com/office/officeart/2005/8/layout/hList1"/>
    <dgm:cxn modelId="{68296527-E5D9-4B8A-B603-E3FBBA372A29}" type="presParOf" srcId="{8FBF723F-371E-4DD6-98A4-EA5774D707EF}" destId="{C7E677E6-E87A-4A0F-B2E9-43F3D1BBD92A}" srcOrd="1" destOrd="0" presId="urn:microsoft.com/office/officeart/2005/8/layout/hList1"/>
    <dgm:cxn modelId="{17CC13FA-56E8-481E-BCD4-2BFEF40E7233}" type="presParOf" srcId="{8FBF723F-371E-4DD6-98A4-EA5774D707EF}" destId="{2EBC5837-1754-4B9A-9A0E-214CB9FF2D01}" srcOrd="2" destOrd="0" presId="urn:microsoft.com/office/officeart/2005/8/layout/hList1"/>
    <dgm:cxn modelId="{7316BFD4-7C5B-4986-BA83-2711CB178CEC}" type="presParOf" srcId="{2EBC5837-1754-4B9A-9A0E-214CB9FF2D01}" destId="{068B895D-F098-4C58-B818-0189AA887FF5}" srcOrd="0" destOrd="0" presId="urn:microsoft.com/office/officeart/2005/8/layout/hList1"/>
    <dgm:cxn modelId="{5CF62694-7D8B-40DB-80A8-80C286D62E91}" type="presParOf" srcId="{2EBC5837-1754-4B9A-9A0E-214CB9FF2D01}" destId="{0D8234BE-6751-4931-A957-62F271F752AC}" srcOrd="1" destOrd="0" presId="urn:microsoft.com/office/officeart/2005/8/layout/hList1"/>
    <dgm:cxn modelId="{AEDF6F2C-60C5-4F06-951D-6C03DB31B917}" type="presParOf" srcId="{8FBF723F-371E-4DD6-98A4-EA5774D707EF}" destId="{AE19CA3C-A919-468C-B92D-E1E00534772A}" srcOrd="3" destOrd="0" presId="urn:microsoft.com/office/officeart/2005/8/layout/hList1"/>
    <dgm:cxn modelId="{585AB506-BA59-47B6-B790-DB115BEA90A9}" type="presParOf" srcId="{8FBF723F-371E-4DD6-98A4-EA5774D707EF}" destId="{045F8C66-3342-44B8-AFA1-32A0118BF5EA}" srcOrd="4" destOrd="0" presId="urn:microsoft.com/office/officeart/2005/8/layout/hList1"/>
    <dgm:cxn modelId="{16E73005-9732-4AB8-9504-EE56BAFB41A6}" type="presParOf" srcId="{045F8C66-3342-44B8-AFA1-32A0118BF5EA}" destId="{1584F267-5BF4-412A-95C9-632BF9F3BF8A}" srcOrd="0" destOrd="0" presId="urn:microsoft.com/office/officeart/2005/8/layout/hList1"/>
    <dgm:cxn modelId="{46EDC9A9-E60E-4F5D-81D0-6763EFD4A519}" type="presParOf" srcId="{045F8C66-3342-44B8-AFA1-32A0118BF5EA}" destId="{2FC1122B-57BD-4BC0-A999-58F466DC420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C6860-D127-42B3-A4A5-79F9CB137226}">
      <dsp:nvSpPr>
        <dsp:cNvPr id="0" name=""/>
        <dsp:cNvSpPr/>
      </dsp:nvSpPr>
      <dsp:spPr>
        <a:xfrm>
          <a:off x="2330" y="289578"/>
          <a:ext cx="2272382" cy="801086"/>
        </a:xfrm>
        <a:prstGeom prst="rect">
          <a:avLst/>
        </a:prstGeom>
        <a:solidFill>
          <a:srgbClr val="81B0C5"/>
        </a:solidFill>
        <a:ln w="25400" cap="flat" cmpd="sng" algn="ctr">
          <a:solidFill>
            <a:srgbClr val="81B0C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de-DE" sz="2300" kern="1200" dirty="0">
              <a:latin typeface="Arial Rounded MT Bold" panose="020F0704030504030204" pitchFamily="34" charset="0"/>
            </a:rPr>
            <a:t>Product Owner</a:t>
          </a:r>
          <a:r>
            <a:rPr lang="de-DE" sz="2300" kern="1200" dirty="0">
              <a:solidFill>
                <a:schemeClr val="lt1"/>
              </a:solidFill>
              <a:latin typeface="Arial Rounded MT Bold" panose="020F0704030504030204" pitchFamily="34" charset="0"/>
              <a:ea typeface="Fredoka One"/>
              <a:cs typeface="Fredoka One"/>
              <a:sym typeface="Fredoka One"/>
            </a:rPr>
            <a:t> </a:t>
          </a:r>
          <a:endParaRPr lang="en-US" sz="2300" kern="1200" dirty="0"/>
        </a:p>
      </dsp:txBody>
      <dsp:txXfrm>
        <a:off x="2330" y="289578"/>
        <a:ext cx="2272382" cy="801086"/>
      </dsp:txXfrm>
    </dsp:sp>
    <dsp:sp modelId="{44A747AD-A1E5-485D-89F8-9386B79C12F8}">
      <dsp:nvSpPr>
        <dsp:cNvPr id="0" name=""/>
        <dsp:cNvSpPr/>
      </dsp:nvSpPr>
      <dsp:spPr>
        <a:xfrm>
          <a:off x="2330" y="1090664"/>
          <a:ext cx="2272382" cy="2352765"/>
        </a:xfrm>
        <a:prstGeom prst="rect">
          <a:avLst/>
        </a:prstGeom>
        <a:solidFill>
          <a:srgbClr val="DDF3F8">
            <a:alpha val="90000"/>
          </a:srgbClr>
        </a:solidFill>
        <a:ln w="25400" cap="flat" cmpd="sng" algn="ctr">
          <a:solidFill>
            <a:srgbClr val="DDF3F8">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fr-FR" sz="1400" kern="1200" dirty="0">
              <a:latin typeface="Arial Rounded MT Bold" panose="020F0704030504030204" pitchFamily="34" charset="0"/>
            </a:rPr>
            <a:t>Définir et gérer le backlog du produit.</a:t>
          </a:r>
          <a:endParaRPr lang="en-US" sz="1400" kern="1200" dirty="0"/>
        </a:p>
        <a:p>
          <a:pPr marL="114300" lvl="1" indent="-114300" algn="l" defTabSz="622300">
            <a:lnSpc>
              <a:spcPct val="90000"/>
            </a:lnSpc>
            <a:spcBef>
              <a:spcPct val="0"/>
            </a:spcBef>
            <a:spcAft>
              <a:spcPct val="15000"/>
            </a:spcAft>
            <a:buChar char="•"/>
          </a:pPr>
          <a:r>
            <a:rPr lang="fr-FR" sz="1400" kern="1200" dirty="0">
              <a:latin typeface="Arial Rounded MT Bold" panose="020F0704030504030204" pitchFamily="34" charset="0"/>
            </a:rPr>
            <a:t>Maximiser la valeur du produit.</a:t>
          </a:r>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Clarifier les exigences.</a:t>
          </a:r>
        </a:p>
        <a:p>
          <a:pPr marL="114300" lvl="1" indent="-114300" algn="l" defTabSz="622300">
            <a:lnSpc>
              <a:spcPct val="90000"/>
            </a:lnSpc>
            <a:spcBef>
              <a:spcPct val="0"/>
            </a:spcBef>
            <a:spcAft>
              <a:spcPct val="15000"/>
            </a:spcAft>
            <a:buChar char="•"/>
          </a:pPr>
          <a:r>
            <a:rPr lang="fr-FR" sz="1400" kern="1200" dirty="0">
              <a:latin typeface="Arial Rounded MT Bold" panose="020F0704030504030204" pitchFamily="34" charset="0"/>
            </a:rPr>
            <a:t>Collaborer avec les parties prenantes</a:t>
          </a:r>
          <a:r>
            <a:rPr lang="fr-FR" sz="1900" kern="1200" dirty="0">
              <a:latin typeface="Arial Rounded MT Bold" panose="020F0704030504030204" pitchFamily="34" charset="0"/>
            </a:rPr>
            <a:t>.</a:t>
          </a:r>
        </a:p>
      </dsp:txBody>
      <dsp:txXfrm>
        <a:off x="2330" y="1090664"/>
        <a:ext cx="2272382" cy="2352765"/>
      </dsp:txXfrm>
    </dsp:sp>
    <dsp:sp modelId="{068B895D-F098-4C58-B818-0189AA887FF5}">
      <dsp:nvSpPr>
        <dsp:cNvPr id="0" name=""/>
        <dsp:cNvSpPr/>
      </dsp:nvSpPr>
      <dsp:spPr>
        <a:xfrm>
          <a:off x="2592846" y="289578"/>
          <a:ext cx="2272382" cy="801086"/>
        </a:xfrm>
        <a:prstGeom prst="rect">
          <a:avLst/>
        </a:prstGeom>
        <a:solidFill>
          <a:srgbClr val="81B0C5"/>
        </a:solidFill>
        <a:ln w="25400" cap="flat" cmpd="sng" algn="ctr">
          <a:solidFill>
            <a:srgbClr val="81B0C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de-DE" sz="2300" kern="1200" dirty="0">
              <a:latin typeface="Arial Rounded MT Bold" panose="020F0704030504030204" pitchFamily="34" charset="0"/>
            </a:rPr>
            <a:t>Scrum Master</a:t>
          </a:r>
          <a:endParaRPr lang="en-US" sz="2300" kern="1200" dirty="0"/>
        </a:p>
      </dsp:txBody>
      <dsp:txXfrm>
        <a:off x="2592846" y="289578"/>
        <a:ext cx="2272382" cy="801086"/>
      </dsp:txXfrm>
    </dsp:sp>
    <dsp:sp modelId="{0D8234BE-6751-4931-A957-62F271F752AC}">
      <dsp:nvSpPr>
        <dsp:cNvPr id="0" name=""/>
        <dsp:cNvSpPr/>
      </dsp:nvSpPr>
      <dsp:spPr>
        <a:xfrm>
          <a:off x="2592846" y="1090664"/>
          <a:ext cx="2272382" cy="2352765"/>
        </a:xfrm>
        <a:prstGeom prst="rect">
          <a:avLst/>
        </a:prstGeom>
        <a:solidFill>
          <a:srgbClr val="DDF3F8">
            <a:alpha val="90000"/>
          </a:srgbClr>
        </a:solidFill>
        <a:ln w="25400" cap="flat" cmpd="sng" algn="ctr">
          <a:solidFill>
            <a:srgbClr val="DDF3F8">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de-DE" sz="1400" kern="1200" dirty="0">
              <a:latin typeface="Arial Rounded MT Bold" panose="020F0704030504030204" pitchFamily="34" charset="0"/>
            </a:rPr>
            <a:t>Assurer la bonne compréhension.</a:t>
          </a:r>
          <a:endParaRPr lang="en-US" sz="1400" kern="1200" dirty="0"/>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Faciliter les événements Scrum.</a:t>
          </a:r>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Supprimer les obstacles</a:t>
          </a:r>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Protéger l'équipe.</a:t>
          </a:r>
        </a:p>
      </dsp:txBody>
      <dsp:txXfrm>
        <a:off x="2592846" y="1090664"/>
        <a:ext cx="2272382" cy="2352765"/>
      </dsp:txXfrm>
    </dsp:sp>
    <dsp:sp modelId="{1584F267-5BF4-412A-95C9-632BF9F3BF8A}">
      <dsp:nvSpPr>
        <dsp:cNvPr id="0" name=""/>
        <dsp:cNvSpPr/>
      </dsp:nvSpPr>
      <dsp:spPr>
        <a:xfrm>
          <a:off x="5183362" y="289578"/>
          <a:ext cx="2272382" cy="801086"/>
        </a:xfrm>
        <a:prstGeom prst="rect">
          <a:avLst/>
        </a:prstGeom>
        <a:solidFill>
          <a:srgbClr val="81B0C5"/>
        </a:solidFill>
        <a:ln w="25400" cap="flat" cmpd="sng" algn="ctr">
          <a:solidFill>
            <a:srgbClr val="81B0C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de-DE" sz="2300" kern="1200" dirty="0">
              <a:latin typeface="Arial Rounded MT Bold" panose="020F0704030504030204" pitchFamily="34" charset="0"/>
            </a:rPr>
            <a:t>Development </a:t>
          </a:r>
          <a:r>
            <a:rPr lang="de-DE" sz="2300" kern="1200" dirty="0">
              <a:solidFill>
                <a:schemeClr val="bg1"/>
              </a:solidFill>
              <a:latin typeface="Arial Rounded MT Bold" panose="020F0704030504030204" pitchFamily="34" charset="0"/>
            </a:rPr>
            <a:t>Team</a:t>
          </a:r>
          <a:endParaRPr lang="en-US" sz="2300" kern="1200" dirty="0">
            <a:solidFill>
              <a:schemeClr val="bg1"/>
            </a:solidFill>
          </a:endParaRPr>
        </a:p>
      </dsp:txBody>
      <dsp:txXfrm>
        <a:off x="5183362" y="289578"/>
        <a:ext cx="2272382" cy="801086"/>
      </dsp:txXfrm>
    </dsp:sp>
    <dsp:sp modelId="{2FC1122B-57BD-4BC0-A999-58F466DC4208}">
      <dsp:nvSpPr>
        <dsp:cNvPr id="0" name=""/>
        <dsp:cNvSpPr/>
      </dsp:nvSpPr>
      <dsp:spPr>
        <a:xfrm>
          <a:off x="5183362" y="1090664"/>
          <a:ext cx="2272382" cy="2352765"/>
        </a:xfrm>
        <a:prstGeom prst="rect">
          <a:avLst/>
        </a:prstGeom>
        <a:solidFill>
          <a:srgbClr val="DDF3F8">
            <a:alpha val="90000"/>
          </a:srgbClr>
        </a:solidFill>
        <a:ln w="25400" cap="flat" cmpd="sng" algn="ctr">
          <a:solidFill>
            <a:srgbClr val="DDF3F8">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fr-FR" sz="1400" kern="1200" dirty="0">
              <a:latin typeface="Arial Rounded MT Bold" panose="020F0704030504030204" pitchFamily="34" charset="0"/>
            </a:rPr>
            <a:t>Livrer des incréments de produit fonctionnels.</a:t>
          </a:r>
          <a:endParaRPr lang="en-US" sz="1400" kern="1200" dirty="0"/>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Collaborer étroitement.</a:t>
          </a:r>
        </a:p>
        <a:p>
          <a:pPr marL="114300" lvl="1" indent="-114300" algn="l" defTabSz="622300">
            <a:lnSpc>
              <a:spcPct val="90000"/>
            </a:lnSpc>
            <a:spcBef>
              <a:spcPct val="0"/>
            </a:spcBef>
            <a:spcAft>
              <a:spcPct val="15000"/>
            </a:spcAft>
            <a:buChar char="•"/>
          </a:pPr>
          <a:r>
            <a:rPr lang="de-DE" sz="1400" kern="1200" dirty="0">
              <a:latin typeface="Arial Rounded MT Bold" panose="020F0704030504030204" pitchFamily="34" charset="0"/>
            </a:rPr>
            <a:t>S'organiser de manière autonome.</a:t>
          </a:r>
        </a:p>
        <a:p>
          <a:pPr marL="114300" lvl="1" indent="-114300" algn="l" defTabSz="622300">
            <a:lnSpc>
              <a:spcPct val="90000"/>
            </a:lnSpc>
            <a:spcBef>
              <a:spcPct val="0"/>
            </a:spcBef>
            <a:spcAft>
              <a:spcPct val="15000"/>
            </a:spcAft>
            <a:buChar char="•"/>
          </a:pPr>
          <a:r>
            <a:rPr lang="fr-FR" sz="1400" kern="1200" dirty="0">
              <a:latin typeface="Arial Rounded MT Bold" panose="020F0704030504030204" pitchFamily="34" charset="0"/>
            </a:rPr>
            <a:t>Améliorer constamment les pratiques de développement.</a:t>
          </a:r>
        </a:p>
      </dsp:txBody>
      <dsp:txXfrm>
        <a:off x="5183362" y="1090664"/>
        <a:ext cx="2272382" cy="235276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3T13:29:33.288"/>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709fecf1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709fecf1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10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9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9246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885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609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1828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72447137a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7244713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1574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172447137a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172447137a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606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72447137a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72447137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72447137a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72447137a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742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0014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804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72447137a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72447137a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7385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72447137a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72447137a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872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0021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72447137a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72447137a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7405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92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5854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0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172447137a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172447137a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1979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736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724937e0d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724937e0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1133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1724783bf3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1724783bf3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9411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520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172447137a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172447137a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969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172447137a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172447137a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18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76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9"/>
        <p:cNvGrpSpPr/>
        <p:nvPr/>
      </p:nvGrpSpPr>
      <p:grpSpPr>
        <a:xfrm>
          <a:off x="0" y="0"/>
          <a:ext cx="0" cy="0"/>
          <a:chOff x="0" y="0"/>
          <a:chExt cx="0" cy="0"/>
        </a:xfrm>
      </p:grpSpPr>
      <p:sp>
        <p:nvSpPr>
          <p:cNvPr id="4100" name="Google Shape;4100;g172e3ccc1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1" name="Google Shape;4101;g172e3ccc1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646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3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6627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1669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172447137a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172447137a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391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172447137a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172447137a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426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(par exemple, progrès du projet, performance de l'équipe, résolution de problèmes) </a:t>
            </a:r>
          </a:p>
          <a:p>
            <a:r>
              <a:rPr lang="fr-FR" sz="1100" b="0" i="0" u="none" strike="noStrike" cap="none" dirty="0">
                <a:solidFill>
                  <a:srgbClr val="000000"/>
                </a:solidFill>
                <a:effectLst/>
                <a:latin typeface="Arial"/>
                <a:ea typeface="Arial"/>
                <a:cs typeface="Arial"/>
                <a:sym typeface="Arial"/>
              </a:rPr>
              <a:t>(par exemple, parties prenantes, </a:t>
            </a:r>
            <a:r>
              <a:rPr lang="fr-FR" sz="1100" b="0" i="0" u="none" strike="noStrike" cap="none" dirty="0" err="1">
                <a:solidFill>
                  <a:srgbClr val="000000"/>
                </a:solidFill>
                <a:effectLst/>
                <a:latin typeface="Arial"/>
                <a:ea typeface="Arial"/>
                <a:cs typeface="Arial"/>
                <a:sym typeface="Arial"/>
              </a:rPr>
              <a:t>scrum</a:t>
            </a:r>
            <a:r>
              <a:rPr lang="fr-FR" sz="1100" b="0" i="0" u="none" strike="noStrike" cap="none" dirty="0">
                <a:solidFill>
                  <a:srgbClr val="000000"/>
                </a:solidFill>
                <a:effectLst/>
                <a:latin typeface="Arial"/>
                <a:ea typeface="Arial"/>
                <a:cs typeface="Arial"/>
                <a:sym typeface="Arial"/>
              </a:rPr>
              <a:t> master, devs, </a:t>
            </a:r>
            <a:r>
              <a:rPr lang="fr-FR" sz="1100" b="0" i="0" u="none" strike="noStrike" cap="none" dirty="0" err="1">
                <a:solidFill>
                  <a:srgbClr val="000000"/>
                </a:solidFill>
                <a:effectLst/>
                <a:latin typeface="Arial"/>
                <a:ea typeface="Arial"/>
                <a:cs typeface="Arial"/>
                <a:sym typeface="Arial"/>
              </a:rPr>
              <a:t>product</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owner</a:t>
            </a:r>
            <a:r>
              <a:rPr lang="fr-FR" sz="1100" b="0" i="0" u="none" strike="noStrike" cap="none" dirty="0">
                <a:solidFill>
                  <a:srgbClr val="000000"/>
                </a:solidFill>
                <a:effectLst/>
                <a:latin typeface="Arial"/>
                <a:ea typeface="Arial"/>
                <a:cs typeface="Arial"/>
                <a:sym typeface="Arial"/>
              </a:rPr>
              <a:t>…) </a:t>
            </a:r>
          </a:p>
          <a:p>
            <a:r>
              <a:rPr lang="fr-FR" sz="1100" b="0" i="0" u="none" strike="noStrike" cap="none" dirty="0">
                <a:solidFill>
                  <a:srgbClr val="000000"/>
                </a:solidFill>
                <a:effectLst/>
                <a:latin typeface="Arial"/>
                <a:ea typeface="Arial"/>
                <a:cs typeface="Arial"/>
                <a:sym typeface="Arial"/>
              </a:rPr>
              <a:t> (par exemple, performance du sprint, problèmes non résolus…) </a:t>
            </a:r>
            <a:endParaRPr lang="en-US" dirty="0"/>
          </a:p>
        </p:txBody>
      </p:sp>
    </p:spTree>
    <p:extLst>
      <p:ext uri="{BB962C8B-B14F-4D97-AF65-F5344CB8AC3E}">
        <p14:creationId xmlns:p14="http://schemas.microsoft.com/office/powerpoint/2010/main" val="3252841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877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Un </a:t>
            </a:r>
            <a:r>
              <a:rPr lang="en-US" sz="1100" b="0" i="0" u="none" strike="noStrike" cap="none" dirty="0" err="1">
                <a:solidFill>
                  <a:srgbClr val="000000"/>
                </a:solidFill>
                <a:effectLst/>
                <a:latin typeface="Arial"/>
                <a:ea typeface="Arial"/>
                <a:cs typeface="Arial"/>
                <a:sym typeface="Arial"/>
              </a:rPr>
              <a:t>graphique</a:t>
            </a:r>
            <a:r>
              <a:rPr lang="en-US" sz="1100" b="0" i="0" u="none" strike="noStrike" cap="none" dirty="0">
                <a:solidFill>
                  <a:srgbClr val="000000"/>
                </a:solidFill>
                <a:effectLst/>
                <a:latin typeface="Arial"/>
                <a:ea typeface="Arial"/>
                <a:cs typeface="Arial"/>
                <a:sym typeface="Arial"/>
              </a:rPr>
              <a:t> de progression</a:t>
            </a:r>
          </a:p>
          <a:p>
            <a:r>
              <a:rPr lang="en-US" sz="1100" b="0" i="0" u="none" strike="noStrike" cap="none" dirty="0" err="1">
                <a:solidFill>
                  <a:srgbClr val="000000"/>
                </a:solidFill>
                <a:effectLst/>
                <a:latin typeface="Arial"/>
                <a:ea typeface="Arial"/>
                <a:cs typeface="Arial"/>
                <a:sym typeface="Arial"/>
              </a:rPr>
              <a:t>Ligne</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pPr marL="457200" indent="-298450">
              <a:buFontTx/>
              <a:buChar char="-"/>
            </a:pPr>
            <a:r>
              <a:rPr lang="fr-FR" sz="1100" b="0" i="0" u="none" strike="noStrike" cap="none" dirty="0">
                <a:solidFill>
                  <a:srgbClr val="000000"/>
                </a:solidFill>
                <a:effectLst/>
                <a:latin typeface="Arial"/>
                <a:ea typeface="Arial"/>
                <a:cs typeface="Arial"/>
                <a:sym typeface="Arial"/>
              </a:rPr>
              <a:t>Scrum master d'équipe peut répondre aux questions suivantes : </a:t>
            </a:r>
            <a:br>
              <a:rPr lang="fr-FR" dirty="0"/>
            </a:br>
            <a:r>
              <a:rPr lang="fr-FR" sz="1100" b="0" i="0" u="none" strike="noStrike" cap="none" dirty="0">
                <a:solidFill>
                  <a:srgbClr val="000000"/>
                </a:solidFill>
                <a:effectLst/>
                <a:latin typeface="Arial"/>
                <a:ea typeface="Arial"/>
                <a:cs typeface="Arial"/>
                <a:sym typeface="Arial"/>
              </a:rPr>
              <a:t>a. L'avancement du sprint est-il sur la bonne voie ? </a:t>
            </a:r>
            <a:br>
              <a:rPr lang="fr-FR" dirty="0"/>
            </a:br>
            <a:r>
              <a:rPr lang="fr-FR" sz="1100" b="0" i="0" u="none" strike="noStrike" cap="none" dirty="0">
                <a:solidFill>
                  <a:srgbClr val="000000"/>
                </a:solidFill>
                <a:effectLst/>
                <a:latin typeface="Arial"/>
                <a:ea typeface="Arial"/>
                <a:cs typeface="Arial"/>
                <a:sym typeface="Arial"/>
              </a:rPr>
              <a:t>b. Toutes les story ou tâches seront-elles terminées à temps ? </a:t>
            </a:r>
            <a:br>
              <a:rPr lang="fr-FR" dirty="0"/>
            </a:br>
            <a:r>
              <a:rPr lang="fr-FR" sz="1100" b="0" i="0" u="none" strike="noStrike" cap="none" dirty="0">
                <a:solidFill>
                  <a:srgbClr val="000000"/>
                </a:solidFill>
                <a:effectLst/>
                <a:latin typeface="Arial"/>
                <a:ea typeface="Arial"/>
                <a:cs typeface="Arial"/>
                <a:sym typeface="Arial"/>
              </a:rPr>
              <a:t>c. Quelles actions doivent être prises pour que l'objectif puisse être atteint ? </a:t>
            </a:r>
          </a:p>
          <a:p>
            <a:pPr marL="457200" indent="-298450">
              <a:buFontTx/>
              <a:buChar char="-"/>
            </a:pPr>
            <a:r>
              <a:rPr lang="fr-FR" sz="1100" b="0" i="0" u="none" strike="noStrike" cap="none" dirty="0">
                <a:solidFill>
                  <a:srgbClr val="000000"/>
                </a:solidFill>
                <a:effectLst/>
                <a:latin typeface="Arial"/>
                <a:ea typeface="Arial"/>
                <a:cs typeface="Arial"/>
                <a:sym typeface="Arial"/>
              </a:rPr>
              <a:t>un indicateur de la performance de l'équipe pendant le sprint.</a:t>
            </a:r>
          </a:p>
          <a:p>
            <a:pPr marL="158750" indent="0">
              <a:buFontTx/>
              <a:buNone/>
            </a:pPr>
            <a:r>
              <a:rPr lang="fr-FR" sz="1100" b="0" i="0" u="none" strike="noStrike" cap="none" dirty="0">
                <a:solidFill>
                  <a:srgbClr val="000000"/>
                </a:solidFill>
                <a:effectLst/>
                <a:latin typeface="Arial"/>
                <a:ea typeface="Arial"/>
                <a:cs typeface="Arial"/>
                <a:sym typeface="Arial"/>
              </a:rPr>
              <a:t> Lors d'un événement rétrospectif, il peut être utilisé pour analyser la performance de l'équipe, les blocages qui se produisent</a:t>
            </a:r>
          </a:p>
          <a:p>
            <a:pPr marL="158750" indent="0">
              <a:buFontTx/>
              <a:buNone/>
            </a:pPr>
            <a:r>
              <a:rPr lang="fr-FR" sz="1100" b="0" i="0" u="none" strike="noStrike" cap="none" dirty="0">
                <a:solidFill>
                  <a:srgbClr val="000000"/>
                </a:solidFill>
                <a:effectLst/>
                <a:latin typeface="Arial"/>
                <a:ea typeface="Arial"/>
                <a:cs typeface="Arial"/>
                <a:sym typeface="Arial"/>
              </a:rPr>
              <a:t>pour être pris en considération pour que le prochain sprint se déroule mieux. </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905898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1112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56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72447137a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72447137a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7423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dirty="0">
                <a:solidFill>
                  <a:srgbClr val="2D2D48"/>
                </a:solidFill>
                <a:latin typeface="Arial Rounded MT Bold" panose="020F0704030504030204" pitchFamily="34" charset="0"/>
              </a:rPr>
              <a:t>pas au niveau du sprint, mais au niveau du projet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dirty="0">
                <a:solidFill>
                  <a:srgbClr val="2D2D48"/>
                </a:solidFill>
                <a:latin typeface="Arial Rounded MT Bold" panose="020F0704030504030204" pitchFamily="34" charset="0"/>
              </a:rPr>
              <a:t>Alors que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2D2D48"/>
                </a:solidFill>
                <a:latin typeface="Arial Rounded MT Bold" panose="020F0704030504030204" pitchFamily="34" charset="0"/>
              </a:rPr>
              <a:t> le Burndown Chart indique le reste de travail à accomplir dans le sprint,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2D2D48"/>
                </a:solidFill>
                <a:latin typeface="Arial Rounded MT Bold" panose="020F0704030504030204" pitchFamily="34" charset="0"/>
              </a:rPr>
              <a:t> le </a:t>
            </a:r>
            <a:r>
              <a:rPr lang="fr-FR" sz="1100" dirty="0" err="1">
                <a:solidFill>
                  <a:srgbClr val="2D2D48"/>
                </a:solidFill>
                <a:latin typeface="Arial Rounded MT Bold" panose="020F0704030504030204" pitchFamily="34" charset="0"/>
              </a:rPr>
              <a:t>Burnup</a:t>
            </a:r>
            <a:r>
              <a:rPr lang="fr-FR" sz="1100" dirty="0">
                <a:solidFill>
                  <a:srgbClr val="2D2D48"/>
                </a:solidFill>
                <a:latin typeface="Arial Rounded MT Bold" panose="020F0704030504030204" pitchFamily="34" charset="0"/>
              </a:rPr>
              <a:t> chart montre le travail réalisé et le total du travail à faire.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rgbClr val="2D2D48"/>
              </a:solidFill>
              <a:latin typeface="Arial Rounded MT Bold" panose="020F07040305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Montre l'avancement global par rapport à l'objectif du sprint. </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dirty="0"/>
              <a:t>Le travail s'approche-t-il de la complétion ?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scope du sprint a-t-il été modifié ?</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Analyse de l’impact des modifications du scope sur la performance de l’équipe.</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dirty="0"/>
              <a:t>(Le scope représente tout ce que l'équipe prévoit d'accomplir au cours du sprint.)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rgbClr val="2D2D48"/>
              </a:solidFill>
              <a:latin typeface="Arial Rounded MT Bold" panose="020F07040305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rgbClr val="2D2D48"/>
              </a:solidFill>
              <a:latin typeface="Arial Rounded MT Bold" panose="020F0704030504030204" pitchFamily="34" charset="0"/>
            </a:endParaRPr>
          </a:p>
          <a:p>
            <a:endParaRPr lang="en-US" dirty="0"/>
          </a:p>
        </p:txBody>
      </p:sp>
    </p:spTree>
    <p:extLst>
      <p:ext uri="{BB962C8B-B14F-4D97-AF65-F5344CB8AC3E}">
        <p14:creationId xmlns:p14="http://schemas.microsoft.com/office/powerpoint/2010/main" val="1271550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3312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Le graphique montre la ligne de périmètre (scope) de travail rouge </a:t>
            </a:r>
            <a:endParaRPr lang="en-US"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la ligne de travail terminé verte (stories complètes, tâches, incidents résolus par exemple) </a:t>
            </a:r>
            <a:endParaRPr lang="en-US"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par rapport à la ligne directrice grise, qui est une ligne théorique montrant l'achèvement quotidien nécessaire pour respecter l'échéance. </a:t>
            </a:r>
          </a:p>
          <a:p>
            <a:endParaRPr lang="en-US"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Lorsque le projet sera terminé, les lignes se rejoindront.</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952401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Le Sprint Report est spécifique au tableau – il ne comprendra que les tâches correspondant au filtre enregistré de votre tableau.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100" b="0" i="0" u="none" strike="noStrike" cap="none" dirty="0">
              <a:solidFill>
                <a:srgbClr val="000000"/>
              </a:solidFill>
              <a:effectLst/>
              <a:latin typeface="Arial"/>
              <a:ea typeface="Arial"/>
              <a:cs typeface="Arial"/>
              <a:sym typeface="Arial"/>
            </a:endParaRPr>
          </a:p>
          <a:p>
            <a:pPr marL="158750" indent="0">
              <a:buNone/>
            </a:pPr>
            <a:r>
              <a:rPr lang="fr-FR" b="1" dirty="0"/>
              <a:t>- Questions que ce graphique peut répondre</a:t>
            </a:r>
            <a:r>
              <a:rPr lang="fr-FR" dirty="0"/>
              <a:t> :</a:t>
            </a:r>
          </a:p>
          <a:p>
            <a:pPr marL="158750" indent="0">
              <a:buNone/>
            </a:pPr>
            <a:r>
              <a:rPr lang="fr-FR" dirty="0"/>
              <a:t>Quelle est la répartition des tâches terminées et non terminées ?</a:t>
            </a:r>
          </a:p>
          <a:p>
            <a:pPr marL="158750" indent="0">
              <a:buNone/>
            </a:pPr>
            <a:r>
              <a:rPr lang="fr-FR" dirty="0"/>
              <a:t>Quelles tâches ont été ajoutées en cours de sprint ?</a:t>
            </a:r>
          </a:p>
          <a:p>
            <a:pPr marL="158750" indent="0">
              <a:buNone/>
            </a:pPr>
            <a:endParaRPr lang="fr-FR" dirty="0"/>
          </a:p>
          <a:p>
            <a:pPr marL="158750" indent="0">
              <a:buNone/>
            </a:pPr>
            <a:r>
              <a:rPr lang="fr-FR" dirty="0"/>
              <a:t>- Résume les performances de l'équipe : tâches terminées, non terminées, et celles ajoutées après le début du sprint.</a:t>
            </a:r>
          </a:p>
          <a:p>
            <a:pPr marL="158750" indent="0">
              <a:buNone/>
            </a:pPr>
            <a:r>
              <a:rPr lang="fr-FR" dirty="0"/>
              <a:t>Analyse de l'impact des imprévus et de la capacité réelle de l’équipe.</a:t>
            </a:r>
          </a:p>
          <a:p>
            <a:endParaRPr lang="en-US" dirty="0"/>
          </a:p>
        </p:txBody>
      </p:sp>
    </p:spTree>
    <p:extLst>
      <p:ext uri="{BB962C8B-B14F-4D97-AF65-F5344CB8AC3E}">
        <p14:creationId xmlns:p14="http://schemas.microsoft.com/office/powerpoint/2010/main" val="322898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100" dirty="0">
                <a:solidFill>
                  <a:srgbClr val="2D2D48"/>
                </a:solidFill>
                <a:latin typeface="Arial Rounded MT Bold" panose="020F0704030504030204" pitchFamily="34" charset="0"/>
              </a:rPr>
              <a:t>parties prenantes = </a:t>
            </a:r>
            <a:r>
              <a:rPr lang="en-US" dirty="0" err="1"/>
              <a:t>actionnaires</a:t>
            </a:r>
            <a:endParaRPr lang="en-US" dirty="0"/>
          </a:p>
          <a:p>
            <a:r>
              <a:rPr lang="fr-FR" sz="1100" dirty="0">
                <a:solidFill>
                  <a:srgbClr val="2D2D48"/>
                </a:solidFill>
                <a:latin typeface="Arial Rounded MT Bold" panose="020F0704030504030204" pitchFamily="34" charset="0"/>
              </a:rPr>
              <a:t>Issues = </a:t>
            </a:r>
            <a:r>
              <a:rPr lang="en-US" sz="1100" b="0" i="0" u="none" strike="noStrike" cap="none" dirty="0">
                <a:solidFill>
                  <a:srgbClr val="000000"/>
                </a:solidFill>
                <a:effectLst/>
                <a:latin typeface="Arial"/>
                <a:ea typeface="Arial"/>
                <a:cs typeface="Arial"/>
                <a:sym typeface="Arial"/>
              </a:rPr>
              <a:t> story, a bug, a task, or another issue type</a:t>
            </a:r>
            <a:endParaRPr lang="en-US" dirty="0"/>
          </a:p>
        </p:txBody>
      </p:sp>
    </p:spTree>
    <p:extLst>
      <p:ext uri="{BB962C8B-B14F-4D97-AF65-F5344CB8AC3E}">
        <p14:creationId xmlns:p14="http://schemas.microsoft.com/office/powerpoint/2010/main" val="17246999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La ligne grise représente une ligne directrice qui va du total estimé des tâches au début du sprint à 0 à la fin du sprint.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La ligne grise reste horizontale pendant les jours non travaillés.</a:t>
            </a:r>
            <a:endParaRPr lang="en-US" sz="1100" b="0" i="0" u="none" strike="noStrike" cap="none" dirty="0">
              <a:solidFill>
                <a:srgbClr val="000000"/>
              </a:solidFill>
              <a:effectLst/>
              <a:latin typeface="Arial"/>
              <a:ea typeface="Arial"/>
              <a:cs typeface="Arial"/>
              <a:sym typeface="Arial"/>
            </a:endParaRPr>
          </a:p>
          <a:p>
            <a:endParaRPr lang="en-US" dirty="0"/>
          </a:p>
          <a:p>
            <a:r>
              <a:rPr lang="fr-FR" sz="1100" b="0" i="0" u="none" strike="noStrike" cap="none" dirty="0">
                <a:solidFill>
                  <a:srgbClr val="000000"/>
                </a:solidFill>
                <a:effectLst/>
                <a:latin typeface="Arial"/>
                <a:ea typeface="Arial"/>
                <a:cs typeface="Arial"/>
                <a:sym typeface="Arial"/>
              </a:rPr>
              <a:t>La ligne rouge représente le travail réel effectué pendant le sprint – elle est tracée à partir de l’estimation totale des tâches au début du sprint, </a:t>
            </a:r>
          </a:p>
          <a:p>
            <a:r>
              <a:rPr lang="fr-FR" sz="1100" b="0" i="0" u="none" strike="noStrike" cap="none" dirty="0">
                <a:solidFill>
                  <a:srgbClr val="000000"/>
                </a:solidFill>
                <a:effectLst/>
                <a:latin typeface="Arial"/>
                <a:ea typeface="Arial"/>
                <a:cs typeface="Arial"/>
                <a:sym typeface="Arial"/>
              </a:rPr>
              <a:t> elle monte ou descend à mesure que l équipe travaille sur les tâches du sprint.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Elle reflète également les tâches qui sont ajoutées ou retirées du sprint.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Au dessus si il y on a : </a:t>
            </a:r>
            <a:r>
              <a:rPr lang="en-US" sz="1100" b="0" i="0" u="none" strike="noStrike" cap="none" dirty="0">
                <a:solidFill>
                  <a:srgbClr val="000000"/>
                </a:solidFill>
                <a:effectLst/>
                <a:latin typeface="Arial"/>
                <a:ea typeface="Arial"/>
                <a:cs typeface="Arial"/>
                <a:sym typeface="Arial"/>
              </a:rPr>
              <a:t>travail non </a:t>
            </a:r>
            <a:r>
              <a:rPr lang="en-US" sz="1100" b="0" i="0" u="none" strike="noStrike" cap="none" dirty="0" err="1">
                <a:solidFill>
                  <a:srgbClr val="000000"/>
                </a:solidFill>
                <a:effectLst/>
                <a:latin typeface="Arial"/>
                <a:ea typeface="Arial"/>
                <a:cs typeface="Arial"/>
                <a:sym typeface="Arial"/>
              </a:rPr>
              <a:t>terminé</a:t>
            </a: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196709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Mesure la vélocité de l'équipe (quantité de travail terminée lors des sprints passés)</a:t>
            </a:r>
          </a:p>
          <a:p>
            <a:r>
              <a:rPr lang="fr-FR" b="1" dirty="0"/>
              <a:t>Questions que ce graphique peut répondre</a:t>
            </a:r>
            <a:r>
              <a:rPr lang="fr-FR" dirty="0"/>
              <a:t> :</a:t>
            </a:r>
          </a:p>
          <a:p>
            <a:pPr marL="158750" indent="0">
              <a:buNone/>
            </a:pPr>
            <a:r>
              <a:rPr lang="fr-FR" dirty="0"/>
              <a:t>Quelle est la capacité moyenne de l’équipe ?</a:t>
            </a:r>
          </a:p>
          <a:p>
            <a:pPr marL="158750" indent="0">
              <a:buNone/>
            </a:pPr>
            <a:endParaRPr lang="fr-FR" dirty="0"/>
          </a:p>
          <a:p>
            <a:pPr marL="158750" indent="0">
              <a:buNone/>
            </a:pPr>
            <a:r>
              <a:rPr lang="fr-FR" dirty="0"/>
              <a:t>Parfaite pour les sprint planning meetings pour aider a </a:t>
            </a:r>
            <a:r>
              <a:rPr lang="fr-FR" dirty="0" err="1"/>
              <a:t>determiner</a:t>
            </a:r>
            <a:r>
              <a:rPr lang="fr-FR" dirty="0"/>
              <a:t> scope du travail</a:t>
            </a:r>
          </a:p>
          <a:p>
            <a:pPr marL="158750" indent="0">
              <a:buNone/>
            </a:pPr>
            <a:endParaRPr lang="en-US" dirty="0"/>
          </a:p>
        </p:txBody>
      </p:sp>
    </p:spTree>
    <p:extLst>
      <p:ext uri="{BB962C8B-B14F-4D97-AF65-F5344CB8AC3E}">
        <p14:creationId xmlns:p14="http://schemas.microsoft.com/office/powerpoint/2010/main" val="2976302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7859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Il affiche </a:t>
            </a:r>
            <a:r>
              <a:rPr lang="en-US" dirty="0" err="1"/>
              <a:t>seulement</a:t>
            </a:r>
            <a:r>
              <a:rPr lang="en-US" dirty="0"/>
              <a:t> le travail complete et non pas la longueur </a:t>
            </a:r>
            <a:r>
              <a:rPr lang="en-US" dirty="0" err="1"/>
              <a:t>actuel</a:t>
            </a:r>
            <a:r>
              <a:rPr lang="en-US" dirty="0"/>
              <a:t> du sprint</a:t>
            </a:r>
          </a:p>
        </p:txBody>
      </p:sp>
    </p:spTree>
    <p:extLst>
      <p:ext uri="{BB962C8B-B14F-4D97-AF65-F5344CB8AC3E}">
        <p14:creationId xmlns:p14="http://schemas.microsoft.com/office/powerpoint/2010/main" val="438122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err="1">
                <a:solidFill>
                  <a:srgbClr val="000000"/>
                </a:solidFill>
                <a:effectLst/>
                <a:latin typeface="Arial"/>
                <a:ea typeface="Arial"/>
                <a:cs typeface="Arial"/>
                <a:sym typeface="Arial"/>
              </a:rPr>
              <a:t>Diagramme</a:t>
            </a:r>
            <a:r>
              <a:rPr lang="en-US" sz="1100" b="0" i="0" u="none" strike="noStrike" cap="none" dirty="0">
                <a:solidFill>
                  <a:srgbClr val="000000"/>
                </a:solidFill>
                <a:effectLst/>
                <a:latin typeface="Arial"/>
                <a:ea typeface="Arial"/>
                <a:cs typeface="Arial"/>
                <a:sym typeface="Arial"/>
              </a:rPr>
              <a:t> de Flux </a:t>
            </a:r>
            <a:r>
              <a:rPr lang="en-US" sz="1100" b="0" i="0" u="none" strike="noStrike" cap="none" dirty="0" err="1">
                <a:solidFill>
                  <a:srgbClr val="000000"/>
                </a:solidFill>
                <a:effectLst/>
                <a:latin typeface="Arial"/>
                <a:ea typeface="Arial"/>
                <a:cs typeface="Arial"/>
                <a:sym typeface="Arial"/>
              </a:rPr>
              <a:t>Cumulatif</a:t>
            </a:r>
            <a:r>
              <a:rPr lang="en-US" sz="1100" b="0" i="0" u="none" strike="noStrike" cap="none" dirty="0">
                <a:solidFill>
                  <a:srgbClr val="000000"/>
                </a:solidFill>
                <a:effectLst/>
                <a:latin typeface="Arial"/>
                <a:ea typeface="Arial"/>
                <a:cs typeface="Arial"/>
                <a:sym typeface="Arial"/>
              </a:rPr>
              <a:t> </a:t>
            </a:r>
            <a:endParaRPr lang="fr-FR" b="1" dirty="0"/>
          </a:p>
          <a:p>
            <a:pPr marL="158750" indent="0">
              <a:buNone/>
            </a:pPr>
            <a:r>
              <a:rPr lang="fr-FR" b="1" dirty="0"/>
              <a:t>Pendant</a:t>
            </a:r>
            <a:r>
              <a:rPr lang="fr-FR" dirty="0"/>
              <a:t> : Suivi du flux de travail en temps réel (nombre de tâches en cours, terminées, en attente).</a:t>
            </a:r>
          </a:p>
          <a:p>
            <a:pPr marL="158750" indent="0">
              <a:buNone/>
            </a:pPr>
            <a:r>
              <a:rPr lang="fr-FR" b="1" dirty="0"/>
              <a:t>Après</a:t>
            </a:r>
            <a:r>
              <a:rPr lang="fr-FR" dirty="0"/>
              <a:t> : Identification des goulots d’étranglement et des inefficacités dans le processus.</a:t>
            </a:r>
            <a:endParaRPr lang="en-US" dirty="0"/>
          </a:p>
        </p:txBody>
      </p:sp>
    </p:spTree>
    <p:extLst>
      <p:ext uri="{BB962C8B-B14F-4D97-AF65-F5344CB8AC3E}">
        <p14:creationId xmlns:p14="http://schemas.microsoft.com/office/powerpoint/2010/main" val="1821381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6327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Wip</a:t>
            </a:r>
            <a:r>
              <a:rPr lang="en-US" dirty="0"/>
              <a:t> &gt; le </a:t>
            </a:r>
            <a:r>
              <a:rPr lang="en-US" dirty="0" err="1"/>
              <a:t>nombre</a:t>
            </a:r>
            <a:r>
              <a:rPr lang="en-US" dirty="0"/>
              <a:t> des tasks qui </a:t>
            </a:r>
            <a:r>
              <a:rPr lang="en-US" dirty="0" err="1"/>
              <a:t>etait</a:t>
            </a:r>
            <a:r>
              <a:rPr lang="en-US" dirty="0"/>
              <a:t> dans </a:t>
            </a:r>
            <a:r>
              <a:rPr lang="en-US" dirty="0" err="1"/>
              <a:t>ce</a:t>
            </a:r>
            <a:r>
              <a:rPr lang="en-US" dirty="0"/>
              <a:t> </a:t>
            </a:r>
            <a:r>
              <a:rPr lang="en-US" dirty="0" err="1"/>
              <a:t>stade</a:t>
            </a:r>
            <a:r>
              <a:rPr lang="en-US" dirty="0"/>
              <a:t> la </a:t>
            </a:r>
          </a:p>
          <a:p>
            <a:r>
              <a:rPr lang="fr-FR" sz="1100" b="0" i="0" u="none" strike="noStrike" cap="none" dirty="0">
                <a:solidFill>
                  <a:srgbClr val="000000"/>
                </a:solidFill>
                <a:effectLst/>
                <a:latin typeface="Arial"/>
                <a:ea typeface="Arial"/>
                <a:cs typeface="Arial"/>
                <a:sym typeface="Arial"/>
              </a:rPr>
              <a:t>temps moyen de cycle pour les tâches :</a:t>
            </a:r>
          </a:p>
          <a:p>
            <a:pPr marL="158750" indent="0">
              <a:buNone/>
            </a:pPr>
            <a:r>
              <a:rPr lang="fr-FR" sz="1100" b="0" i="0" u="none" strike="noStrike" cap="none" dirty="0">
                <a:solidFill>
                  <a:srgbClr val="000000"/>
                </a:solidFill>
                <a:effectLst/>
                <a:latin typeface="Arial"/>
                <a:ea typeface="Arial"/>
                <a:cs typeface="Arial"/>
                <a:sym typeface="Arial"/>
              </a:rPr>
              <a:t>Le temps qu'il a fallu pour faire progresser une tâche, de </a:t>
            </a:r>
            <a:r>
              <a:rPr lang="fr-FR" dirty="0"/>
              <a:t>"À faire "  à "Terminé"</a:t>
            </a:r>
            <a:r>
              <a:rPr lang="fr-FR" sz="1100" b="0" i="0" u="none" strike="noStrike" cap="none" dirty="0">
                <a:solidFill>
                  <a:srgbClr val="000000"/>
                </a:solidFill>
                <a:effectLst/>
                <a:latin typeface="Arial"/>
                <a:ea typeface="Arial"/>
                <a:cs typeface="Arial"/>
                <a:sym typeface="Arial"/>
              </a:rPr>
              <a:t>.</a:t>
            </a:r>
          </a:p>
          <a:p>
            <a:pPr marL="158750" indent="0">
              <a:buNone/>
            </a:pPr>
            <a:r>
              <a:rPr lang="fr-FR" dirty="0"/>
              <a:t>Le temps écoulé entre ces deux dates correspond au </a:t>
            </a:r>
            <a:r>
              <a:rPr lang="fr-FR" b="1" dirty="0"/>
              <a:t>Cycle Time</a:t>
            </a:r>
            <a:r>
              <a:rPr lang="fr-FR" dirty="0"/>
              <a:t>.</a:t>
            </a:r>
          </a:p>
          <a:p>
            <a:pPr marL="158750" indent="0">
              <a:buNone/>
            </a:pPr>
            <a:endParaRPr lang="fr-FR" sz="1100" b="0" i="0" u="none" strike="noStrike" cap="none" dirty="0">
              <a:solidFill>
                <a:srgbClr val="000000"/>
              </a:solidFill>
              <a:effectLst/>
              <a:latin typeface="Arial"/>
              <a:ea typeface="Arial"/>
              <a:cs typeface="Arial"/>
              <a:sym typeface="Arial"/>
            </a:endParaRPr>
          </a:p>
          <a:p>
            <a:r>
              <a:rPr lang="fr-FR" b="1" dirty="0"/>
              <a:t>Importance du Cycle Time</a:t>
            </a:r>
          </a:p>
          <a:p>
            <a:r>
              <a:rPr lang="fr-FR" b="1" dirty="0"/>
              <a:t>Mesure de la rapidité</a:t>
            </a:r>
            <a:r>
              <a:rPr lang="fr-FR" dirty="0"/>
              <a:t> : Il permet d'évaluer à quelle vitesse l'équipe peut livrer une tâche.</a:t>
            </a:r>
          </a:p>
          <a:p>
            <a:r>
              <a:rPr lang="fr-FR" b="1" dirty="0"/>
              <a:t>Amélioration continue</a:t>
            </a:r>
            <a:r>
              <a:rPr lang="fr-FR" dirty="0"/>
              <a:t> : Une réduction du Cycle Time reflète une amélioration de l'efficacité.</a:t>
            </a:r>
          </a:p>
          <a:p>
            <a:r>
              <a:rPr lang="fr-FR" b="1" dirty="0"/>
              <a:t>Prévision</a:t>
            </a:r>
            <a:r>
              <a:rPr lang="fr-FR" dirty="0"/>
              <a:t> : Avec des données historiques, on peut estimer combien de temps prendra un futur élément.</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sz="1100" b="0" i="0" u="none" strike="noStrike" cap="none" dirty="0">
              <a:solidFill>
                <a:srgbClr val="000000"/>
              </a:solidFill>
              <a:effectLst/>
              <a:latin typeface="Arial"/>
              <a:cs typeface="Arial"/>
              <a:sym typeface="Arial"/>
            </a:endParaRPr>
          </a:p>
          <a:p>
            <a:pPr marL="158750" indent="0">
              <a:buNone/>
            </a:pPr>
            <a:r>
              <a:rPr lang="fr-FR" sz="1100" b="0" i="0" u="none" strike="noStrike" cap="none" dirty="0">
                <a:solidFill>
                  <a:srgbClr val="000000"/>
                </a:solidFill>
                <a:effectLst/>
                <a:latin typeface="Arial"/>
                <a:ea typeface="Arial"/>
                <a:cs typeface="Arial"/>
                <a:sym typeface="Arial"/>
              </a:rPr>
              <a:t>// Si ça descend, c'est incorrect. Parce que les taches ne doivent jamais disparaitre </a:t>
            </a:r>
            <a:endParaRPr lang="en-US" dirty="0"/>
          </a:p>
        </p:txBody>
      </p:sp>
    </p:spTree>
    <p:extLst>
      <p:ext uri="{BB962C8B-B14F-4D97-AF65-F5344CB8AC3E}">
        <p14:creationId xmlns:p14="http://schemas.microsoft.com/office/powerpoint/2010/main" val="2807522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g172447137a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1" name="Google Shape;3281;g172447137a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158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724937e0d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724937e0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724937e0d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724937e0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898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72447137a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72447137a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18693">
            <a:off x="-1529068" y="-2480785"/>
            <a:ext cx="4341237" cy="3971959"/>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10;p2"/>
          <p:cNvSpPr/>
          <p:nvPr/>
        </p:nvSpPr>
        <p:spPr>
          <a:xfrm>
            <a:off x="5697125" y="2894800"/>
            <a:ext cx="4341251" cy="3971973"/>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1" name="Google Shape;11;p2"/>
          <p:cNvSpPr txBox="1">
            <a:spLocks noGrp="1"/>
          </p:cNvSpPr>
          <p:nvPr>
            <p:ph type="ctrTitle"/>
          </p:nvPr>
        </p:nvSpPr>
        <p:spPr>
          <a:xfrm>
            <a:off x="666350" y="577975"/>
            <a:ext cx="5804400" cy="1786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66350" y="2295075"/>
            <a:ext cx="2042400" cy="667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Figtree"/>
                <a:ea typeface="Figtree"/>
                <a:cs typeface="Figtree"/>
                <a:sym typeface="Figtre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6"/>
        <p:cNvGrpSpPr/>
        <p:nvPr/>
      </p:nvGrpSpPr>
      <p:grpSpPr>
        <a:xfrm>
          <a:off x="0" y="0"/>
          <a:ext cx="0" cy="0"/>
          <a:chOff x="0" y="0"/>
          <a:chExt cx="0" cy="0"/>
        </a:xfrm>
      </p:grpSpPr>
      <p:sp>
        <p:nvSpPr>
          <p:cNvPr id="317" name="Google Shape;317;p17"/>
          <p:cNvSpPr/>
          <p:nvPr/>
        </p:nvSpPr>
        <p:spPr>
          <a:xfrm rot="7140032">
            <a:off x="7484293" y="-965147"/>
            <a:ext cx="1889219" cy="2697906"/>
          </a:xfrm>
          <a:custGeom>
            <a:avLst/>
            <a:gdLst/>
            <a:ahLst/>
            <a:cxnLst/>
            <a:rect l="l" t="t" r="r" b="b"/>
            <a:pathLst>
              <a:path w="16242" h="20422" extrusionOk="0">
                <a:moveTo>
                  <a:pt x="11339" y="0"/>
                </a:moveTo>
                <a:cubicBezTo>
                  <a:pt x="10562" y="0"/>
                  <a:pt x="9680" y="147"/>
                  <a:pt x="8700" y="480"/>
                </a:cubicBezTo>
                <a:cubicBezTo>
                  <a:pt x="3259" y="2330"/>
                  <a:pt x="502" y="7434"/>
                  <a:pt x="328" y="10845"/>
                </a:cubicBezTo>
                <a:cubicBezTo>
                  <a:pt x="0" y="17474"/>
                  <a:pt x="4971" y="20421"/>
                  <a:pt x="8833" y="20421"/>
                </a:cubicBezTo>
                <a:cubicBezTo>
                  <a:pt x="9330" y="20421"/>
                  <a:pt x="9808" y="20373"/>
                  <a:pt x="10255" y="20277"/>
                </a:cubicBezTo>
                <a:cubicBezTo>
                  <a:pt x="14170" y="19430"/>
                  <a:pt x="15051" y="15898"/>
                  <a:pt x="14111" y="13462"/>
                </a:cubicBezTo>
                <a:cubicBezTo>
                  <a:pt x="13171" y="11031"/>
                  <a:pt x="13079" y="8681"/>
                  <a:pt x="14820" y="5589"/>
                </a:cubicBezTo>
                <a:cubicBezTo>
                  <a:pt x="16242" y="3050"/>
                  <a:pt x="14876" y="0"/>
                  <a:pt x="11339" y="0"/>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8" name="Google Shape;318;p17"/>
          <p:cNvGrpSpPr/>
          <p:nvPr/>
        </p:nvGrpSpPr>
        <p:grpSpPr>
          <a:xfrm>
            <a:off x="7428400" y="261172"/>
            <a:ext cx="537760" cy="547651"/>
            <a:chOff x="2921650" y="2601500"/>
            <a:chExt cx="237275" cy="241650"/>
          </a:xfrm>
        </p:grpSpPr>
        <p:sp>
          <p:nvSpPr>
            <p:cNvPr id="319" name="Google Shape;319;p17"/>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7"/>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7"/>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7"/>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7"/>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7"/>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7"/>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7"/>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17"/>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17"/>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17"/>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17"/>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17"/>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17"/>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17"/>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4" name="Google Shape;334;p17"/>
          <p:cNvGrpSpPr/>
          <p:nvPr/>
        </p:nvGrpSpPr>
        <p:grpSpPr>
          <a:xfrm rot="375283">
            <a:off x="8063143" y="746597"/>
            <a:ext cx="112118" cy="105008"/>
            <a:chOff x="-1622839" y="4549431"/>
            <a:chExt cx="141542" cy="132566"/>
          </a:xfrm>
        </p:grpSpPr>
        <p:sp>
          <p:nvSpPr>
            <p:cNvPr id="335" name="Google Shape;335;p17"/>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17"/>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337;p17"/>
          <p:cNvGrpSpPr/>
          <p:nvPr/>
        </p:nvGrpSpPr>
        <p:grpSpPr>
          <a:xfrm>
            <a:off x="8528141" y="857408"/>
            <a:ext cx="100956" cy="103473"/>
            <a:chOff x="8003766" y="381721"/>
            <a:chExt cx="100956" cy="103473"/>
          </a:xfrm>
        </p:grpSpPr>
        <p:sp>
          <p:nvSpPr>
            <p:cNvPr id="338" name="Google Shape;338;p17"/>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17"/>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0" name="Google Shape;340;p17"/>
          <p:cNvGrpSpPr/>
          <p:nvPr/>
        </p:nvGrpSpPr>
        <p:grpSpPr>
          <a:xfrm>
            <a:off x="8180652" y="1154684"/>
            <a:ext cx="49453" cy="51868"/>
            <a:chOff x="8108302" y="1196184"/>
            <a:chExt cx="49453" cy="51868"/>
          </a:xfrm>
        </p:grpSpPr>
        <p:sp>
          <p:nvSpPr>
            <p:cNvPr id="341" name="Google Shape;341;p17"/>
            <p:cNvSpPr/>
            <p:nvPr/>
          </p:nvSpPr>
          <p:spPr>
            <a:xfrm flipH="1">
              <a:off x="8110318" y="1200488"/>
              <a:ext cx="45804" cy="43522"/>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17"/>
            <p:cNvSpPr/>
            <p:nvPr/>
          </p:nvSpPr>
          <p:spPr>
            <a:xfrm flipH="1">
              <a:off x="8108302" y="1196184"/>
              <a:ext cx="49453" cy="51868"/>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3" name="Google Shape;343;p17"/>
          <p:cNvSpPr txBox="1">
            <a:spLocks noGrp="1"/>
          </p:cNvSpPr>
          <p:nvPr>
            <p:ph type="subTitle" idx="1"/>
          </p:nvPr>
        </p:nvSpPr>
        <p:spPr>
          <a:xfrm>
            <a:off x="720000" y="27645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4" name="Google Shape;344;p17"/>
          <p:cNvSpPr txBox="1">
            <a:spLocks noGrp="1"/>
          </p:cNvSpPr>
          <p:nvPr>
            <p:ph type="subTitle" idx="2"/>
          </p:nvPr>
        </p:nvSpPr>
        <p:spPr>
          <a:xfrm>
            <a:off x="720000" y="3086060"/>
            <a:ext cx="2336400" cy="85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7"/>
          <p:cNvSpPr txBox="1">
            <a:spLocks noGrp="1"/>
          </p:cNvSpPr>
          <p:nvPr>
            <p:ph type="subTitle" idx="3"/>
          </p:nvPr>
        </p:nvSpPr>
        <p:spPr>
          <a:xfrm>
            <a:off x="3403800" y="3086060"/>
            <a:ext cx="2336400" cy="85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17"/>
          <p:cNvSpPr txBox="1">
            <a:spLocks noGrp="1"/>
          </p:cNvSpPr>
          <p:nvPr>
            <p:ph type="subTitle" idx="4"/>
          </p:nvPr>
        </p:nvSpPr>
        <p:spPr>
          <a:xfrm>
            <a:off x="6087600" y="3086060"/>
            <a:ext cx="2336400" cy="85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8" name="Google Shape;348;p17"/>
          <p:cNvSpPr txBox="1">
            <a:spLocks noGrp="1"/>
          </p:cNvSpPr>
          <p:nvPr>
            <p:ph type="subTitle" idx="5"/>
          </p:nvPr>
        </p:nvSpPr>
        <p:spPr>
          <a:xfrm>
            <a:off x="3403800" y="27645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9" name="Google Shape;349;p17"/>
          <p:cNvSpPr txBox="1">
            <a:spLocks noGrp="1"/>
          </p:cNvSpPr>
          <p:nvPr>
            <p:ph type="subTitle" idx="6"/>
          </p:nvPr>
        </p:nvSpPr>
        <p:spPr>
          <a:xfrm>
            <a:off x="6087600" y="27645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50" name="Google Shape;350;p17"/>
          <p:cNvGrpSpPr/>
          <p:nvPr/>
        </p:nvGrpSpPr>
        <p:grpSpPr>
          <a:xfrm>
            <a:off x="8180648" y="278168"/>
            <a:ext cx="392704" cy="405080"/>
            <a:chOff x="-4011463" y="4778467"/>
            <a:chExt cx="925316" cy="954701"/>
          </a:xfrm>
        </p:grpSpPr>
        <p:sp>
          <p:nvSpPr>
            <p:cNvPr id="351" name="Google Shape;351;p17"/>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7"/>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7"/>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7"/>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90"/>
        <p:cNvGrpSpPr/>
        <p:nvPr/>
      </p:nvGrpSpPr>
      <p:grpSpPr>
        <a:xfrm>
          <a:off x="0" y="0"/>
          <a:ext cx="0" cy="0"/>
          <a:chOff x="0" y="0"/>
          <a:chExt cx="0" cy="0"/>
        </a:xfrm>
      </p:grpSpPr>
      <p:sp>
        <p:nvSpPr>
          <p:cNvPr id="491" name="Google Shape;491;p21"/>
          <p:cNvSpPr/>
          <p:nvPr/>
        </p:nvSpPr>
        <p:spPr>
          <a:xfrm rot="-518693">
            <a:off x="-1271443" y="-1529685"/>
            <a:ext cx="4341237" cy="3971959"/>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492" name="Google Shape;492;p21"/>
          <p:cNvSpPr/>
          <p:nvPr/>
        </p:nvSpPr>
        <p:spPr>
          <a:xfrm>
            <a:off x="6557075" y="2576250"/>
            <a:ext cx="4341251" cy="3971973"/>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493" name="Google Shape;493;p21"/>
          <p:cNvSpPr txBox="1">
            <a:spLocks noGrp="1"/>
          </p:cNvSpPr>
          <p:nvPr>
            <p:ph type="title" hasCustomPrompt="1"/>
          </p:nvPr>
        </p:nvSpPr>
        <p:spPr>
          <a:xfrm>
            <a:off x="1284000" y="616188"/>
            <a:ext cx="65760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4" name="Google Shape;494;p21"/>
          <p:cNvSpPr txBox="1">
            <a:spLocks noGrp="1"/>
          </p:cNvSpPr>
          <p:nvPr>
            <p:ph type="subTitle" idx="1"/>
          </p:nvPr>
        </p:nvSpPr>
        <p:spPr>
          <a:xfrm>
            <a:off x="1284000" y="11698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 name="Google Shape;495;p21"/>
          <p:cNvSpPr txBox="1">
            <a:spLocks noGrp="1"/>
          </p:cNvSpPr>
          <p:nvPr>
            <p:ph type="title" idx="2" hasCustomPrompt="1"/>
          </p:nvPr>
        </p:nvSpPr>
        <p:spPr>
          <a:xfrm>
            <a:off x="1284000" y="2072325"/>
            <a:ext cx="65760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6" name="Google Shape;496;p21"/>
          <p:cNvSpPr txBox="1">
            <a:spLocks noGrp="1"/>
          </p:cNvSpPr>
          <p:nvPr>
            <p:ph type="subTitle" idx="3"/>
          </p:nvPr>
        </p:nvSpPr>
        <p:spPr>
          <a:xfrm>
            <a:off x="1284000" y="2625950"/>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21"/>
          <p:cNvSpPr txBox="1">
            <a:spLocks noGrp="1"/>
          </p:cNvSpPr>
          <p:nvPr>
            <p:ph type="title" idx="4" hasCustomPrompt="1"/>
          </p:nvPr>
        </p:nvSpPr>
        <p:spPr>
          <a:xfrm>
            <a:off x="1284000" y="3528475"/>
            <a:ext cx="65760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8" name="Google Shape;498;p21"/>
          <p:cNvSpPr txBox="1">
            <a:spLocks noGrp="1"/>
          </p:cNvSpPr>
          <p:nvPr>
            <p:ph type="subTitle" idx="5"/>
          </p:nvPr>
        </p:nvSpPr>
        <p:spPr>
          <a:xfrm>
            <a:off x="1284000" y="4082100"/>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499"/>
        <p:cNvGrpSpPr/>
        <p:nvPr/>
      </p:nvGrpSpPr>
      <p:grpSpPr>
        <a:xfrm>
          <a:off x="0" y="0"/>
          <a:ext cx="0" cy="0"/>
          <a:chOff x="0" y="0"/>
          <a:chExt cx="0" cy="0"/>
        </a:xfrm>
      </p:grpSpPr>
      <p:sp>
        <p:nvSpPr>
          <p:cNvPr id="500" name="Google Shape;500;p22"/>
          <p:cNvSpPr txBox="1">
            <a:spLocks noGrp="1"/>
          </p:cNvSpPr>
          <p:nvPr>
            <p:ph type="subTitle" idx="1"/>
          </p:nvPr>
        </p:nvSpPr>
        <p:spPr>
          <a:xfrm>
            <a:off x="720000" y="1212525"/>
            <a:ext cx="4430700" cy="33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1" name="Google Shape;5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2" name="Google Shape;502;p22"/>
          <p:cNvSpPr/>
          <p:nvPr/>
        </p:nvSpPr>
        <p:spPr>
          <a:xfrm rot="-3300882">
            <a:off x="5716978" y="2071480"/>
            <a:ext cx="5348688" cy="4893724"/>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539"/>
        <p:cNvGrpSpPr/>
        <p:nvPr/>
      </p:nvGrpSpPr>
      <p:grpSpPr>
        <a:xfrm>
          <a:off x="0" y="0"/>
          <a:ext cx="0" cy="0"/>
          <a:chOff x="0" y="0"/>
          <a:chExt cx="0" cy="0"/>
        </a:xfrm>
      </p:grpSpPr>
      <p:sp>
        <p:nvSpPr>
          <p:cNvPr id="540" name="Google Shape;540;p24"/>
          <p:cNvSpPr/>
          <p:nvPr/>
        </p:nvSpPr>
        <p:spPr>
          <a:xfrm rot="-324011">
            <a:off x="-381292" y="3388801"/>
            <a:ext cx="3851624" cy="3524058"/>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541" name="Google Shape;541;p24"/>
          <p:cNvSpPr txBox="1">
            <a:spLocks noGrp="1"/>
          </p:cNvSpPr>
          <p:nvPr>
            <p:ph type="title"/>
          </p:nvPr>
        </p:nvSpPr>
        <p:spPr>
          <a:xfrm>
            <a:off x="948600" y="1283225"/>
            <a:ext cx="355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2" name="Google Shape;542;p24"/>
          <p:cNvSpPr txBox="1">
            <a:spLocks noGrp="1"/>
          </p:cNvSpPr>
          <p:nvPr>
            <p:ph type="subTitle" idx="1"/>
          </p:nvPr>
        </p:nvSpPr>
        <p:spPr>
          <a:xfrm>
            <a:off x="948600" y="1974525"/>
            <a:ext cx="3554100" cy="8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710"/>
        <p:cNvGrpSpPr/>
        <p:nvPr/>
      </p:nvGrpSpPr>
      <p:grpSpPr>
        <a:xfrm>
          <a:off x="0" y="0"/>
          <a:ext cx="0" cy="0"/>
          <a:chOff x="0" y="0"/>
          <a:chExt cx="0" cy="0"/>
        </a:xfrm>
      </p:grpSpPr>
      <p:grpSp>
        <p:nvGrpSpPr>
          <p:cNvPr id="711" name="Google Shape;711;p29"/>
          <p:cNvGrpSpPr/>
          <p:nvPr/>
        </p:nvGrpSpPr>
        <p:grpSpPr>
          <a:xfrm>
            <a:off x="6791134" y="-1096378"/>
            <a:ext cx="3275536" cy="2960368"/>
            <a:chOff x="6791134" y="-1096378"/>
            <a:chExt cx="3275536" cy="2960368"/>
          </a:xfrm>
        </p:grpSpPr>
        <p:sp>
          <p:nvSpPr>
            <p:cNvPr id="712" name="Google Shape;712;p29"/>
            <p:cNvSpPr/>
            <p:nvPr/>
          </p:nvSpPr>
          <p:spPr>
            <a:xfrm rot="7140032">
              <a:off x="7484293" y="-965147"/>
              <a:ext cx="1889219" cy="2697906"/>
            </a:xfrm>
            <a:custGeom>
              <a:avLst/>
              <a:gdLst/>
              <a:ahLst/>
              <a:cxnLst/>
              <a:rect l="l" t="t" r="r" b="b"/>
              <a:pathLst>
                <a:path w="16242" h="20422" extrusionOk="0">
                  <a:moveTo>
                    <a:pt x="11339" y="0"/>
                  </a:moveTo>
                  <a:cubicBezTo>
                    <a:pt x="10562" y="0"/>
                    <a:pt x="9680" y="147"/>
                    <a:pt x="8700" y="480"/>
                  </a:cubicBezTo>
                  <a:cubicBezTo>
                    <a:pt x="3259" y="2330"/>
                    <a:pt x="502" y="7434"/>
                    <a:pt x="328" y="10845"/>
                  </a:cubicBezTo>
                  <a:cubicBezTo>
                    <a:pt x="0" y="17474"/>
                    <a:pt x="4971" y="20421"/>
                    <a:pt x="8833" y="20421"/>
                  </a:cubicBezTo>
                  <a:cubicBezTo>
                    <a:pt x="9330" y="20421"/>
                    <a:pt x="9808" y="20373"/>
                    <a:pt x="10255" y="20277"/>
                  </a:cubicBezTo>
                  <a:cubicBezTo>
                    <a:pt x="14170" y="19430"/>
                    <a:pt x="15051" y="15898"/>
                    <a:pt x="14111" y="13462"/>
                  </a:cubicBezTo>
                  <a:cubicBezTo>
                    <a:pt x="13171" y="11031"/>
                    <a:pt x="13079" y="8681"/>
                    <a:pt x="14820" y="5589"/>
                  </a:cubicBezTo>
                  <a:cubicBezTo>
                    <a:pt x="16242" y="3050"/>
                    <a:pt x="14876" y="0"/>
                    <a:pt x="11339" y="0"/>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3" name="Google Shape;713;p29"/>
            <p:cNvGrpSpPr/>
            <p:nvPr/>
          </p:nvGrpSpPr>
          <p:grpSpPr>
            <a:xfrm>
              <a:off x="8230109" y="329213"/>
              <a:ext cx="398996" cy="411572"/>
              <a:chOff x="-4011463" y="4778467"/>
              <a:chExt cx="925316" cy="954701"/>
            </a:xfrm>
          </p:grpSpPr>
          <p:sp>
            <p:nvSpPr>
              <p:cNvPr id="714" name="Google Shape;714;p29"/>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9"/>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9"/>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9"/>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8" name="Google Shape;718;p29"/>
            <p:cNvGrpSpPr/>
            <p:nvPr/>
          </p:nvGrpSpPr>
          <p:grpSpPr>
            <a:xfrm rot="375283">
              <a:off x="7863668" y="450822"/>
              <a:ext cx="112118" cy="105008"/>
              <a:chOff x="-1622839" y="4549431"/>
              <a:chExt cx="141542" cy="132566"/>
            </a:xfrm>
          </p:grpSpPr>
          <p:sp>
            <p:nvSpPr>
              <p:cNvPr id="719" name="Google Shape;719;p29"/>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9"/>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 name="Google Shape;721;p29"/>
            <p:cNvGrpSpPr/>
            <p:nvPr/>
          </p:nvGrpSpPr>
          <p:grpSpPr>
            <a:xfrm>
              <a:off x="8764541" y="740783"/>
              <a:ext cx="100956" cy="103473"/>
              <a:chOff x="8003766" y="381721"/>
              <a:chExt cx="100956" cy="103473"/>
            </a:xfrm>
          </p:grpSpPr>
          <p:sp>
            <p:nvSpPr>
              <p:cNvPr id="722" name="Google Shape;722;p29"/>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9"/>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4" name="Google Shape;724;p29"/>
            <p:cNvGrpSpPr/>
            <p:nvPr/>
          </p:nvGrpSpPr>
          <p:grpSpPr>
            <a:xfrm>
              <a:off x="8790302" y="1378109"/>
              <a:ext cx="49453" cy="51868"/>
              <a:chOff x="8108302" y="1196184"/>
              <a:chExt cx="49453" cy="51868"/>
            </a:xfrm>
          </p:grpSpPr>
          <p:sp>
            <p:nvSpPr>
              <p:cNvPr id="725" name="Google Shape;725;p29"/>
              <p:cNvSpPr/>
              <p:nvPr/>
            </p:nvSpPr>
            <p:spPr>
              <a:xfrm flipH="1">
                <a:off x="8110318" y="1200488"/>
                <a:ext cx="45804" cy="43522"/>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9"/>
              <p:cNvSpPr/>
              <p:nvPr/>
            </p:nvSpPr>
            <p:spPr>
              <a:xfrm flipH="1">
                <a:off x="8108302" y="1196184"/>
                <a:ext cx="49453" cy="51868"/>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7" name="Google Shape;727;p29"/>
            <p:cNvGrpSpPr/>
            <p:nvPr/>
          </p:nvGrpSpPr>
          <p:grpSpPr>
            <a:xfrm>
              <a:off x="8423991" y="814437"/>
              <a:ext cx="323542" cy="490540"/>
              <a:chOff x="3248316" y="1831678"/>
              <a:chExt cx="1966822" cy="2982007"/>
            </a:xfrm>
          </p:grpSpPr>
          <p:sp>
            <p:nvSpPr>
              <p:cNvPr id="728" name="Google Shape;728;p29"/>
              <p:cNvSpPr/>
              <p:nvPr/>
            </p:nvSpPr>
            <p:spPr>
              <a:xfrm>
                <a:off x="3265176" y="2754839"/>
                <a:ext cx="474735" cy="2036810"/>
              </a:xfrm>
              <a:custGeom>
                <a:avLst/>
                <a:gdLst/>
                <a:ahLst/>
                <a:cxnLst/>
                <a:rect l="l" t="t" r="r" b="b"/>
                <a:pathLst>
                  <a:path w="3210" h="13772" extrusionOk="0">
                    <a:moveTo>
                      <a:pt x="1" y="0"/>
                    </a:moveTo>
                    <a:lnTo>
                      <a:pt x="1" y="13771"/>
                    </a:lnTo>
                    <a:lnTo>
                      <a:pt x="3209" y="13771"/>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9"/>
              <p:cNvSpPr/>
              <p:nvPr/>
            </p:nvSpPr>
            <p:spPr>
              <a:xfrm>
                <a:off x="3248316" y="2739310"/>
                <a:ext cx="508454" cy="2074375"/>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9"/>
              <p:cNvSpPr/>
              <p:nvPr/>
            </p:nvSpPr>
            <p:spPr>
              <a:xfrm>
                <a:off x="4031407" y="1847355"/>
                <a:ext cx="475918" cy="2944294"/>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9"/>
              <p:cNvSpPr/>
              <p:nvPr/>
            </p:nvSpPr>
            <p:spPr>
              <a:xfrm>
                <a:off x="4015878" y="1831678"/>
                <a:ext cx="508307" cy="2982007"/>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9"/>
              <p:cNvSpPr/>
              <p:nvPr/>
            </p:nvSpPr>
            <p:spPr>
              <a:xfrm>
                <a:off x="4723692" y="3095737"/>
                <a:ext cx="474587" cy="1695912"/>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9"/>
              <p:cNvSpPr/>
              <p:nvPr/>
            </p:nvSpPr>
            <p:spPr>
              <a:xfrm>
                <a:off x="4706832" y="3078877"/>
                <a:ext cx="508307" cy="1734808"/>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34" name="Google Shape;734;p29"/>
          <p:cNvSpPr txBox="1">
            <a:spLocks noGrp="1"/>
          </p:cNvSpPr>
          <p:nvPr>
            <p:ph type="title"/>
          </p:nvPr>
        </p:nvSpPr>
        <p:spPr>
          <a:xfrm>
            <a:off x="720000" y="445025"/>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819"/>
        <p:cNvGrpSpPr/>
        <p:nvPr/>
      </p:nvGrpSpPr>
      <p:grpSpPr>
        <a:xfrm>
          <a:off x="0" y="0"/>
          <a:ext cx="0" cy="0"/>
          <a:chOff x="0" y="0"/>
          <a:chExt cx="0" cy="0"/>
        </a:xfrm>
      </p:grpSpPr>
      <p:sp>
        <p:nvSpPr>
          <p:cNvPr id="820" name="Google Shape;820;p34"/>
          <p:cNvSpPr/>
          <p:nvPr/>
        </p:nvSpPr>
        <p:spPr>
          <a:xfrm rot="1001973">
            <a:off x="-1928964" y="-2029018"/>
            <a:ext cx="4439221" cy="4061677"/>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821" name="Google Shape;821;p34"/>
          <p:cNvGrpSpPr/>
          <p:nvPr/>
        </p:nvGrpSpPr>
        <p:grpSpPr>
          <a:xfrm>
            <a:off x="334664" y="202423"/>
            <a:ext cx="1652745" cy="1307778"/>
            <a:chOff x="334664" y="202423"/>
            <a:chExt cx="1652745" cy="1307778"/>
          </a:xfrm>
        </p:grpSpPr>
        <p:grpSp>
          <p:nvGrpSpPr>
            <p:cNvPr id="822" name="Google Shape;822;p34"/>
            <p:cNvGrpSpPr/>
            <p:nvPr/>
          </p:nvGrpSpPr>
          <p:grpSpPr>
            <a:xfrm rot="-1226361">
              <a:off x="465845" y="350930"/>
              <a:ext cx="916887" cy="368147"/>
              <a:chOff x="5632718" y="2107339"/>
              <a:chExt cx="916928" cy="368163"/>
            </a:xfrm>
          </p:grpSpPr>
          <p:sp>
            <p:nvSpPr>
              <p:cNvPr id="823" name="Google Shape;823;p34"/>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4"/>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4"/>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4"/>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4"/>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4"/>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4"/>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4"/>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4"/>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2" name="Google Shape;832;p34"/>
            <p:cNvGrpSpPr/>
            <p:nvPr/>
          </p:nvGrpSpPr>
          <p:grpSpPr>
            <a:xfrm>
              <a:off x="1573917" y="202431"/>
              <a:ext cx="413492" cy="477893"/>
              <a:chOff x="8193917" y="2850456"/>
              <a:chExt cx="413492" cy="477893"/>
            </a:xfrm>
          </p:grpSpPr>
          <p:sp>
            <p:nvSpPr>
              <p:cNvPr id="833" name="Google Shape;833;p34"/>
              <p:cNvSpPr/>
              <p:nvPr/>
            </p:nvSpPr>
            <p:spPr>
              <a:xfrm>
                <a:off x="8197915" y="2878818"/>
                <a:ext cx="406988" cy="445426"/>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4"/>
              <p:cNvSpPr/>
              <p:nvPr/>
            </p:nvSpPr>
            <p:spPr>
              <a:xfrm>
                <a:off x="8193917" y="2874766"/>
                <a:ext cx="413492" cy="453583"/>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4"/>
              <p:cNvSpPr/>
              <p:nvPr/>
            </p:nvSpPr>
            <p:spPr>
              <a:xfrm>
                <a:off x="8198768" y="2854454"/>
                <a:ext cx="402136" cy="449798"/>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4"/>
              <p:cNvSpPr/>
              <p:nvPr/>
            </p:nvSpPr>
            <p:spPr>
              <a:xfrm>
                <a:off x="8194770" y="2850456"/>
                <a:ext cx="410453" cy="457794"/>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4"/>
              <p:cNvSpPr/>
              <p:nvPr/>
            </p:nvSpPr>
            <p:spPr>
              <a:xfrm>
                <a:off x="8298409" y="3035129"/>
                <a:ext cx="36839" cy="37159"/>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4"/>
              <p:cNvSpPr/>
              <p:nvPr/>
            </p:nvSpPr>
            <p:spPr>
              <a:xfrm>
                <a:off x="8294410" y="3031024"/>
                <a:ext cx="45156" cy="45262"/>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4"/>
              <p:cNvSpPr/>
              <p:nvPr/>
            </p:nvSpPr>
            <p:spPr>
              <a:xfrm>
                <a:off x="8383442" y="3035129"/>
                <a:ext cx="36892" cy="37159"/>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4"/>
              <p:cNvSpPr/>
              <p:nvPr/>
            </p:nvSpPr>
            <p:spPr>
              <a:xfrm>
                <a:off x="8379123" y="3031024"/>
                <a:ext cx="45476" cy="45262"/>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4"/>
              <p:cNvSpPr/>
              <p:nvPr/>
            </p:nvSpPr>
            <p:spPr>
              <a:xfrm>
                <a:off x="8468528" y="3035129"/>
                <a:ext cx="36839" cy="37159"/>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4"/>
              <p:cNvSpPr/>
              <p:nvPr/>
            </p:nvSpPr>
            <p:spPr>
              <a:xfrm>
                <a:off x="8464156" y="3031024"/>
                <a:ext cx="45529" cy="45262"/>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3" name="Google Shape;843;p34"/>
            <p:cNvGrpSpPr/>
            <p:nvPr/>
          </p:nvGrpSpPr>
          <p:grpSpPr>
            <a:xfrm>
              <a:off x="1165104" y="838011"/>
              <a:ext cx="100034" cy="95227"/>
              <a:chOff x="2363375" y="2639225"/>
              <a:chExt cx="72625" cy="69125"/>
            </a:xfrm>
          </p:grpSpPr>
          <p:sp>
            <p:nvSpPr>
              <p:cNvPr id="844" name="Google Shape;844;p34"/>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4"/>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 name="Google Shape;846;p34"/>
            <p:cNvGrpSpPr/>
            <p:nvPr/>
          </p:nvGrpSpPr>
          <p:grpSpPr>
            <a:xfrm>
              <a:off x="1183941" y="242146"/>
              <a:ext cx="62327" cy="60167"/>
              <a:chOff x="3340075" y="2974625"/>
              <a:chExt cx="45250" cy="43675"/>
            </a:xfrm>
          </p:grpSpPr>
          <p:sp>
            <p:nvSpPr>
              <p:cNvPr id="847" name="Google Shape;847;p34"/>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4"/>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 name="Google Shape;849;p34"/>
            <p:cNvGrpSpPr/>
            <p:nvPr/>
          </p:nvGrpSpPr>
          <p:grpSpPr>
            <a:xfrm>
              <a:off x="334664" y="867567"/>
              <a:ext cx="103512" cy="98739"/>
              <a:chOff x="3386825" y="3172850"/>
              <a:chExt cx="75150" cy="71675"/>
            </a:xfrm>
          </p:grpSpPr>
          <p:sp>
            <p:nvSpPr>
              <p:cNvPr id="850" name="Google Shape;850;p34"/>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4"/>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2" name="Google Shape;852;p34"/>
            <p:cNvGrpSpPr/>
            <p:nvPr/>
          </p:nvGrpSpPr>
          <p:grpSpPr>
            <a:xfrm rot="1378390">
              <a:off x="621410" y="968691"/>
              <a:ext cx="284481" cy="506062"/>
              <a:chOff x="6816965" y="2882660"/>
              <a:chExt cx="373848" cy="665038"/>
            </a:xfrm>
          </p:grpSpPr>
          <p:sp>
            <p:nvSpPr>
              <p:cNvPr id="853" name="Google Shape;853;p34"/>
              <p:cNvSpPr/>
              <p:nvPr/>
            </p:nvSpPr>
            <p:spPr>
              <a:xfrm>
                <a:off x="7022040" y="3069662"/>
                <a:ext cx="164138" cy="262039"/>
              </a:xfrm>
              <a:custGeom>
                <a:avLst/>
                <a:gdLst/>
                <a:ahLst/>
                <a:cxnLst/>
                <a:rect l="l" t="t" r="r" b="b"/>
                <a:pathLst>
                  <a:path w="2089" h="3335" extrusionOk="0">
                    <a:moveTo>
                      <a:pt x="646" y="1"/>
                    </a:moveTo>
                    <a:cubicBezTo>
                      <a:pt x="556" y="1"/>
                      <a:pt x="465" y="17"/>
                      <a:pt x="378" y="51"/>
                    </a:cubicBezTo>
                    <a:lnTo>
                      <a:pt x="1" y="196"/>
                    </a:lnTo>
                    <a:lnTo>
                      <a:pt x="1648" y="3334"/>
                    </a:lnTo>
                    <a:lnTo>
                      <a:pt x="1799" y="3061"/>
                    </a:lnTo>
                    <a:cubicBezTo>
                      <a:pt x="1944" y="2801"/>
                      <a:pt x="2043" y="2510"/>
                      <a:pt x="2060" y="2204"/>
                    </a:cubicBezTo>
                    <a:cubicBezTo>
                      <a:pt x="2089" y="1757"/>
                      <a:pt x="1961" y="1310"/>
                      <a:pt x="1695" y="933"/>
                    </a:cubicBezTo>
                    <a:lnTo>
                      <a:pt x="1248" y="312"/>
                    </a:lnTo>
                    <a:cubicBezTo>
                      <a:pt x="1105" y="111"/>
                      <a:pt x="879" y="1"/>
                      <a:pt x="646" y="1"/>
                    </a:cubicBezTo>
                    <a:close/>
                  </a:path>
                </a:pathLst>
              </a:custGeom>
              <a:solidFill>
                <a:srgbClr val="6A9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4"/>
              <p:cNvSpPr/>
              <p:nvPr/>
            </p:nvSpPr>
            <p:spPr>
              <a:xfrm>
                <a:off x="7017011" y="3065184"/>
                <a:ext cx="173802" cy="271075"/>
              </a:xfrm>
              <a:custGeom>
                <a:avLst/>
                <a:gdLst/>
                <a:ahLst/>
                <a:cxnLst/>
                <a:rect l="l" t="t" r="r" b="b"/>
                <a:pathLst>
                  <a:path w="2212" h="3450" extrusionOk="0">
                    <a:moveTo>
                      <a:pt x="709" y="1"/>
                    </a:moveTo>
                    <a:cubicBezTo>
                      <a:pt x="612" y="1"/>
                      <a:pt x="513" y="18"/>
                      <a:pt x="418" y="56"/>
                    </a:cubicBezTo>
                    <a:lnTo>
                      <a:pt x="41" y="195"/>
                    </a:lnTo>
                    <a:cubicBezTo>
                      <a:pt x="13" y="207"/>
                      <a:pt x="0" y="242"/>
                      <a:pt x="13" y="270"/>
                    </a:cubicBezTo>
                    <a:cubicBezTo>
                      <a:pt x="22" y="293"/>
                      <a:pt x="41" y="309"/>
                      <a:pt x="64" y="309"/>
                    </a:cubicBezTo>
                    <a:cubicBezTo>
                      <a:pt x="70" y="309"/>
                      <a:pt x="76" y="308"/>
                      <a:pt x="83" y="305"/>
                    </a:cubicBezTo>
                    <a:lnTo>
                      <a:pt x="459" y="160"/>
                    </a:lnTo>
                    <a:cubicBezTo>
                      <a:pt x="539" y="130"/>
                      <a:pt x="623" y="116"/>
                      <a:pt x="705" y="116"/>
                    </a:cubicBezTo>
                    <a:cubicBezTo>
                      <a:pt x="924" y="116"/>
                      <a:pt x="1134" y="218"/>
                      <a:pt x="1266" y="404"/>
                    </a:cubicBezTo>
                    <a:lnTo>
                      <a:pt x="1712" y="1025"/>
                    </a:lnTo>
                    <a:cubicBezTo>
                      <a:pt x="1968" y="1384"/>
                      <a:pt x="2094" y="1819"/>
                      <a:pt x="2072" y="2261"/>
                    </a:cubicBezTo>
                    <a:cubicBezTo>
                      <a:pt x="2054" y="2539"/>
                      <a:pt x="1968" y="2818"/>
                      <a:pt x="1810" y="3089"/>
                    </a:cubicBezTo>
                    <a:lnTo>
                      <a:pt x="1660" y="3362"/>
                    </a:lnTo>
                    <a:cubicBezTo>
                      <a:pt x="1642" y="3391"/>
                      <a:pt x="1654" y="3426"/>
                      <a:pt x="1684" y="3437"/>
                    </a:cubicBezTo>
                    <a:cubicBezTo>
                      <a:pt x="1689" y="3444"/>
                      <a:pt x="1700" y="3450"/>
                      <a:pt x="1712" y="3450"/>
                    </a:cubicBezTo>
                    <a:cubicBezTo>
                      <a:pt x="1730" y="3450"/>
                      <a:pt x="1746" y="3437"/>
                      <a:pt x="1759" y="3421"/>
                    </a:cubicBezTo>
                    <a:lnTo>
                      <a:pt x="1909" y="3148"/>
                    </a:lnTo>
                    <a:cubicBezTo>
                      <a:pt x="2078" y="2858"/>
                      <a:pt x="2164" y="2562"/>
                      <a:pt x="2182" y="2266"/>
                    </a:cubicBezTo>
                    <a:cubicBezTo>
                      <a:pt x="2211" y="1801"/>
                      <a:pt x="2078" y="1338"/>
                      <a:pt x="1805" y="955"/>
                    </a:cubicBezTo>
                    <a:lnTo>
                      <a:pt x="1358" y="334"/>
                    </a:lnTo>
                    <a:cubicBezTo>
                      <a:pt x="1207" y="121"/>
                      <a:pt x="963"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34"/>
              <p:cNvSpPr/>
              <p:nvPr/>
            </p:nvSpPr>
            <p:spPr>
              <a:xfrm>
                <a:off x="6882573" y="3124663"/>
                <a:ext cx="295433" cy="377462"/>
              </a:xfrm>
              <a:custGeom>
                <a:avLst/>
                <a:gdLst/>
                <a:ahLst/>
                <a:cxnLst/>
                <a:rect l="l" t="t" r="r" b="b"/>
                <a:pathLst>
                  <a:path w="3760" h="4804" extrusionOk="0">
                    <a:moveTo>
                      <a:pt x="2460" y="0"/>
                    </a:moveTo>
                    <a:lnTo>
                      <a:pt x="1828" y="599"/>
                    </a:lnTo>
                    <a:cubicBezTo>
                      <a:pt x="1799" y="1317"/>
                      <a:pt x="1735" y="1979"/>
                      <a:pt x="1074" y="2374"/>
                    </a:cubicBezTo>
                    <a:cubicBezTo>
                      <a:pt x="407" y="2773"/>
                      <a:pt x="6" y="3440"/>
                      <a:pt x="0" y="4155"/>
                    </a:cubicBezTo>
                    <a:lnTo>
                      <a:pt x="0" y="4781"/>
                    </a:lnTo>
                    <a:lnTo>
                      <a:pt x="3214" y="4803"/>
                    </a:lnTo>
                    <a:cubicBezTo>
                      <a:pt x="3012" y="4259"/>
                      <a:pt x="3017" y="3655"/>
                      <a:pt x="3232" y="3116"/>
                    </a:cubicBezTo>
                    <a:lnTo>
                      <a:pt x="3347" y="2808"/>
                    </a:lnTo>
                    <a:cubicBezTo>
                      <a:pt x="3759" y="1759"/>
                      <a:pt x="3457" y="656"/>
                      <a:pt x="2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34"/>
              <p:cNvSpPr/>
              <p:nvPr/>
            </p:nvSpPr>
            <p:spPr>
              <a:xfrm>
                <a:off x="6878016" y="3120263"/>
                <a:ext cx="305490" cy="386420"/>
              </a:xfrm>
              <a:custGeom>
                <a:avLst/>
                <a:gdLst/>
                <a:ahLst/>
                <a:cxnLst/>
                <a:rect l="l" t="t" r="r" b="b"/>
                <a:pathLst>
                  <a:path w="3888" h="4918" extrusionOk="0">
                    <a:moveTo>
                      <a:pt x="2518" y="1"/>
                    </a:moveTo>
                    <a:cubicBezTo>
                      <a:pt x="2501" y="1"/>
                      <a:pt x="2483" y="10"/>
                      <a:pt x="2471" y="28"/>
                    </a:cubicBezTo>
                    <a:cubicBezTo>
                      <a:pt x="2454" y="51"/>
                      <a:pt x="2460" y="85"/>
                      <a:pt x="2484" y="104"/>
                    </a:cubicBezTo>
                    <a:cubicBezTo>
                      <a:pt x="3435" y="730"/>
                      <a:pt x="3771" y="1780"/>
                      <a:pt x="3354" y="2841"/>
                    </a:cubicBezTo>
                    <a:lnTo>
                      <a:pt x="3237" y="3148"/>
                    </a:lnTo>
                    <a:cubicBezTo>
                      <a:pt x="3028" y="3683"/>
                      <a:pt x="3011" y="4262"/>
                      <a:pt x="3191" y="4802"/>
                    </a:cubicBezTo>
                    <a:lnTo>
                      <a:pt x="111" y="4779"/>
                    </a:lnTo>
                    <a:lnTo>
                      <a:pt x="117" y="4211"/>
                    </a:lnTo>
                    <a:cubicBezTo>
                      <a:pt x="123" y="3514"/>
                      <a:pt x="511" y="2870"/>
                      <a:pt x="1161" y="2481"/>
                    </a:cubicBezTo>
                    <a:cubicBezTo>
                      <a:pt x="1834" y="2075"/>
                      <a:pt x="1914" y="1414"/>
                      <a:pt x="1944" y="660"/>
                    </a:cubicBezTo>
                    <a:cubicBezTo>
                      <a:pt x="1944" y="626"/>
                      <a:pt x="1921" y="602"/>
                      <a:pt x="1892" y="596"/>
                    </a:cubicBezTo>
                    <a:cubicBezTo>
                      <a:pt x="1852" y="596"/>
                      <a:pt x="1834" y="620"/>
                      <a:pt x="1828" y="655"/>
                    </a:cubicBezTo>
                    <a:cubicBezTo>
                      <a:pt x="1799" y="1402"/>
                      <a:pt x="1724" y="2005"/>
                      <a:pt x="1103" y="2383"/>
                    </a:cubicBezTo>
                    <a:cubicBezTo>
                      <a:pt x="418" y="2789"/>
                      <a:pt x="13" y="3474"/>
                      <a:pt x="7" y="4211"/>
                    </a:cubicBezTo>
                    <a:lnTo>
                      <a:pt x="0" y="4831"/>
                    </a:lnTo>
                    <a:cubicBezTo>
                      <a:pt x="0" y="4848"/>
                      <a:pt x="7" y="4866"/>
                      <a:pt x="18" y="4872"/>
                    </a:cubicBezTo>
                    <a:cubicBezTo>
                      <a:pt x="24" y="4883"/>
                      <a:pt x="42" y="4889"/>
                      <a:pt x="53" y="4889"/>
                    </a:cubicBezTo>
                    <a:lnTo>
                      <a:pt x="3272" y="4918"/>
                    </a:lnTo>
                    <a:cubicBezTo>
                      <a:pt x="3290" y="4918"/>
                      <a:pt x="3306" y="4907"/>
                      <a:pt x="3319" y="4894"/>
                    </a:cubicBezTo>
                    <a:cubicBezTo>
                      <a:pt x="3330" y="4877"/>
                      <a:pt x="3330" y="4859"/>
                      <a:pt x="3325" y="4843"/>
                    </a:cubicBezTo>
                    <a:cubicBezTo>
                      <a:pt x="3127" y="4309"/>
                      <a:pt x="3132" y="3723"/>
                      <a:pt x="3341" y="3189"/>
                    </a:cubicBezTo>
                    <a:lnTo>
                      <a:pt x="3464" y="2882"/>
                    </a:lnTo>
                    <a:cubicBezTo>
                      <a:pt x="3887" y="1785"/>
                      <a:pt x="3533" y="655"/>
                      <a:pt x="2548" y="10"/>
                    </a:cubicBezTo>
                    <a:cubicBezTo>
                      <a:pt x="2539" y="4"/>
                      <a:pt x="2529"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34"/>
              <p:cNvSpPr/>
              <p:nvPr/>
            </p:nvSpPr>
            <p:spPr>
              <a:xfrm>
                <a:off x="6846587" y="3025662"/>
                <a:ext cx="244360" cy="253318"/>
              </a:xfrm>
              <a:custGeom>
                <a:avLst/>
                <a:gdLst/>
                <a:ahLst/>
                <a:cxnLst/>
                <a:rect l="l" t="t" r="r" b="b"/>
                <a:pathLst>
                  <a:path w="3110" h="3224" extrusionOk="0">
                    <a:moveTo>
                      <a:pt x="1531" y="1"/>
                    </a:moveTo>
                    <a:cubicBezTo>
                      <a:pt x="1458" y="1"/>
                      <a:pt x="1391" y="57"/>
                      <a:pt x="1387" y="135"/>
                    </a:cubicBezTo>
                    <a:lnTo>
                      <a:pt x="1369" y="657"/>
                    </a:lnTo>
                    <a:cubicBezTo>
                      <a:pt x="1369" y="773"/>
                      <a:pt x="1312" y="884"/>
                      <a:pt x="1213" y="947"/>
                    </a:cubicBezTo>
                    <a:cubicBezTo>
                      <a:pt x="951" y="1134"/>
                      <a:pt x="726" y="1359"/>
                      <a:pt x="552" y="1626"/>
                    </a:cubicBezTo>
                    <a:lnTo>
                      <a:pt x="169" y="2189"/>
                    </a:lnTo>
                    <a:cubicBezTo>
                      <a:pt x="46" y="2374"/>
                      <a:pt x="0" y="2606"/>
                      <a:pt x="41" y="2826"/>
                    </a:cubicBezTo>
                    <a:cubicBezTo>
                      <a:pt x="70" y="2960"/>
                      <a:pt x="169" y="3070"/>
                      <a:pt x="303" y="3105"/>
                    </a:cubicBezTo>
                    <a:lnTo>
                      <a:pt x="651" y="3209"/>
                    </a:lnTo>
                    <a:cubicBezTo>
                      <a:pt x="684" y="3219"/>
                      <a:pt x="718" y="3224"/>
                      <a:pt x="752" y="3224"/>
                    </a:cubicBezTo>
                    <a:cubicBezTo>
                      <a:pt x="901" y="3224"/>
                      <a:pt x="1039" y="3131"/>
                      <a:pt x="1096" y="2984"/>
                    </a:cubicBezTo>
                    <a:lnTo>
                      <a:pt x="1114" y="2931"/>
                    </a:lnTo>
                    <a:cubicBezTo>
                      <a:pt x="1168" y="2787"/>
                      <a:pt x="1305" y="2692"/>
                      <a:pt x="1457" y="2692"/>
                    </a:cubicBezTo>
                    <a:cubicBezTo>
                      <a:pt x="1471" y="2692"/>
                      <a:pt x="1484" y="2693"/>
                      <a:pt x="1497" y="2694"/>
                    </a:cubicBezTo>
                    <a:lnTo>
                      <a:pt x="1706" y="2711"/>
                    </a:lnTo>
                    <a:cubicBezTo>
                      <a:pt x="1736" y="2713"/>
                      <a:pt x="1767" y="2714"/>
                      <a:pt x="1798" y="2714"/>
                    </a:cubicBezTo>
                    <a:cubicBezTo>
                      <a:pt x="1918" y="2714"/>
                      <a:pt x="2037" y="2697"/>
                      <a:pt x="2153" y="2665"/>
                    </a:cubicBezTo>
                    <a:lnTo>
                      <a:pt x="2662" y="2508"/>
                    </a:lnTo>
                    <a:cubicBezTo>
                      <a:pt x="2790" y="2467"/>
                      <a:pt x="2889" y="2368"/>
                      <a:pt x="2918" y="2242"/>
                    </a:cubicBezTo>
                    <a:lnTo>
                      <a:pt x="3109" y="1412"/>
                    </a:lnTo>
                    <a:cubicBezTo>
                      <a:pt x="2918" y="936"/>
                      <a:pt x="2558" y="872"/>
                      <a:pt x="2362" y="826"/>
                    </a:cubicBezTo>
                    <a:cubicBezTo>
                      <a:pt x="2239" y="797"/>
                      <a:pt x="2147" y="698"/>
                      <a:pt x="2105" y="577"/>
                    </a:cubicBezTo>
                    <a:cubicBezTo>
                      <a:pt x="2014" y="321"/>
                      <a:pt x="1776" y="130"/>
                      <a:pt x="1601" y="20"/>
                    </a:cubicBezTo>
                    <a:cubicBezTo>
                      <a:pt x="1579" y="7"/>
                      <a:pt x="155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34"/>
              <p:cNvSpPr/>
              <p:nvPr/>
            </p:nvSpPr>
            <p:spPr>
              <a:xfrm>
                <a:off x="6841951" y="3021183"/>
                <a:ext cx="254025" cy="262118"/>
              </a:xfrm>
              <a:custGeom>
                <a:avLst/>
                <a:gdLst/>
                <a:ahLst/>
                <a:cxnLst/>
                <a:rect l="l" t="t" r="r" b="b"/>
                <a:pathLst>
                  <a:path w="3233" h="3336" extrusionOk="0">
                    <a:moveTo>
                      <a:pt x="1585" y="0"/>
                    </a:moveTo>
                    <a:cubicBezTo>
                      <a:pt x="1553" y="0"/>
                      <a:pt x="1522" y="8"/>
                      <a:pt x="1492" y="24"/>
                    </a:cubicBezTo>
                    <a:cubicBezTo>
                      <a:pt x="1428" y="59"/>
                      <a:pt x="1393" y="123"/>
                      <a:pt x="1388" y="192"/>
                    </a:cubicBezTo>
                    <a:lnTo>
                      <a:pt x="1376" y="714"/>
                    </a:lnTo>
                    <a:cubicBezTo>
                      <a:pt x="1371" y="813"/>
                      <a:pt x="1318" y="900"/>
                      <a:pt x="1243" y="958"/>
                    </a:cubicBezTo>
                    <a:cubicBezTo>
                      <a:pt x="970" y="1150"/>
                      <a:pt x="744" y="1381"/>
                      <a:pt x="563" y="1654"/>
                    </a:cubicBezTo>
                    <a:lnTo>
                      <a:pt x="181" y="2217"/>
                    </a:lnTo>
                    <a:cubicBezTo>
                      <a:pt x="48" y="2414"/>
                      <a:pt x="1" y="2658"/>
                      <a:pt x="48" y="2896"/>
                    </a:cubicBezTo>
                    <a:cubicBezTo>
                      <a:pt x="76" y="3052"/>
                      <a:pt x="193" y="3174"/>
                      <a:pt x="343" y="3220"/>
                    </a:cubicBezTo>
                    <a:lnTo>
                      <a:pt x="692" y="3319"/>
                    </a:lnTo>
                    <a:cubicBezTo>
                      <a:pt x="732" y="3330"/>
                      <a:pt x="767" y="3336"/>
                      <a:pt x="807" y="3336"/>
                    </a:cubicBezTo>
                    <a:cubicBezTo>
                      <a:pt x="981" y="3336"/>
                      <a:pt x="1144" y="3232"/>
                      <a:pt x="1208" y="3057"/>
                    </a:cubicBezTo>
                    <a:lnTo>
                      <a:pt x="1232" y="3006"/>
                    </a:lnTo>
                    <a:cubicBezTo>
                      <a:pt x="1275" y="2885"/>
                      <a:pt x="1396" y="2802"/>
                      <a:pt x="1526" y="2802"/>
                    </a:cubicBezTo>
                    <a:cubicBezTo>
                      <a:pt x="1534" y="2802"/>
                      <a:pt x="1542" y="2802"/>
                      <a:pt x="1551" y="2803"/>
                    </a:cubicBezTo>
                    <a:lnTo>
                      <a:pt x="1759" y="2826"/>
                    </a:lnTo>
                    <a:cubicBezTo>
                      <a:pt x="1791" y="2829"/>
                      <a:pt x="1823" y="2830"/>
                      <a:pt x="1854" y="2830"/>
                    </a:cubicBezTo>
                    <a:cubicBezTo>
                      <a:pt x="1981" y="2830"/>
                      <a:pt x="2103" y="2811"/>
                      <a:pt x="2228" y="2773"/>
                    </a:cubicBezTo>
                    <a:lnTo>
                      <a:pt x="2739" y="2618"/>
                    </a:lnTo>
                    <a:cubicBezTo>
                      <a:pt x="2884" y="2577"/>
                      <a:pt x="2994" y="2460"/>
                      <a:pt x="3029" y="2310"/>
                    </a:cubicBezTo>
                    <a:cubicBezTo>
                      <a:pt x="3042" y="2281"/>
                      <a:pt x="3018" y="2251"/>
                      <a:pt x="2989" y="2240"/>
                    </a:cubicBezTo>
                    <a:cubicBezTo>
                      <a:pt x="2985" y="2240"/>
                      <a:pt x="2981" y="2239"/>
                      <a:pt x="2978" y="2239"/>
                    </a:cubicBezTo>
                    <a:cubicBezTo>
                      <a:pt x="2952" y="2239"/>
                      <a:pt x="2929" y="2256"/>
                      <a:pt x="2919" y="2286"/>
                    </a:cubicBezTo>
                    <a:cubicBezTo>
                      <a:pt x="2895" y="2391"/>
                      <a:pt x="2815" y="2478"/>
                      <a:pt x="2710" y="2513"/>
                    </a:cubicBezTo>
                    <a:lnTo>
                      <a:pt x="2194" y="2669"/>
                    </a:lnTo>
                    <a:cubicBezTo>
                      <a:pt x="2089" y="2699"/>
                      <a:pt x="1984" y="2714"/>
                      <a:pt x="1877" y="2714"/>
                    </a:cubicBezTo>
                    <a:cubicBezTo>
                      <a:pt x="1842" y="2714"/>
                      <a:pt x="1806" y="2713"/>
                      <a:pt x="1770" y="2709"/>
                    </a:cubicBezTo>
                    <a:lnTo>
                      <a:pt x="1562" y="2693"/>
                    </a:lnTo>
                    <a:cubicBezTo>
                      <a:pt x="1548" y="2691"/>
                      <a:pt x="1535" y="2691"/>
                      <a:pt x="1521" y="2691"/>
                    </a:cubicBezTo>
                    <a:cubicBezTo>
                      <a:pt x="1346" y="2691"/>
                      <a:pt x="1185" y="2799"/>
                      <a:pt x="1120" y="2966"/>
                    </a:cubicBezTo>
                    <a:lnTo>
                      <a:pt x="1104" y="3017"/>
                    </a:lnTo>
                    <a:cubicBezTo>
                      <a:pt x="1056" y="3145"/>
                      <a:pt x="936" y="3222"/>
                      <a:pt x="809" y="3222"/>
                    </a:cubicBezTo>
                    <a:cubicBezTo>
                      <a:pt x="780" y="3222"/>
                      <a:pt x="750" y="3218"/>
                      <a:pt x="721" y="3209"/>
                    </a:cubicBezTo>
                    <a:lnTo>
                      <a:pt x="378" y="3110"/>
                    </a:lnTo>
                    <a:cubicBezTo>
                      <a:pt x="263" y="3076"/>
                      <a:pt x="181" y="2988"/>
                      <a:pt x="158" y="2872"/>
                    </a:cubicBezTo>
                    <a:cubicBezTo>
                      <a:pt x="118" y="2669"/>
                      <a:pt x="158" y="2449"/>
                      <a:pt x="274" y="2281"/>
                    </a:cubicBezTo>
                    <a:lnTo>
                      <a:pt x="657" y="1718"/>
                    </a:lnTo>
                    <a:cubicBezTo>
                      <a:pt x="831" y="1456"/>
                      <a:pt x="1051" y="1231"/>
                      <a:pt x="1307" y="1051"/>
                    </a:cubicBezTo>
                    <a:cubicBezTo>
                      <a:pt x="1417" y="976"/>
                      <a:pt x="1486" y="848"/>
                      <a:pt x="1486" y="714"/>
                    </a:cubicBezTo>
                    <a:lnTo>
                      <a:pt x="1503" y="198"/>
                    </a:lnTo>
                    <a:cubicBezTo>
                      <a:pt x="1503" y="163"/>
                      <a:pt x="1521" y="141"/>
                      <a:pt x="1545" y="123"/>
                    </a:cubicBezTo>
                    <a:cubicBezTo>
                      <a:pt x="1557" y="118"/>
                      <a:pt x="1570" y="115"/>
                      <a:pt x="1583" y="115"/>
                    </a:cubicBezTo>
                    <a:cubicBezTo>
                      <a:pt x="1599" y="115"/>
                      <a:pt x="1615" y="119"/>
                      <a:pt x="1631" y="128"/>
                    </a:cubicBezTo>
                    <a:cubicBezTo>
                      <a:pt x="1800" y="233"/>
                      <a:pt x="2020" y="412"/>
                      <a:pt x="2107" y="656"/>
                    </a:cubicBezTo>
                    <a:cubicBezTo>
                      <a:pt x="2159" y="795"/>
                      <a:pt x="2269" y="907"/>
                      <a:pt x="2408" y="934"/>
                    </a:cubicBezTo>
                    <a:lnTo>
                      <a:pt x="2437" y="941"/>
                    </a:lnTo>
                    <a:cubicBezTo>
                      <a:pt x="2624" y="987"/>
                      <a:pt x="2943" y="1062"/>
                      <a:pt x="3117" y="1486"/>
                    </a:cubicBezTo>
                    <a:cubicBezTo>
                      <a:pt x="3125" y="1509"/>
                      <a:pt x="3145" y="1525"/>
                      <a:pt x="3167" y="1525"/>
                    </a:cubicBezTo>
                    <a:cubicBezTo>
                      <a:pt x="3173" y="1525"/>
                      <a:pt x="3180" y="1523"/>
                      <a:pt x="3186" y="1521"/>
                    </a:cubicBezTo>
                    <a:cubicBezTo>
                      <a:pt x="3216" y="1509"/>
                      <a:pt x="3232" y="1475"/>
                      <a:pt x="3221" y="1445"/>
                    </a:cubicBezTo>
                    <a:cubicBezTo>
                      <a:pt x="3029" y="964"/>
                      <a:pt x="2659" y="877"/>
                      <a:pt x="2461" y="830"/>
                    </a:cubicBezTo>
                    <a:lnTo>
                      <a:pt x="2432" y="824"/>
                    </a:lnTo>
                    <a:cubicBezTo>
                      <a:pt x="2338" y="802"/>
                      <a:pt x="2252" y="726"/>
                      <a:pt x="2217" y="616"/>
                    </a:cubicBezTo>
                    <a:cubicBezTo>
                      <a:pt x="2119" y="343"/>
                      <a:pt x="1875" y="146"/>
                      <a:pt x="1690" y="29"/>
                    </a:cubicBezTo>
                    <a:cubicBezTo>
                      <a:pt x="1658" y="11"/>
                      <a:pt x="1622"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4"/>
              <p:cNvSpPr/>
              <p:nvPr/>
            </p:nvSpPr>
            <p:spPr>
              <a:xfrm>
                <a:off x="7146970" y="3265544"/>
                <a:ext cx="1414" cy="2357"/>
              </a:xfrm>
              <a:custGeom>
                <a:avLst/>
                <a:gdLst/>
                <a:ahLst/>
                <a:cxnLst/>
                <a:rect l="l" t="t" r="r" b="b"/>
                <a:pathLst>
                  <a:path w="18" h="30" extrusionOk="0">
                    <a:moveTo>
                      <a:pt x="0" y="0"/>
                    </a:moveTo>
                    <a:cubicBezTo>
                      <a:pt x="12" y="6"/>
                      <a:pt x="17" y="17"/>
                      <a:pt x="17" y="30"/>
                    </a:cubicBezTo>
                    <a:lnTo>
                      <a:pt x="17" y="30"/>
                    </a:lnTo>
                    <a:lnTo>
                      <a:pt x="17" y="30"/>
                    </a:lnTo>
                    <a:lnTo>
                      <a:pt x="17" y="30"/>
                    </a:lnTo>
                    <a:cubicBezTo>
                      <a:pt x="17" y="17"/>
                      <a:pt x="12" y="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34"/>
              <p:cNvSpPr/>
              <p:nvPr/>
            </p:nvSpPr>
            <p:spPr>
              <a:xfrm>
                <a:off x="7153727" y="3267822"/>
                <a:ext cx="1493" cy="1807"/>
              </a:xfrm>
              <a:custGeom>
                <a:avLst/>
                <a:gdLst/>
                <a:ahLst/>
                <a:cxnLst/>
                <a:rect l="l" t="t" r="r" b="b"/>
                <a:pathLst>
                  <a:path w="19" h="23" extrusionOk="0">
                    <a:moveTo>
                      <a:pt x="19" y="1"/>
                    </a:moveTo>
                    <a:cubicBezTo>
                      <a:pt x="13" y="1"/>
                      <a:pt x="1" y="6"/>
                      <a:pt x="1" y="17"/>
                    </a:cubicBezTo>
                    <a:lnTo>
                      <a:pt x="19" y="23"/>
                    </a:lnTo>
                    <a:lnTo>
                      <a:pt x="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34"/>
              <p:cNvSpPr/>
              <p:nvPr/>
            </p:nvSpPr>
            <p:spPr>
              <a:xfrm>
                <a:off x="7155141" y="3267822"/>
                <a:ext cx="2436" cy="2357"/>
              </a:xfrm>
              <a:custGeom>
                <a:avLst/>
                <a:gdLst/>
                <a:ahLst/>
                <a:cxnLst/>
                <a:rect l="l" t="t" r="r" b="b"/>
                <a:pathLst>
                  <a:path w="31" h="30" extrusionOk="0">
                    <a:moveTo>
                      <a:pt x="1" y="1"/>
                    </a:moveTo>
                    <a:lnTo>
                      <a:pt x="1" y="23"/>
                    </a:lnTo>
                    <a:lnTo>
                      <a:pt x="30" y="30"/>
                    </a:lnTo>
                    <a:lnTo>
                      <a:pt x="30" y="23"/>
                    </a:lnTo>
                    <a:cubicBezTo>
                      <a:pt x="30" y="12"/>
                      <a:pt x="18" y="1"/>
                      <a:pt x="12"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34"/>
              <p:cNvSpPr/>
              <p:nvPr/>
            </p:nvSpPr>
            <p:spPr>
              <a:xfrm>
                <a:off x="7146498" y="3265544"/>
                <a:ext cx="1886" cy="2357"/>
              </a:xfrm>
              <a:custGeom>
                <a:avLst/>
                <a:gdLst/>
                <a:ahLst/>
                <a:cxnLst/>
                <a:rect l="l" t="t" r="r" b="b"/>
                <a:pathLst>
                  <a:path w="24" h="30" extrusionOk="0">
                    <a:moveTo>
                      <a:pt x="6" y="0"/>
                    </a:moveTo>
                    <a:lnTo>
                      <a:pt x="1" y="24"/>
                    </a:lnTo>
                    <a:lnTo>
                      <a:pt x="23" y="30"/>
                    </a:lnTo>
                    <a:cubicBezTo>
                      <a:pt x="23" y="17"/>
                      <a:pt x="18" y="6"/>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34"/>
              <p:cNvSpPr/>
              <p:nvPr/>
            </p:nvSpPr>
            <p:spPr>
              <a:xfrm>
                <a:off x="7151999" y="3244093"/>
                <a:ext cx="943" cy="79"/>
              </a:xfrm>
              <a:custGeom>
                <a:avLst/>
                <a:gdLst/>
                <a:ahLst/>
                <a:cxnLst/>
                <a:rect l="l" t="t" r="r" b="b"/>
                <a:pathLst>
                  <a:path w="12" h="1" extrusionOk="0">
                    <a:moveTo>
                      <a:pt x="0" y="1"/>
                    </a:moveTo>
                    <a:lnTo>
                      <a:pt x="0" y="1"/>
                    </a:lnTo>
                    <a:lnTo>
                      <a:pt x="0" y="1"/>
                    </a:lnTo>
                    <a:lnTo>
                      <a:pt x="6" y="1"/>
                    </a:lnTo>
                    <a:lnTo>
                      <a:pt x="12" y="1"/>
                    </a:lnTo>
                    <a:lnTo>
                      <a:pt x="12" y="1"/>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4"/>
              <p:cNvSpPr/>
              <p:nvPr/>
            </p:nvSpPr>
            <p:spPr>
              <a:xfrm>
                <a:off x="7152863" y="3240950"/>
                <a:ext cx="1964" cy="3221"/>
              </a:xfrm>
              <a:custGeom>
                <a:avLst/>
                <a:gdLst/>
                <a:ahLst/>
                <a:cxnLst/>
                <a:rect l="l" t="t" r="r" b="b"/>
                <a:pathLst>
                  <a:path w="25" h="41" extrusionOk="0">
                    <a:moveTo>
                      <a:pt x="1" y="0"/>
                    </a:moveTo>
                    <a:lnTo>
                      <a:pt x="1" y="0"/>
                    </a:lnTo>
                    <a:cubicBezTo>
                      <a:pt x="12" y="0"/>
                      <a:pt x="24" y="11"/>
                      <a:pt x="17" y="24"/>
                    </a:cubicBezTo>
                    <a:cubicBezTo>
                      <a:pt x="17" y="35"/>
                      <a:pt x="6" y="41"/>
                      <a:pt x="1" y="41"/>
                    </a:cubicBezTo>
                    <a:lnTo>
                      <a:pt x="1" y="41"/>
                    </a:lnTo>
                    <a:cubicBezTo>
                      <a:pt x="6" y="41"/>
                      <a:pt x="17" y="35"/>
                      <a:pt x="17" y="24"/>
                    </a:cubicBezTo>
                    <a:cubicBezTo>
                      <a:pt x="24" y="11"/>
                      <a:pt x="12" y="0"/>
                      <a:pt x="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4"/>
              <p:cNvSpPr/>
              <p:nvPr/>
            </p:nvSpPr>
            <p:spPr>
              <a:xfrm>
                <a:off x="7148698" y="3254151"/>
                <a:ext cx="2357" cy="3693"/>
              </a:xfrm>
              <a:custGeom>
                <a:avLst/>
                <a:gdLst/>
                <a:ahLst/>
                <a:cxnLst/>
                <a:rect l="l" t="t" r="r" b="b"/>
                <a:pathLst>
                  <a:path w="30" h="47" extrusionOk="0">
                    <a:moveTo>
                      <a:pt x="13" y="1"/>
                    </a:moveTo>
                    <a:cubicBezTo>
                      <a:pt x="24" y="6"/>
                      <a:pt x="30" y="17"/>
                      <a:pt x="30" y="30"/>
                    </a:cubicBezTo>
                    <a:cubicBezTo>
                      <a:pt x="24" y="41"/>
                      <a:pt x="19" y="47"/>
                      <a:pt x="8" y="47"/>
                    </a:cubicBez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34"/>
              <p:cNvSpPr/>
              <p:nvPr/>
            </p:nvSpPr>
            <p:spPr>
              <a:xfrm>
                <a:off x="7156477" y="3256429"/>
                <a:ext cx="2829" cy="3693"/>
              </a:xfrm>
              <a:custGeom>
                <a:avLst/>
                <a:gdLst/>
                <a:ahLst/>
                <a:cxnLst/>
                <a:rect l="l" t="t" r="r" b="b"/>
                <a:pathLst>
                  <a:path w="36" h="47" extrusionOk="0">
                    <a:moveTo>
                      <a:pt x="24" y="1"/>
                    </a:moveTo>
                    <a:cubicBezTo>
                      <a:pt x="13" y="1"/>
                      <a:pt x="6" y="6"/>
                      <a:pt x="1" y="18"/>
                    </a:cubicBezTo>
                    <a:lnTo>
                      <a:pt x="1" y="23"/>
                    </a:lnTo>
                    <a:cubicBezTo>
                      <a:pt x="1" y="36"/>
                      <a:pt x="6" y="41"/>
                      <a:pt x="19" y="47"/>
                    </a:cubicBezTo>
                    <a:lnTo>
                      <a:pt x="35" y="47"/>
                    </a:lnTo>
                    <a:cubicBezTo>
                      <a:pt x="30" y="29"/>
                      <a:pt x="30" y="18"/>
                      <a:pt x="30"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34"/>
              <p:cNvSpPr/>
              <p:nvPr/>
            </p:nvSpPr>
            <p:spPr>
              <a:xfrm>
                <a:off x="7151999" y="3242758"/>
                <a:ext cx="943" cy="1414"/>
              </a:xfrm>
              <a:custGeom>
                <a:avLst/>
                <a:gdLst/>
                <a:ahLst/>
                <a:cxnLst/>
                <a:rect l="l" t="t" r="r" b="b"/>
                <a:pathLst>
                  <a:path w="12" h="18" extrusionOk="0">
                    <a:moveTo>
                      <a:pt x="6" y="1"/>
                    </a:moveTo>
                    <a:lnTo>
                      <a:pt x="0" y="18"/>
                    </a:lnTo>
                    <a:lnTo>
                      <a:pt x="12" y="18"/>
                    </a:lnTo>
                    <a:cubicBezTo>
                      <a:pt x="12" y="12"/>
                      <a:pt x="6" y="6"/>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34"/>
              <p:cNvSpPr/>
              <p:nvPr/>
            </p:nvSpPr>
            <p:spPr>
              <a:xfrm>
                <a:off x="7152470" y="3240950"/>
                <a:ext cx="2357" cy="3221"/>
              </a:xfrm>
              <a:custGeom>
                <a:avLst/>
                <a:gdLst/>
                <a:ahLst/>
                <a:cxnLst/>
                <a:rect l="l" t="t" r="r" b="b"/>
                <a:pathLst>
                  <a:path w="30" h="41" extrusionOk="0">
                    <a:moveTo>
                      <a:pt x="6" y="0"/>
                    </a:moveTo>
                    <a:lnTo>
                      <a:pt x="0" y="24"/>
                    </a:lnTo>
                    <a:cubicBezTo>
                      <a:pt x="0" y="29"/>
                      <a:pt x="6" y="35"/>
                      <a:pt x="6" y="41"/>
                    </a:cubicBezTo>
                    <a:cubicBezTo>
                      <a:pt x="11" y="41"/>
                      <a:pt x="22" y="35"/>
                      <a:pt x="22" y="24"/>
                    </a:cubicBezTo>
                    <a:cubicBezTo>
                      <a:pt x="29" y="11"/>
                      <a:pt x="17" y="0"/>
                      <a:pt x="6"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34"/>
              <p:cNvSpPr/>
              <p:nvPr/>
            </p:nvSpPr>
            <p:spPr>
              <a:xfrm>
                <a:off x="7148698" y="3254151"/>
                <a:ext cx="2357" cy="3693"/>
              </a:xfrm>
              <a:custGeom>
                <a:avLst/>
                <a:gdLst/>
                <a:ahLst/>
                <a:cxnLst/>
                <a:rect l="l" t="t" r="r" b="b"/>
                <a:pathLst>
                  <a:path w="30" h="47" extrusionOk="0">
                    <a:moveTo>
                      <a:pt x="13" y="1"/>
                    </a:move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34"/>
              <p:cNvSpPr/>
              <p:nvPr/>
            </p:nvSpPr>
            <p:spPr>
              <a:xfrm>
                <a:off x="7144691" y="3304280"/>
                <a:ext cx="3693" cy="2357"/>
              </a:xfrm>
              <a:custGeom>
                <a:avLst/>
                <a:gdLst/>
                <a:ahLst/>
                <a:cxnLst/>
                <a:rect l="l" t="t" r="r" b="b"/>
                <a:pathLst>
                  <a:path w="47" h="30" extrusionOk="0">
                    <a:moveTo>
                      <a:pt x="24" y="0"/>
                    </a:moveTo>
                    <a:cubicBezTo>
                      <a:pt x="11" y="0"/>
                      <a:pt x="6" y="6"/>
                      <a:pt x="0" y="18"/>
                    </a:cubicBezTo>
                    <a:lnTo>
                      <a:pt x="46" y="29"/>
                    </a:lnTo>
                    <a:lnTo>
                      <a:pt x="46" y="24"/>
                    </a:lnTo>
                    <a:cubicBezTo>
                      <a:pt x="46" y="11"/>
                      <a:pt x="41" y="0"/>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34"/>
              <p:cNvSpPr/>
              <p:nvPr/>
            </p:nvSpPr>
            <p:spPr>
              <a:xfrm>
                <a:off x="7153727" y="3306558"/>
                <a:ext cx="2829" cy="1964"/>
              </a:xfrm>
              <a:custGeom>
                <a:avLst/>
                <a:gdLst/>
                <a:ahLst/>
                <a:cxnLst/>
                <a:rect l="l" t="t" r="r" b="b"/>
                <a:pathLst>
                  <a:path w="36" h="25" extrusionOk="0">
                    <a:moveTo>
                      <a:pt x="24" y="0"/>
                    </a:moveTo>
                    <a:cubicBezTo>
                      <a:pt x="13" y="0"/>
                      <a:pt x="6" y="6"/>
                      <a:pt x="1" y="17"/>
                    </a:cubicBezTo>
                    <a:lnTo>
                      <a:pt x="36" y="24"/>
                    </a:lnTo>
                    <a:lnTo>
                      <a:pt x="36"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34"/>
              <p:cNvSpPr/>
              <p:nvPr/>
            </p:nvSpPr>
            <p:spPr>
              <a:xfrm>
                <a:off x="7145948" y="3267822"/>
                <a:ext cx="2436" cy="1414"/>
              </a:xfrm>
              <a:custGeom>
                <a:avLst/>
                <a:gdLst/>
                <a:ahLst/>
                <a:cxnLst/>
                <a:rect l="l" t="t" r="r" b="b"/>
                <a:pathLst>
                  <a:path w="31" h="18" extrusionOk="0">
                    <a:moveTo>
                      <a:pt x="30" y="1"/>
                    </a:moveTo>
                    <a:lnTo>
                      <a:pt x="30" y="1"/>
                    </a:lnTo>
                    <a:cubicBezTo>
                      <a:pt x="25" y="12"/>
                      <a:pt x="19" y="17"/>
                      <a:pt x="8" y="17"/>
                    </a:cubicBezTo>
                    <a:lnTo>
                      <a:pt x="1" y="17"/>
                    </a:lnTo>
                    <a:lnTo>
                      <a:pt x="8" y="17"/>
                    </a:lnTo>
                    <a:cubicBezTo>
                      <a:pt x="19" y="17"/>
                      <a:pt x="25" y="12"/>
                      <a:pt x="30" y="1"/>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34"/>
              <p:cNvSpPr/>
              <p:nvPr/>
            </p:nvSpPr>
            <p:spPr>
              <a:xfrm>
                <a:off x="7153727" y="3269158"/>
                <a:ext cx="1493" cy="2357"/>
              </a:xfrm>
              <a:custGeom>
                <a:avLst/>
                <a:gdLst/>
                <a:ahLst/>
                <a:cxnLst/>
                <a:rect l="l" t="t" r="r" b="b"/>
                <a:pathLst>
                  <a:path w="19" h="30" extrusionOk="0">
                    <a:moveTo>
                      <a:pt x="1" y="0"/>
                    </a:moveTo>
                    <a:lnTo>
                      <a:pt x="1" y="6"/>
                    </a:lnTo>
                    <a:cubicBezTo>
                      <a:pt x="1" y="18"/>
                      <a:pt x="6" y="24"/>
                      <a:pt x="19" y="30"/>
                    </a:cubicBezTo>
                    <a:lnTo>
                      <a:pt x="19" y="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34"/>
              <p:cNvSpPr/>
              <p:nvPr/>
            </p:nvSpPr>
            <p:spPr>
              <a:xfrm>
                <a:off x="7155141" y="3269551"/>
                <a:ext cx="2436" cy="1964"/>
              </a:xfrm>
              <a:custGeom>
                <a:avLst/>
                <a:gdLst/>
                <a:ahLst/>
                <a:cxnLst/>
                <a:rect l="l" t="t" r="r" b="b"/>
                <a:pathLst>
                  <a:path w="31" h="25" extrusionOk="0">
                    <a:moveTo>
                      <a:pt x="1" y="1"/>
                    </a:moveTo>
                    <a:lnTo>
                      <a:pt x="1" y="25"/>
                    </a:lnTo>
                    <a:lnTo>
                      <a:pt x="6" y="25"/>
                    </a:lnTo>
                    <a:cubicBezTo>
                      <a:pt x="18" y="25"/>
                      <a:pt x="23" y="19"/>
                      <a:pt x="30" y="8"/>
                    </a:cubicBezTo>
                    <a:lnTo>
                      <a:pt x="1"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34"/>
              <p:cNvSpPr/>
              <p:nvPr/>
            </p:nvSpPr>
            <p:spPr>
              <a:xfrm>
                <a:off x="7143277" y="3276937"/>
                <a:ext cx="2357" cy="3693"/>
              </a:xfrm>
              <a:custGeom>
                <a:avLst/>
                <a:gdLst/>
                <a:ahLst/>
                <a:cxnLst/>
                <a:rect l="l" t="t" r="r" b="b"/>
                <a:pathLst>
                  <a:path w="30" h="47" extrusionOk="0">
                    <a:moveTo>
                      <a:pt x="13" y="0"/>
                    </a:moveTo>
                    <a:cubicBezTo>
                      <a:pt x="24" y="6"/>
                      <a:pt x="29" y="18"/>
                      <a:pt x="24" y="29"/>
                    </a:cubicBezTo>
                    <a:cubicBezTo>
                      <a:pt x="24" y="41"/>
                      <a:pt x="13" y="46"/>
                      <a:pt x="7" y="46"/>
                    </a:cubicBezTo>
                    <a:lnTo>
                      <a:pt x="0" y="46"/>
                    </a:lnTo>
                    <a:lnTo>
                      <a:pt x="0" y="46"/>
                    </a:ln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a:off x="7150977" y="3279215"/>
                <a:ext cx="3300" cy="3693"/>
              </a:xfrm>
              <a:custGeom>
                <a:avLst/>
                <a:gdLst/>
                <a:ahLst/>
                <a:cxnLst/>
                <a:rect l="l" t="t" r="r" b="b"/>
                <a:pathLst>
                  <a:path w="42" h="47" extrusionOk="0">
                    <a:moveTo>
                      <a:pt x="19" y="0"/>
                    </a:moveTo>
                    <a:cubicBezTo>
                      <a:pt x="13" y="0"/>
                      <a:pt x="1" y="6"/>
                      <a:pt x="1" y="17"/>
                    </a:cubicBezTo>
                    <a:lnTo>
                      <a:pt x="1" y="24"/>
                    </a:lnTo>
                    <a:cubicBezTo>
                      <a:pt x="1" y="35"/>
                      <a:pt x="7" y="41"/>
                      <a:pt x="19" y="46"/>
                    </a:cubicBezTo>
                    <a:cubicBezTo>
                      <a:pt x="30" y="46"/>
                      <a:pt x="41" y="41"/>
                      <a:pt x="41" y="30"/>
                    </a:cubicBezTo>
                    <a:lnTo>
                      <a:pt x="41" y="24"/>
                    </a:lnTo>
                    <a:cubicBezTo>
                      <a:pt x="41" y="12"/>
                      <a:pt x="36" y="6"/>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34"/>
              <p:cNvSpPr/>
              <p:nvPr/>
            </p:nvSpPr>
            <p:spPr>
              <a:xfrm>
                <a:off x="7147363" y="3292887"/>
                <a:ext cx="3693" cy="3693"/>
              </a:xfrm>
              <a:custGeom>
                <a:avLst/>
                <a:gdLst/>
                <a:ahLst/>
                <a:cxnLst/>
                <a:rect l="l" t="t" r="r" b="b"/>
                <a:pathLst>
                  <a:path w="47" h="47" extrusionOk="0">
                    <a:moveTo>
                      <a:pt x="25" y="0"/>
                    </a:moveTo>
                    <a:cubicBezTo>
                      <a:pt x="12" y="0"/>
                      <a:pt x="7" y="6"/>
                      <a:pt x="1" y="17"/>
                    </a:cubicBezTo>
                    <a:lnTo>
                      <a:pt x="1" y="24"/>
                    </a:lnTo>
                    <a:cubicBezTo>
                      <a:pt x="1" y="35"/>
                      <a:pt x="7" y="41"/>
                      <a:pt x="18" y="46"/>
                    </a:cubicBezTo>
                    <a:lnTo>
                      <a:pt x="25" y="46"/>
                    </a:lnTo>
                    <a:cubicBezTo>
                      <a:pt x="36" y="46"/>
                      <a:pt x="41" y="41"/>
                      <a:pt x="47" y="30"/>
                    </a:cubicBezTo>
                    <a:lnTo>
                      <a:pt x="47" y="24"/>
                    </a:lnTo>
                    <a:cubicBezTo>
                      <a:pt x="47" y="12"/>
                      <a:pt x="41"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a:off x="7156477" y="3295165"/>
                <a:ext cx="1964" cy="3693"/>
              </a:xfrm>
              <a:custGeom>
                <a:avLst/>
                <a:gdLst/>
                <a:ahLst/>
                <a:cxnLst/>
                <a:rect l="l" t="t" r="r" b="b"/>
                <a:pathLst>
                  <a:path w="25" h="47" extrusionOk="0">
                    <a:moveTo>
                      <a:pt x="24" y="1"/>
                    </a:moveTo>
                    <a:cubicBezTo>
                      <a:pt x="13" y="1"/>
                      <a:pt x="6" y="6"/>
                      <a:pt x="1" y="17"/>
                    </a:cubicBezTo>
                    <a:lnTo>
                      <a:pt x="1" y="23"/>
                    </a:lnTo>
                    <a:cubicBezTo>
                      <a:pt x="1" y="35"/>
                      <a:pt x="6" y="41"/>
                      <a:pt x="19" y="47"/>
                    </a:cubicBezTo>
                    <a:cubicBezTo>
                      <a:pt x="19" y="30"/>
                      <a:pt x="24" y="17"/>
                      <a:pt x="24"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4"/>
              <p:cNvSpPr/>
              <p:nvPr/>
            </p:nvSpPr>
            <p:spPr>
              <a:xfrm>
                <a:off x="7145948" y="3267429"/>
                <a:ext cx="2436" cy="1807"/>
              </a:xfrm>
              <a:custGeom>
                <a:avLst/>
                <a:gdLst/>
                <a:ahLst/>
                <a:cxnLst/>
                <a:rect l="l" t="t" r="r" b="b"/>
                <a:pathLst>
                  <a:path w="31" h="23" extrusionOk="0">
                    <a:moveTo>
                      <a:pt x="8" y="0"/>
                    </a:moveTo>
                    <a:lnTo>
                      <a:pt x="1" y="22"/>
                    </a:lnTo>
                    <a:lnTo>
                      <a:pt x="8" y="22"/>
                    </a:lnTo>
                    <a:cubicBezTo>
                      <a:pt x="19" y="22"/>
                      <a:pt x="25" y="17"/>
                      <a:pt x="30" y="6"/>
                    </a:cubicBezTo>
                    <a:lnTo>
                      <a:pt x="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4"/>
              <p:cNvSpPr/>
              <p:nvPr/>
            </p:nvSpPr>
            <p:spPr>
              <a:xfrm>
                <a:off x="7143277" y="3276937"/>
                <a:ext cx="2357" cy="3693"/>
              </a:xfrm>
              <a:custGeom>
                <a:avLst/>
                <a:gdLst/>
                <a:ahLst/>
                <a:cxnLst/>
                <a:rect l="l" t="t" r="r" b="b"/>
                <a:pathLst>
                  <a:path w="30" h="47" extrusionOk="0">
                    <a:moveTo>
                      <a:pt x="7" y="0"/>
                    </a:move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4"/>
              <p:cNvSpPr/>
              <p:nvPr/>
            </p:nvSpPr>
            <p:spPr>
              <a:xfrm>
                <a:off x="7144691" y="3342545"/>
                <a:ext cx="1886" cy="1964"/>
              </a:xfrm>
              <a:custGeom>
                <a:avLst/>
                <a:gdLst/>
                <a:ahLst/>
                <a:cxnLst/>
                <a:rect l="l" t="t" r="r" b="b"/>
                <a:pathLst>
                  <a:path w="24" h="25" extrusionOk="0">
                    <a:moveTo>
                      <a:pt x="24" y="0"/>
                    </a:moveTo>
                    <a:cubicBezTo>
                      <a:pt x="11" y="0"/>
                      <a:pt x="6" y="12"/>
                      <a:pt x="0" y="19"/>
                    </a:cubicBezTo>
                    <a:lnTo>
                      <a:pt x="17" y="24"/>
                    </a:lnTo>
                    <a:cubicBezTo>
                      <a:pt x="17" y="19"/>
                      <a:pt x="24" y="12"/>
                      <a:pt x="24"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4"/>
              <p:cNvSpPr/>
              <p:nvPr/>
            </p:nvSpPr>
            <p:spPr>
              <a:xfrm>
                <a:off x="7144691" y="3305694"/>
                <a:ext cx="3693" cy="2279"/>
              </a:xfrm>
              <a:custGeom>
                <a:avLst/>
                <a:gdLst/>
                <a:ahLst/>
                <a:cxnLst/>
                <a:rect l="l" t="t" r="r" b="b"/>
                <a:pathLst>
                  <a:path w="47" h="29" extrusionOk="0">
                    <a:moveTo>
                      <a:pt x="0" y="0"/>
                    </a:moveTo>
                    <a:lnTo>
                      <a:pt x="0" y="6"/>
                    </a:lnTo>
                    <a:cubicBezTo>
                      <a:pt x="0" y="11"/>
                      <a:pt x="6" y="23"/>
                      <a:pt x="17" y="23"/>
                    </a:cubicBezTo>
                    <a:cubicBezTo>
                      <a:pt x="17" y="28"/>
                      <a:pt x="24" y="28"/>
                      <a:pt x="24" y="28"/>
                    </a:cubicBezTo>
                    <a:cubicBezTo>
                      <a:pt x="35" y="28"/>
                      <a:pt x="41" y="17"/>
                      <a:pt x="46" y="1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4"/>
              <p:cNvSpPr/>
              <p:nvPr/>
            </p:nvSpPr>
            <p:spPr>
              <a:xfrm>
                <a:off x="7153727" y="3307894"/>
                <a:ext cx="2829" cy="1886"/>
              </a:xfrm>
              <a:custGeom>
                <a:avLst/>
                <a:gdLst/>
                <a:ahLst/>
                <a:cxnLst/>
                <a:rect l="l" t="t" r="r" b="b"/>
                <a:pathLst>
                  <a:path w="36" h="24" extrusionOk="0">
                    <a:moveTo>
                      <a:pt x="1" y="0"/>
                    </a:moveTo>
                    <a:lnTo>
                      <a:pt x="1" y="7"/>
                    </a:lnTo>
                    <a:cubicBezTo>
                      <a:pt x="1" y="13"/>
                      <a:pt x="6" y="24"/>
                      <a:pt x="19" y="24"/>
                    </a:cubicBezTo>
                    <a:lnTo>
                      <a:pt x="30" y="24"/>
                    </a:lnTo>
                    <a:cubicBezTo>
                      <a:pt x="30" y="18"/>
                      <a:pt x="30" y="13"/>
                      <a:pt x="36" y="7"/>
                    </a:cubicBezTo>
                    <a:lnTo>
                      <a:pt x="1"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4"/>
              <p:cNvSpPr/>
              <p:nvPr/>
            </p:nvSpPr>
            <p:spPr>
              <a:xfrm>
                <a:off x="7141941" y="3315673"/>
                <a:ext cx="3693" cy="3771"/>
              </a:xfrm>
              <a:custGeom>
                <a:avLst/>
                <a:gdLst/>
                <a:ahLst/>
                <a:cxnLst/>
                <a:rect l="l" t="t" r="r" b="b"/>
                <a:pathLst>
                  <a:path w="47" h="48" extrusionOk="0">
                    <a:moveTo>
                      <a:pt x="24" y="0"/>
                    </a:moveTo>
                    <a:cubicBezTo>
                      <a:pt x="12" y="0"/>
                      <a:pt x="0" y="6"/>
                      <a:pt x="0" y="18"/>
                    </a:cubicBezTo>
                    <a:lnTo>
                      <a:pt x="0" y="24"/>
                    </a:lnTo>
                    <a:cubicBezTo>
                      <a:pt x="0" y="35"/>
                      <a:pt x="6" y="40"/>
                      <a:pt x="17" y="47"/>
                    </a:cubicBezTo>
                    <a:lnTo>
                      <a:pt x="24" y="47"/>
                    </a:lnTo>
                    <a:cubicBezTo>
                      <a:pt x="30" y="47"/>
                      <a:pt x="41" y="40"/>
                      <a:pt x="46" y="29"/>
                    </a:cubicBezTo>
                    <a:lnTo>
                      <a:pt x="46" y="24"/>
                    </a:lnTo>
                    <a:cubicBezTo>
                      <a:pt x="46" y="13"/>
                      <a:pt x="35"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34"/>
              <p:cNvSpPr/>
              <p:nvPr/>
            </p:nvSpPr>
            <p:spPr>
              <a:xfrm>
                <a:off x="7150977" y="3317951"/>
                <a:ext cx="3300" cy="3693"/>
              </a:xfrm>
              <a:custGeom>
                <a:avLst/>
                <a:gdLst/>
                <a:ahLst/>
                <a:cxnLst/>
                <a:rect l="l" t="t" r="r" b="b"/>
                <a:pathLst>
                  <a:path w="42" h="47" extrusionOk="0">
                    <a:moveTo>
                      <a:pt x="25" y="0"/>
                    </a:moveTo>
                    <a:cubicBezTo>
                      <a:pt x="13" y="0"/>
                      <a:pt x="1" y="6"/>
                      <a:pt x="1" y="18"/>
                    </a:cubicBezTo>
                    <a:lnTo>
                      <a:pt x="1" y="24"/>
                    </a:lnTo>
                    <a:cubicBezTo>
                      <a:pt x="1" y="35"/>
                      <a:pt x="7" y="41"/>
                      <a:pt x="19" y="46"/>
                    </a:cubicBezTo>
                    <a:lnTo>
                      <a:pt x="25" y="46"/>
                    </a:lnTo>
                    <a:cubicBezTo>
                      <a:pt x="25" y="46"/>
                      <a:pt x="30" y="46"/>
                      <a:pt x="30" y="41"/>
                    </a:cubicBezTo>
                    <a:cubicBezTo>
                      <a:pt x="36" y="29"/>
                      <a:pt x="36" y="18"/>
                      <a:pt x="41" y="6"/>
                    </a:cubicBezTo>
                    <a:cubicBezTo>
                      <a:pt x="36" y="6"/>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34"/>
              <p:cNvSpPr/>
              <p:nvPr/>
            </p:nvSpPr>
            <p:spPr>
              <a:xfrm>
                <a:off x="7147363" y="3331623"/>
                <a:ext cx="3300" cy="3693"/>
              </a:xfrm>
              <a:custGeom>
                <a:avLst/>
                <a:gdLst/>
                <a:ahLst/>
                <a:cxnLst/>
                <a:rect l="l" t="t" r="r" b="b"/>
                <a:pathLst>
                  <a:path w="42" h="47" extrusionOk="0">
                    <a:moveTo>
                      <a:pt x="25" y="0"/>
                    </a:moveTo>
                    <a:cubicBezTo>
                      <a:pt x="18" y="0"/>
                      <a:pt x="7" y="6"/>
                      <a:pt x="1" y="18"/>
                    </a:cubicBezTo>
                    <a:lnTo>
                      <a:pt x="1" y="24"/>
                    </a:lnTo>
                    <a:cubicBezTo>
                      <a:pt x="1" y="30"/>
                      <a:pt x="12" y="41"/>
                      <a:pt x="18" y="46"/>
                    </a:cubicBezTo>
                    <a:lnTo>
                      <a:pt x="25" y="46"/>
                    </a:lnTo>
                    <a:cubicBezTo>
                      <a:pt x="30" y="30"/>
                      <a:pt x="36" y="18"/>
                      <a:pt x="41" y="6"/>
                    </a:cubicBezTo>
                    <a:cubicBezTo>
                      <a:pt x="36" y="0"/>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34"/>
              <p:cNvSpPr/>
              <p:nvPr/>
            </p:nvSpPr>
            <p:spPr>
              <a:xfrm>
                <a:off x="7144691" y="3343959"/>
                <a:ext cx="1336" cy="1807"/>
              </a:xfrm>
              <a:custGeom>
                <a:avLst/>
                <a:gdLst/>
                <a:ahLst/>
                <a:cxnLst/>
                <a:rect l="l" t="t" r="r" b="b"/>
                <a:pathLst>
                  <a:path w="17" h="23" extrusionOk="0">
                    <a:moveTo>
                      <a:pt x="0" y="1"/>
                    </a:moveTo>
                    <a:lnTo>
                      <a:pt x="0" y="6"/>
                    </a:lnTo>
                    <a:cubicBezTo>
                      <a:pt x="0" y="17"/>
                      <a:pt x="6" y="23"/>
                      <a:pt x="11" y="23"/>
                    </a:cubicBezTo>
                    <a:lnTo>
                      <a:pt x="11" y="17"/>
                    </a:lnTo>
                    <a:cubicBezTo>
                      <a:pt x="17" y="12"/>
                      <a:pt x="17" y="12"/>
                      <a:pt x="17" y="6"/>
                    </a:cubicBezTo>
                    <a:lnTo>
                      <a:pt x="0"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34"/>
              <p:cNvSpPr/>
              <p:nvPr/>
            </p:nvSpPr>
            <p:spPr>
              <a:xfrm>
                <a:off x="7144691" y="3226807"/>
                <a:ext cx="3693" cy="2357"/>
              </a:xfrm>
              <a:custGeom>
                <a:avLst/>
                <a:gdLst/>
                <a:ahLst/>
                <a:cxnLst/>
                <a:rect l="l" t="t" r="r" b="b"/>
                <a:pathLst>
                  <a:path w="47" h="30" extrusionOk="0">
                    <a:moveTo>
                      <a:pt x="24" y="1"/>
                    </a:moveTo>
                    <a:cubicBezTo>
                      <a:pt x="11" y="1"/>
                      <a:pt x="0" y="6"/>
                      <a:pt x="0" y="17"/>
                    </a:cubicBezTo>
                    <a:lnTo>
                      <a:pt x="41" y="30"/>
                    </a:lnTo>
                    <a:lnTo>
                      <a:pt x="46" y="23"/>
                    </a:lnTo>
                    <a:cubicBezTo>
                      <a:pt x="41" y="12"/>
                      <a:pt x="35" y="6"/>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4"/>
              <p:cNvSpPr/>
              <p:nvPr/>
            </p:nvSpPr>
            <p:spPr>
              <a:xfrm>
                <a:off x="7153727" y="3229950"/>
                <a:ext cx="550" cy="550"/>
              </a:xfrm>
              <a:custGeom>
                <a:avLst/>
                <a:gdLst/>
                <a:ahLst/>
                <a:cxnLst/>
                <a:rect l="l" t="t" r="r" b="b"/>
                <a:pathLst>
                  <a:path w="7" h="7" extrusionOk="0">
                    <a:moveTo>
                      <a:pt x="1" y="1"/>
                    </a:moveTo>
                    <a:lnTo>
                      <a:pt x="1" y="6"/>
                    </a:lnTo>
                    <a:lnTo>
                      <a:pt x="6" y="6"/>
                    </a:lnTo>
                    <a:cubicBezTo>
                      <a:pt x="6" y="6"/>
                      <a:pt x="6" y="1"/>
                      <a:pt x="1"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4"/>
              <p:cNvSpPr/>
              <p:nvPr/>
            </p:nvSpPr>
            <p:spPr>
              <a:xfrm>
                <a:off x="7141470" y="3199936"/>
                <a:ext cx="2829" cy="3693"/>
              </a:xfrm>
              <a:custGeom>
                <a:avLst/>
                <a:gdLst/>
                <a:ahLst/>
                <a:cxnLst/>
                <a:rect l="l" t="t" r="r" b="b"/>
                <a:pathLst>
                  <a:path w="36" h="47" extrusionOk="0">
                    <a:moveTo>
                      <a:pt x="18" y="0"/>
                    </a:moveTo>
                    <a:cubicBezTo>
                      <a:pt x="12" y="0"/>
                      <a:pt x="6" y="6"/>
                      <a:pt x="1" y="17"/>
                    </a:cubicBezTo>
                    <a:lnTo>
                      <a:pt x="1" y="24"/>
                    </a:lnTo>
                    <a:cubicBezTo>
                      <a:pt x="1" y="29"/>
                      <a:pt x="6" y="40"/>
                      <a:pt x="18" y="40"/>
                    </a:cubicBezTo>
                    <a:cubicBezTo>
                      <a:pt x="23" y="40"/>
                      <a:pt x="23" y="46"/>
                      <a:pt x="23" y="46"/>
                    </a:cubicBezTo>
                    <a:cubicBezTo>
                      <a:pt x="30" y="46"/>
                      <a:pt x="36" y="40"/>
                      <a:pt x="36" y="40"/>
                    </a:cubicBezTo>
                    <a:cubicBezTo>
                      <a:pt x="30" y="24"/>
                      <a:pt x="23" y="11"/>
                      <a:pt x="18"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4"/>
              <p:cNvSpPr/>
              <p:nvPr/>
            </p:nvSpPr>
            <p:spPr>
              <a:xfrm>
                <a:off x="7147363" y="3215414"/>
                <a:ext cx="3300" cy="3693"/>
              </a:xfrm>
              <a:custGeom>
                <a:avLst/>
                <a:gdLst/>
                <a:ahLst/>
                <a:cxnLst/>
                <a:rect l="l" t="t" r="r" b="b"/>
                <a:pathLst>
                  <a:path w="42" h="47" extrusionOk="0">
                    <a:moveTo>
                      <a:pt x="25" y="1"/>
                    </a:moveTo>
                    <a:cubicBezTo>
                      <a:pt x="12" y="1"/>
                      <a:pt x="1" y="12"/>
                      <a:pt x="1" y="17"/>
                    </a:cubicBezTo>
                    <a:lnTo>
                      <a:pt x="1" y="23"/>
                    </a:lnTo>
                    <a:cubicBezTo>
                      <a:pt x="1" y="36"/>
                      <a:pt x="7" y="47"/>
                      <a:pt x="18" y="47"/>
                    </a:cubicBezTo>
                    <a:lnTo>
                      <a:pt x="25" y="47"/>
                    </a:lnTo>
                    <a:cubicBezTo>
                      <a:pt x="30" y="47"/>
                      <a:pt x="36" y="47"/>
                      <a:pt x="41" y="41"/>
                    </a:cubicBezTo>
                    <a:cubicBezTo>
                      <a:pt x="36" y="29"/>
                      <a:pt x="30" y="17"/>
                      <a:pt x="30" y="6"/>
                    </a:cubicBezTo>
                    <a:cubicBezTo>
                      <a:pt x="25" y="6"/>
                      <a:pt x="25" y="1"/>
                      <a:pt x="25"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34"/>
              <p:cNvSpPr/>
              <p:nvPr/>
            </p:nvSpPr>
            <p:spPr>
              <a:xfrm>
                <a:off x="7144691" y="3265544"/>
                <a:ext cx="2357" cy="1964"/>
              </a:xfrm>
              <a:custGeom>
                <a:avLst/>
                <a:gdLst/>
                <a:ahLst/>
                <a:cxnLst/>
                <a:rect l="l" t="t" r="r" b="b"/>
                <a:pathLst>
                  <a:path w="30" h="25" extrusionOk="0">
                    <a:moveTo>
                      <a:pt x="24" y="0"/>
                    </a:moveTo>
                    <a:cubicBezTo>
                      <a:pt x="11" y="0"/>
                      <a:pt x="0" y="6"/>
                      <a:pt x="0" y="17"/>
                    </a:cubicBezTo>
                    <a:lnTo>
                      <a:pt x="24" y="24"/>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34"/>
              <p:cNvSpPr/>
              <p:nvPr/>
            </p:nvSpPr>
            <p:spPr>
              <a:xfrm>
                <a:off x="7152863" y="3240479"/>
                <a:ext cx="79" cy="550"/>
              </a:xfrm>
              <a:custGeom>
                <a:avLst/>
                <a:gdLst/>
                <a:ahLst/>
                <a:cxnLst/>
                <a:rect l="l" t="t" r="r" b="b"/>
                <a:pathLst>
                  <a:path w="1" h="7" extrusionOk="0">
                    <a:moveTo>
                      <a:pt x="1" y="1"/>
                    </a:moveTo>
                    <a:lnTo>
                      <a:pt x="1" y="6"/>
                    </a:lnTo>
                    <a:lnTo>
                      <a:pt x="1" y="6"/>
                    </a:lnTo>
                    <a:lnTo>
                      <a:pt x="1" y="6"/>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34"/>
              <p:cNvSpPr/>
              <p:nvPr/>
            </p:nvSpPr>
            <p:spPr>
              <a:xfrm>
                <a:off x="7151999" y="3244093"/>
                <a:ext cx="79" cy="79"/>
              </a:xfrm>
              <a:custGeom>
                <a:avLst/>
                <a:gdLst/>
                <a:ahLst/>
                <a:cxnLst/>
                <a:rect l="l" t="t" r="r" b="b"/>
                <a:pathLst>
                  <a:path w="1" h="1" extrusionOk="0">
                    <a:moveTo>
                      <a:pt x="0" y="1"/>
                    </a:moveTo>
                    <a:lnTo>
                      <a:pt x="0" y="1"/>
                    </a:ln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4"/>
              <p:cNvSpPr/>
              <p:nvPr/>
            </p:nvSpPr>
            <p:spPr>
              <a:xfrm>
                <a:off x="7144691" y="3228143"/>
                <a:ext cx="3221" cy="2357"/>
              </a:xfrm>
              <a:custGeom>
                <a:avLst/>
                <a:gdLst/>
                <a:ahLst/>
                <a:cxnLst/>
                <a:rect l="l" t="t" r="r" b="b"/>
                <a:pathLst>
                  <a:path w="41" h="30" extrusionOk="0">
                    <a:moveTo>
                      <a:pt x="0" y="0"/>
                    </a:moveTo>
                    <a:lnTo>
                      <a:pt x="0" y="6"/>
                    </a:lnTo>
                    <a:cubicBezTo>
                      <a:pt x="0" y="18"/>
                      <a:pt x="6" y="24"/>
                      <a:pt x="17" y="29"/>
                    </a:cubicBezTo>
                    <a:lnTo>
                      <a:pt x="24" y="29"/>
                    </a:lnTo>
                    <a:cubicBezTo>
                      <a:pt x="29" y="29"/>
                      <a:pt x="41" y="24"/>
                      <a:pt x="41" y="1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4"/>
              <p:cNvSpPr/>
              <p:nvPr/>
            </p:nvSpPr>
            <p:spPr>
              <a:xfrm>
                <a:off x="7153334" y="3230422"/>
                <a:ext cx="1493" cy="2357"/>
              </a:xfrm>
              <a:custGeom>
                <a:avLst/>
                <a:gdLst/>
                <a:ahLst/>
                <a:cxnLst/>
                <a:rect l="l" t="t" r="r" b="b"/>
                <a:pathLst>
                  <a:path w="19" h="30" extrusionOk="0">
                    <a:moveTo>
                      <a:pt x="6" y="0"/>
                    </a:moveTo>
                    <a:cubicBezTo>
                      <a:pt x="0" y="12"/>
                      <a:pt x="6" y="24"/>
                      <a:pt x="18" y="30"/>
                    </a:cubicBezTo>
                    <a:cubicBezTo>
                      <a:pt x="18" y="19"/>
                      <a:pt x="11" y="12"/>
                      <a:pt x="1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4"/>
              <p:cNvSpPr/>
              <p:nvPr/>
            </p:nvSpPr>
            <p:spPr>
              <a:xfrm>
                <a:off x="7141470" y="3238200"/>
                <a:ext cx="3693" cy="3693"/>
              </a:xfrm>
              <a:custGeom>
                <a:avLst/>
                <a:gdLst/>
                <a:ahLst/>
                <a:cxnLst/>
                <a:rect l="l" t="t" r="r" b="b"/>
                <a:pathLst>
                  <a:path w="47" h="47" extrusionOk="0">
                    <a:moveTo>
                      <a:pt x="23" y="0"/>
                    </a:moveTo>
                    <a:cubicBezTo>
                      <a:pt x="18" y="0"/>
                      <a:pt x="6" y="11"/>
                      <a:pt x="6" y="17"/>
                    </a:cubicBezTo>
                    <a:lnTo>
                      <a:pt x="1" y="24"/>
                    </a:lnTo>
                    <a:cubicBezTo>
                      <a:pt x="1" y="35"/>
                      <a:pt x="12" y="46"/>
                      <a:pt x="18" y="46"/>
                    </a:cubicBezTo>
                    <a:lnTo>
                      <a:pt x="23" y="46"/>
                    </a:lnTo>
                    <a:cubicBezTo>
                      <a:pt x="36" y="46"/>
                      <a:pt x="47" y="41"/>
                      <a:pt x="47" y="30"/>
                    </a:cubicBezTo>
                    <a:lnTo>
                      <a:pt x="47" y="24"/>
                    </a:lnTo>
                    <a:cubicBezTo>
                      <a:pt x="47" y="17"/>
                      <a:pt x="41" y="6"/>
                      <a:pt x="30" y="6"/>
                    </a:cubicBezTo>
                    <a:cubicBezTo>
                      <a:pt x="30" y="6"/>
                      <a:pt x="30"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34"/>
              <p:cNvSpPr/>
              <p:nvPr/>
            </p:nvSpPr>
            <p:spPr>
              <a:xfrm>
                <a:off x="7150584" y="3240479"/>
                <a:ext cx="1964" cy="3693"/>
              </a:xfrm>
              <a:custGeom>
                <a:avLst/>
                <a:gdLst/>
                <a:ahLst/>
                <a:cxnLst/>
                <a:rect l="l" t="t" r="r" b="b"/>
                <a:pathLst>
                  <a:path w="25" h="47" extrusionOk="0">
                    <a:moveTo>
                      <a:pt x="18" y="1"/>
                    </a:moveTo>
                    <a:cubicBezTo>
                      <a:pt x="12" y="6"/>
                      <a:pt x="6" y="12"/>
                      <a:pt x="0" y="17"/>
                    </a:cubicBezTo>
                    <a:cubicBezTo>
                      <a:pt x="0" y="30"/>
                      <a:pt x="6" y="47"/>
                      <a:pt x="18" y="47"/>
                    </a:cubicBezTo>
                    <a:lnTo>
                      <a:pt x="24" y="30"/>
                    </a:lnTo>
                    <a:cubicBezTo>
                      <a:pt x="24" y="17"/>
                      <a:pt x="24" y="12"/>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34"/>
              <p:cNvSpPr/>
              <p:nvPr/>
            </p:nvSpPr>
            <p:spPr>
              <a:xfrm>
                <a:off x="7151999" y="3240479"/>
                <a:ext cx="943" cy="2357"/>
              </a:xfrm>
              <a:custGeom>
                <a:avLst/>
                <a:gdLst/>
                <a:ahLst/>
                <a:cxnLst/>
                <a:rect l="l" t="t" r="r" b="b"/>
                <a:pathLst>
                  <a:path w="12" h="30" extrusionOk="0">
                    <a:moveTo>
                      <a:pt x="0" y="1"/>
                    </a:moveTo>
                    <a:cubicBezTo>
                      <a:pt x="6" y="12"/>
                      <a:pt x="6" y="17"/>
                      <a:pt x="6" y="30"/>
                    </a:cubicBezTo>
                    <a:lnTo>
                      <a:pt x="12" y="6"/>
                    </a:lnTo>
                    <a:lnTo>
                      <a:pt x="12"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4"/>
              <p:cNvSpPr/>
              <p:nvPr/>
            </p:nvSpPr>
            <p:spPr>
              <a:xfrm>
                <a:off x="7147363" y="3254151"/>
                <a:ext cx="2436" cy="3693"/>
              </a:xfrm>
              <a:custGeom>
                <a:avLst/>
                <a:gdLst/>
                <a:ahLst/>
                <a:cxnLst/>
                <a:rect l="l" t="t" r="r" b="b"/>
                <a:pathLst>
                  <a:path w="31" h="47" extrusionOk="0">
                    <a:moveTo>
                      <a:pt x="25" y="1"/>
                    </a:moveTo>
                    <a:cubicBezTo>
                      <a:pt x="12" y="1"/>
                      <a:pt x="7" y="6"/>
                      <a:pt x="1" y="17"/>
                    </a:cubicBezTo>
                    <a:cubicBezTo>
                      <a:pt x="1" y="30"/>
                      <a:pt x="7" y="41"/>
                      <a:pt x="18" y="47"/>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4"/>
              <p:cNvSpPr/>
              <p:nvPr/>
            </p:nvSpPr>
            <p:spPr>
              <a:xfrm>
                <a:off x="7142806" y="3280551"/>
                <a:ext cx="550" cy="79"/>
              </a:xfrm>
              <a:custGeom>
                <a:avLst/>
                <a:gdLst/>
                <a:ahLst/>
                <a:cxnLst/>
                <a:rect l="l" t="t" r="r" b="b"/>
                <a:pathLst>
                  <a:path w="7" h="1" extrusionOk="0">
                    <a:moveTo>
                      <a:pt x="1" y="0"/>
                    </a:moveTo>
                    <a:lnTo>
                      <a:pt x="6" y="0"/>
                    </a:lnTo>
                    <a:lnTo>
                      <a:pt x="6" y="0"/>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4"/>
              <p:cNvSpPr/>
              <p:nvPr/>
            </p:nvSpPr>
            <p:spPr>
              <a:xfrm>
                <a:off x="7144220" y="3266879"/>
                <a:ext cx="2357" cy="2357"/>
              </a:xfrm>
              <a:custGeom>
                <a:avLst/>
                <a:gdLst/>
                <a:ahLst/>
                <a:cxnLst/>
                <a:rect l="l" t="t" r="r" b="b"/>
                <a:pathLst>
                  <a:path w="30" h="30" extrusionOk="0">
                    <a:moveTo>
                      <a:pt x="6" y="0"/>
                    </a:moveTo>
                    <a:cubicBezTo>
                      <a:pt x="1" y="13"/>
                      <a:pt x="12" y="24"/>
                      <a:pt x="23" y="29"/>
                    </a:cubicBezTo>
                    <a:lnTo>
                      <a:pt x="30" y="7"/>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4"/>
              <p:cNvSpPr/>
              <p:nvPr/>
            </p:nvSpPr>
            <p:spPr>
              <a:xfrm>
                <a:off x="7141470" y="3276937"/>
                <a:ext cx="2436" cy="3693"/>
              </a:xfrm>
              <a:custGeom>
                <a:avLst/>
                <a:gdLst/>
                <a:ahLst/>
                <a:cxnLst/>
                <a:rect l="l" t="t" r="r" b="b"/>
                <a:pathLst>
                  <a:path w="31" h="47" extrusionOk="0">
                    <a:moveTo>
                      <a:pt x="30" y="0"/>
                    </a:moveTo>
                    <a:cubicBezTo>
                      <a:pt x="18" y="0"/>
                      <a:pt x="6" y="6"/>
                      <a:pt x="6" y="18"/>
                    </a:cubicBezTo>
                    <a:cubicBezTo>
                      <a:pt x="1" y="29"/>
                      <a:pt x="6" y="41"/>
                      <a:pt x="18" y="46"/>
                    </a:cubicBezTo>
                    <a:lnTo>
                      <a:pt x="23" y="46"/>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4"/>
              <p:cNvSpPr/>
              <p:nvPr/>
            </p:nvSpPr>
            <p:spPr>
              <a:xfrm>
                <a:off x="6882102" y="3240950"/>
                <a:ext cx="2436" cy="1336"/>
              </a:xfrm>
              <a:custGeom>
                <a:avLst/>
                <a:gdLst/>
                <a:ahLst/>
                <a:cxnLst/>
                <a:rect l="l" t="t" r="r" b="b"/>
                <a:pathLst>
                  <a:path w="31" h="17" extrusionOk="0">
                    <a:moveTo>
                      <a:pt x="30" y="0"/>
                    </a:moveTo>
                    <a:cubicBezTo>
                      <a:pt x="30" y="11"/>
                      <a:pt x="18" y="17"/>
                      <a:pt x="6" y="17"/>
                    </a:cubicBezTo>
                    <a:lnTo>
                      <a:pt x="1" y="17"/>
                    </a:lnTo>
                    <a:lnTo>
                      <a:pt x="1" y="17"/>
                    </a:lnTo>
                    <a:lnTo>
                      <a:pt x="1" y="17"/>
                    </a:lnTo>
                    <a:lnTo>
                      <a:pt x="6" y="17"/>
                    </a:lnTo>
                    <a:cubicBezTo>
                      <a:pt x="18" y="17"/>
                      <a:pt x="30" y="11"/>
                      <a:pt x="30" y="0"/>
                    </a:cubicBez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4"/>
              <p:cNvSpPr/>
              <p:nvPr/>
            </p:nvSpPr>
            <p:spPr>
              <a:xfrm>
                <a:off x="6879431" y="3250458"/>
                <a:ext cx="2357" cy="3771"/>
              </a:xfrm>
              <a:custGeom>
                <a:avLst/>
                <a:gdLst/>
                <a:ahLst/>
                <a:cxnLst/>
                <a:rect l="l" t="t" r="r" b="b"/>
                <a:pathLst>
                  <a:path w="30" h="48" extrusionOk="0">
                    <a:moveTo>
                      <a:pt x="11" y="0"/>
                    </a:moveTo>
                    <a:cubicBezTo>
                      <a:pt x="24" y="0"/>
                      <a:pt x="29" y="18"/>
                      <a:pt x="29" y="30"/>
                    </a:cubicBezTo>
                    <a:cubicBezTo>
                      <a:pt x="24" y="35"/>
                      <a:pt x="17" y="48"/>
                      <a:pt x="6" y="48"/>
                    </a:cubicBezTo>
                    <a:cubicBezTo>
                      <a:pt x="6" y="48"/>
                      <a:pt x="0" y="48"/>
                      <a:pt x="0" y="42"/>
                    </a:cubicBezTo>
                    <a:lnTo>
                      <a:pt x="0" y="42"/>
                    </a:lnTo>
                    <a:lnTo>
                      <a:pt x="0" y="42"/>
                    </a:lnTo>
                    <a:cubicBezTo>
                      <a:pt x="0" y="48"/>
                      <a:pt x="6" y="48"/>
                      <a:pt x="6" y="48"/>
                    </a:cubicBezTo>
                    <a:cubicBezTo>
                      <a:pt x="17" y="48"/>
                      <a:pt x="24" y="35"/>
                      <a:pt x="29" y="30"/>
                    </a:cubicBezTo>
                    <a:cubicBezTo>
                      <a:pt x="29" y="18"/>
                      <a:pt x="24" y="0"/>
                      <a:pt x="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4"/>
              <p:cNvSpPr/>
              <p:nvPr/>
            </p:nvSpPr>
            <p:spPr>
              <a:xfrm>
                <a:off x="6877545" y="3265936"/>
                <a:ext cx="550" cy="1571"/>
              </a:xfrm>
              <a:custGeom>
                <a:avLst/>
                <a:gdLst/>
                <a:ahLst/>
                <a:cxnLst/>
                <a:rect l="l" t="t" r="r" b="b"/>
                <a:pathLst>
                  <a:path w="7" h="20" extrusionOk="0">
                    <a:moveTo>
                      <a:pt x="6" y="1"/>
                    </a:moveTo>
                    <a:cubicBezTo>
                      <a:pt x="6" y="7"/>
                      <a:pt x="0" y="12"/>
                      <a:pt x="0" y="19"/>
                    </a:cubicBezTo>
                    <a:cubicBezTo>
                      <a:pt x="6" y="12"/>
                      <a:pt x="6" y="7"/>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4"/>
              <p:cNvSpPr/>
              <p:nvPr/>
            </p:nvSpPr>
            <p:spPr>
              <a:xfrm>
                <a:off x="6876209" y="3267429"/>
                <a:ext cx="1414" cy="79"/>
              </a:xfrm>
              <a:custGeom>
                <a:avLst/>
                <a:gdLst/>
                <a:ahLst/>
                <a:cxnLst/>
                <a:rect l="l" t="t" r="r" b="b"/>
                <a:pathLst>
                  <a:path w="18" h="1" extrusionOk="0">
                    <a:moveTo>
                      <a:pt x="17" y="0"/>
                    </a:moveTo>
                    <a:lnTo>
                      <a:pt x="6" y="0"/>
                    </a:lnTo>
                    <a:lnTo>
                      <a:pt x="1" y="0"/>
                    </a:lnTo>
                    <a:lnTo>
                      <a:pt x="6" y="0"/>
                    </a:lnTo>
                    <a:lnTo>
                      <a:pt x="17"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4"/>
              <p:cNvSpPr/>
              <p:nvPr/>
            </p:nvSpPr>
            <p:spPr>
              <a:xfrm>
                <a:off x="6882102" y="3240479"/>
                <a:ext cx="2436" cy="1807"/>
              </a:xfrm>
              <a:custGeom>
                <a:avLst/>
                <a:gdLst/>
                <a:ahLst/>
                <a:cxnLst/>
                <a:rect l="l" t="t" r="r" b="b"/>
                <a:pathLst>
                  <a:path w="31" h="23" extrusionOk="0">
                    <a:moveTo>
                      <a:pt x="6" y="1"/>
                    </a:moveTo>
                    <a:lnTo>
                      <a:pt x="1" y="23"/>
                    </a:lnTo>
                    <a:lnTo>
                      <a:pt x="6" y="23"/>
                    </a:lnTo>
                    <a:cubicBezTo>
                      <a:pt x="18" y="23"/>
                      <a:pt x="30" y="17"/>
                      <a:pt x="30" y="6"/>
                    </a:cubicBez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4"/>
              <p:cNvSpPr/>
              <p:nvPr/>
            </p:nvSpPr>
            <p:spPr>
              <a:xfrm>
                <a:off x="6879431" y="3250458"/>
                <a:ext cx="2357" cy="3771"/>
              </a:xfrm>
              <a:custGeom>
                <a:avLst/>
                <a:gdLst/>
                <a:ahLst/>
                <a:cxnLst/>
                <a:rect l="l" t="t" r="r" b="b"/>
                <a:pathLst>
                  <a:path w="30" h="48" extrusionOk="0">
                    <a:moveTo>
                      <a:pt x="11" y="0"/>
                    </a:moveTo>
                    <a:lnTo>
                      <a:pt x="0" y="42"/>
                    </a:lnTo>
                    <a:cubicBezTo>
                      <a:pt x="0" y="48"/>
                      <a:pt x="6" y="48"/>
                      <a:pt x="6" y="48"/>
                    </a:cubicBezTo>
                    <a:cubicBezTo>
                      <a:pt x="17" y="48"/>
                      <a:pt x="24" y="35"/>
                      <a:pt x="29" y="30"/>
                    </a:cubicBezTo>
                    <a:cubicBezTo>
                      <a:pt x="29" y="18"/>
                      <a:pt x="24" y="0"/>
                      <a:pt x="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34"/>
              <p:cNvSpPr/>
              <p:nvPr/>
            </p:nvSpPr>
            <p:spPr>
              <a:xfrm>
                <a:off x="6876209" y="3264129"/>
                <a:ext cx="2357" cy="3379"/>
              </a:xfrm>
              <a:custGeom>
                <a:avLst/>
                <a:gdLst/>
                <a:ahLst/>
                <a:cxnLst/>
                <a:rect l="l" t="t" r="r" b="b"/>
                <a:pathLst>
                  <a:path w="30" h="43" extrusionOk="0">
                    <a:moveTo>
                      <a:pt x="12" y="0"/>
                    </a:moveTo>
                    <a:lnTo>
                      <a:pt x="1" y="35"/>
                    </a:lnTo>
                    <a:lnTo>
                      <a:pt x="17" y="42"/>
                    </a:lnTo>
                    <a:cubicBezTo>
                      <a:pt x="17" y="35"/>
                      <a:pt x="23" y="30"/>
                      <a:pt x="23" y="24"/>
                    </a:cubicBezTo>
                    <a:cubicBezTo>
                      <a:pt x="30" y="13"/>
                      <a:pt x="23" y="0"/>
                      <a:pt x="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34"/>
              <p:cNvSpPr/>
              <p:nvPr/>
            </p:nvSpPr>
            <p:spPr>
              <a:xfrm>
                <a:off x="6876209" y="3266879"/>
                <a:ext cx="1414" cy="629"/>
              </a:xfrm>
              <a:custGeom>
                <a:avLst/>
                <a:gdLst/>
                <a:ahLst/>
                <a:cxnLst/>
                <a:rect l="l" t="t" r="r" b="b"/>
                <a:pathLst>
                  <a:path w="18" h="8" extrusionOk="0">
                    <a:moveTo>
                      <a:pt x="1" y="0"/>
                    </a:moveTo>
                    <a:lnTo>
                      <a:pt x="1" y="7"/>
                    </a:lnTo>
                    <a:lnTo>
                      <a:pt x="17" y="7"/>
                    </a:lnTo>
                    <a:lnTo>
                      <a:pt x="1"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4"/>
              <p:cNvSpPr/>
              <p:nvPr/>
            </p:nvSpPr>
            <p:spPr>
              <a:xfrm>
                <a:off x="6865287" y="3196714"/>
                <a:ext cx="943" cy="1414"/>
              </a:xfrm>
              <a:custGeom>
                <a:avLst/>
                <a:gdLst/>
                <a:ahLst/>
                <a:cxnLst/>
                <a:rect l="l" t="t" r="r" b="b"/>
                <a:pathLst>
                  <a:path w="12" h="18" extrusionOk="0">
                    <a:moveTo>
                      <a:pt x="12" y="1"/>
                    </a:moveTo>
                    <a:lnTo>
                      <a:pt x="1" y="12"/>
                    </a:lnTo>
                    <a:lnTo>
                      <a:pt x="12" y="17"/>
                    </a:lnTo>
                    <a:lnTo>
                      <a:pt x="12" y="12"/>
                    </a:ln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34"/>
              <p:cNvSpPr/>
              <p:nvPr/>
            </p:nvSpPr>
            <p:spPr>
              <a:xfrm>
                <a:off x="6862537" y="3195771"/>
                <a:ext cx="3693" cy="1886"/>
              </a:xfrm>
              <a:custGeom>
                <a:avLst/>
                <a:gdLst/>
                <a:ahLst/>
                <a:cxnLst/>
                <a:rect l="l" t="t" r="r" b="b"/>
                <a:pathLst>
                  <a:path w="47" h="24" extrusionOk="0">
                    <a:moveTo>
                      <a:pt x="23" y="0"/>
                    </a:moveTo>
                    <a:cubicBezTo>
                      <a:pt x="12" y="0"/>
                      <a:pt x="6" y="7"/>
                      <a:pt x="1" y="18"/>
                    </a:cubicBezTo>
                    <a:lnTo>
                      <a:pt x="36" y="24"/>
                    </a:lnTo>
                    <a:lnTo>
                      <a:pt x="47" y="13"/>
                    </a:lnTo>
                    <a:cubicBezTo>
                      <a:pt x="41" y="7"/>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34"/>
              <p:cNvSpPr/>
              <p:nvPr/>
            </p:nvSpPr>
            <p:spPr>
              <a:xfrm>
                <a:off x="6871652" y="3198050"/>
                <a:ext cx="3693" cy="2357"/>
              </a:xfrm>
              <a:custGeom>
                <a:avLst/>
                <a:gdLst/>
                <a:ahLst/>
                <a:cxnLst/>
                <a:rect l="l" t="t" r="r" b="b"/>
                <a:pathLst>
                  <a:path w="47" h="30" extrusionOk="0">
                    <a:moveTo>
                      <a:pt x="24" y="0"/>
                    </a:moveTo>
                    <a:cubicBezTo>
                      <a:pt x="11" y="0"/>
                      <a:pt x="6" y="6"/>
                      <a:pt x="0" y="19"/>
                    </a:cubicBezTo>
                    <a:lnTo>
                      <a:pt x="46" y="30"/>
                    </a:lnTo>
                    <a:lnTo>
                      <a:pt x="46" y="24"/>
                    </a:lnTo>
                    <a:cubicBezTo>
                      <a:pt x="46" y="13"/>
                      <a:pt x="41"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34"/>
              <p:cNvSpPr/>
              <p:nvPr/>
            </p:nvSpPr>
            <p:spPr>
              <a:xfrm>
                <a:off x="6880688" y="3200328"/>
                <a:ext cx="3850" cy="2357"/>
              </a:xfrm>
              <a:custGeom>
                <a:avLst/>
                <a:gdLst/>
                <a:ahLst/>
                <a:cxnLst/>
                <a:rect l="l" t="t" r="r" b="b"/>
                <a:pathLst>
                  <a:path w="49" h="30" extrusionOk="0">
                    <a:moveTo>
                      <a:pt x="24" y="1"/>
                    </a:moveTo>
                    <a:cubicBezTo>
                      <a:pt x="13" y="1"/>
                      <a:pt x="8" y="6"/>
                      <a:pt x="1" y="19"/>
                    </a:cubicBezTo>
                    <a:lnTo>
                      <a:pt x="48" y="30"/>
                    </a:lnTo>
                    <a:lnTo>
                      <a:pt x="48" y="24"/>
                    </a:lnTo>
                    <a:cubicBezTo>
                      <a:pt x="48" y="12"/>
                      <a:pt x="43"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4"/>
              <p:cNvSpPr/>
              <p:nvPr/>
            </p:nvSpPr>
            <p:spPr>
              <a:xfrm>
                <a:off x="6853894" y="3232307"/>
                <a:ext cx="3300" cy="1807"/>
              </a:xfrm>
              <a:custGeom>
                <a:avLst/>
                <a:gdLst/>
                <a:ahLst/>
                <a:cxnLst/>
                <a:rect l="l" t="t" r="r" b="b"/>
                <a:pathLst>
                  <a:path w="42" h="23" extrusionOk="0">
                    <a:moveTo>
                      <a:pt x="17" y="0"/>
                    </a:moveTo>
                    <a:cubicBezTo>
                      <a:pt x="12" y="0"/>
                      <a:pt x="1" y="6"/>
                      <a:pt x="1" y="17"/>
                    </a:cubicBezTo>
                    <a:lnTo>
                      <a:pt x="41" y="22"/>
                    </a:lnTo>
                    <a:lnTo>
                      <a:pt x="41" y="17"/>
                    </a:lnTo>
                    <a:cubicBezTo>
                      <a:pt x="41" y="11"/>
                      <a:pt x="36"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4"/>
              <p:cNvSpPr/>
              <p:nvPr/>
            </p:nvSpPr>
            <p:spPr>
              <a:xfrm>
                <a:off x="6863009" y="3234586"/>
                <a:ext cx="3221" cy="1807"/>
              </a:xfrm>
              <a:custGeom>
                <a:avLst/>
                <a:gdLst/>
                <a:ahLst/>
                <a:cxnLst/>
                <a:rect l="l" t="t" r="r" b="b"/>
                <a:pathLst>
                  <a:path w="41" h="23" extrusionOk="0">
                    <a:moveTo>
                      <a:pt x="17" y="0"/>
                    </a:moveTo>
                    <a:cubicBezTo>
                      <a:pt x="11" y="0"/>
                      <a:pt x="0" y="6"/>
                      <a:pt x="0" y="17"/>
                    </a:cubicBezTo>
                    <a:lnTo>
                      <a:pt x="41" y="23"/>
                    </a:lnTo>
                    <a:lnTo>
                      <a:pt x="41" y="17"/>
                    </a:lnTo>
                    <a:cubicBezTo>
                      <a:pt x="41" y="12"/>
                      <a:pt x="35"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4"/>
              <p:cNvSpPr/>
              <p:nvPr/>
            </p:nvSpPr>
            <p:spPr>
              <a:xfrm>
                <a:off x="6871652" y="3236315"/>
                <a:ext cx="3693" cy="2357"/>
              </a:xfrm>
              <a:custGeom>
                <a:avLst/>
                <a:gdLst/>
                <a:ahLst/>
                <a:cxnLst/>
                <a:rect l="l" t="t" r="r" b="b"/>
                <a:pathLst>
                  <a:path w="47" h="30" extrusionOk="0">
                    <a:moveTo>
                      <a:pt x="24" y="1"/>
                    </a:moveTo>
                    <a:cubicBezTo>
                      <a:pt x="11" y="1"/>
                      <a:pt x="6" y="13"/>
                      <a:pt x="0" y="19"/>
                    </a:cubicBezTo>
                    <a:lnTo>
                      <a:pt x="46" y="30"/>
                    </a:lnTo>
                    <a:lnTo>
                      <a:pt x="46" y="24"/>
                    </a:lnTo>
                    <a:cubicBezTo>
                      <a:pt x="46" y="19"/>
                      <a:pt x="41" y="6"/>
                      <a:pt x="30" y="6"/>
                    </a:cubicBezTo>
                    <a:cubicBezTo>
                      <a:pt x="30" y="6"/>
                      <a:pt x="30" y="1"/>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4"/>
              <p:cNvSpPr/>
              <p:nvPr/>
            </p:nvSpPr>
            <p:spPr>
              <a:xfrm>
                <a:off x="6880688" y="3238593"/>
                <a:ext cx="2436" cy="1964"/>
              </a:xfrm>
              <a:custGeom>
                <a:avLst/>
                <a:gdLst/>
                <a:ahLst/>
                <a:cxnLst/>
                <a:rect l="l" t="t" r="r" b="b"/>
                <a:pathLst>
                  <a:path w="31" h="25" extrusionOk="0">
                    <a:moveTo>
                      <a:pt x="24" y="1"/>
                    </a:moveTo>
                    <a:cubicBezTo>
                      <a:pt x="13" y="1"/>
                      <a:pt x="8" y="12"/>
                      <a:pt x="1" y="19"/>
                    </a:cubicBezTo>
                    <a:lnTo>
                      <a:pt x="24" y="25"/>
                    </a:lnTo>
                    <a:lnTo>
                      <a:pt x="30" y="6"/>
                    </a:lnTo>
                    <a:cubicBezTo>
                      <a:pt x="30" y="1"/>
                      <a:pt x="30" y="1"/>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34"/>
              <p:cNvSpPr/>
              <p:nvPr/>
            </p:nvSpPr>
            <p:spPr>
              <a:xfrm>
                <a:off x="6864266" y="3197578"/>
                <a:ext cx="1964" cy="1964"/>
              </a:xfrm>
              <a:custGeom>
                <a:avLst/>
                <a:gdLst/>
                <a:ahLst/>
                <a:cxnLst/>
                <a:rect l="l" t="t" r="r" b="b"/>
                <a:pathLst>
                  <a:path w="25" h="25" extrusionOk="0">
                    <a:moveTo>
                      <a:pt x="14" y="1"/>
                    </a:moveTo>
                    <a:lnTo>
                      <a:pt x="1" y="25"/>
                    </a:lnTo>
                    <a:cubicBezTo>
                      <a:pt x="14" y="25"/>
                      <a:pt x="19" y="12"/>
                      <a:pt x="25" y="6"/>
                    </a:cubicBez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34"/>
              <p:cNvSpPr/>
              <p:nvPr/>
            </p:nvSpPr>
            <p:spPr>
              <a:xfrm>
                <a:off x="6862537" y="3197185"/>
                <a:ext cx="2829" cy="2357"/>
              </a:xfrm>
              <a:custGeom>
                <a:avLst/>
                <a:gdLst/>
                <a:ahLst/>
                <a:cxnLst/>
                <a:rect l="l" t="t" r="r" b="b"/>
                <a:pathLst>
                  <a:path w="36" h="30" extrusionOk="0">
                    <a:moveTo>
                      <a:pt x="1" y="0"/>
                    </a:moveTo>
                    <a:lnTo>
                      <a:pt x="1" y="6"/>
                    </a:lnTo>
                    <a:cubicBezTo>
                      <a:pt x="1" y="11"/>
                      <a:pt x="6" y="24"/>
                      <a:pt x="17" y="24"/>
                    </a:cubicBezTo>
                    <a:cubicBezTo>
                      <a:pt x="17" y="30"/>
                      <a:pt x="23" y="30"/>
                      <a:pt x="23" y="30"/>
                    </a:cubicBezTo>
                    <a:lnTo>
                      <a:pt x="36" y="6"/>
                    </a:lnTo>
                    <a:lnTo>
                      <a:pt x="1"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34"/>
              <p:cNvSpPr/>
              <p:nvPr/>
            </p:nvSpPr>
            <p:spPr>
              <a:xfrm>
                <a:off x="6871652" y="3199464"/>
                <a:ext cx="3693" cy="2357"/>
              </a:xfrm>
              <a:custGeom>
                <a:avLst/>
                <a:gdLst/>
                <a:ahLst/>
                <a:cxnLst/>
                <a:rect l="l" t="t" r="r" b="b"/>
                <a:pathLst>
                  <a:path w="47" h="30" extrusionOk="0">
                    <a:moveTo>
                      <a:pt x="0" y="1"/>
                    </a:moveTo>
                    <a:lnTo>
                      <a:pt x="0" y="6"/>
                    </a:lnTo>
                    <a:cubicBezTo>
                      <a:pt x="0" y="12"/>
                      <a:pt x="6" y="23"/>
                      <a:pt x="18" y="23"/>
                    </a:cubicBezTo>
                    <a:cubicBezTo>
                      <a:pt x="18" y="30"/>
                      <a:pt x="24" y="30"/>
                      <a:pt x="24" y="30"/>
                    </a:cubicBezTo>
                    <a:cubicBezTo>
                      <a:pt x="35" y="30"/>
                      <a:pt x="41" y="17"/>
                      <a:pt x="46" y="1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34"/>
              <p:cNvSpPr/>
              <p:nvPr/>
            </p:nvSpPr>
            <p:spPr>
              <a:xfrm>
                <a:off x="6880688" y="3201743"/>
                <a:ext cx="3850" cy="1886"/>
              </a:xfrm>
              <a:custGeom>
                <a:avLst/>
                <a:gdLst/>
                <a:ahLst/>
                <a:cxnLst/>
                <a:rect l="l" t="t" r="r" b="b"/>
                <a:pathLst>
                  <a:path w="49" h="24" extrusionOk="0">
                    <a:moveTo>
                      <a:pt x="1" y="1"/>
                    </a:moveTo>
                    <a:lnTo>
                      <a:pt x="1" y="6"/>
                    </a:lnTo>
                    <a:cubicBezTo>
                      <a:pt x="1" y="12"/>
                      <a:pt x="8" y="23"/>
                      <a:pt x="19" y="23"/>
                    </a:cubicBezTo>
                    <a:lnTo>
                      <a:pt x="24" y="23"/>
                    </a:lnTo>
                    <a:cubicBezTo>
                      <a:pt x="36" y="23"/>
                      <a:pt x="43" y="17"/>
                      <a:pt x="48" y="12"/>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34"/>
              <p:cNvSpPr/>
              <p:nvPr/>
            </p:nvSpPr>
            <p:spPr>
              <a:xfrm>
                <a:off x="6859787" y="3207243"/>
                <a:ext cx="3693" cy="3693"/>
              </a:xfrm>
              <a:custGeom>
                <a:avLst/>
                <a:gdLst/>
                <a:ahLst/>
                <a:cxnLst/>
                <a:rect l="l" t="t" r="r" b="b"/>
                <a:pathLst>
                  <a:path w="47" h="47" extrusionOk="0">
                    <a:moveTo>
                      <a:pt x="23" y="0"/>
                    </a:moveTo>
                    <a:cubicBezTo>
                      <a:pt x="12" y="0"/>
                      <a:pt x="1" y="6"/>
                      <a:pt x="1" y="17"/>
                    </a:cubicBezTo>
                    <a:lnTo>
                      <a:pt x="1" y="23"/>
                    </a:lnTo>
                    <a:cubicBezTo>
                      <a:pt x="1" y="35"/>
                      <a:pt x="6" y="41"/>
                      <a:pt x="18" y="46"/>
                    </a:cubicBezTo>
                    <a:lnTo>
                      <a:pt x="23" y="46"/>
                    </a:lnTo>
                    <a:cubicBezTo>
                      <a:pt x="36" y="46"/>
                      <a:pt x="41" y="41"/>
                      <a:pt x="47" y="28"/>
                    </a:cubicBezTo>
                    <a:lnTo>
                      <a:pt x="47" y="23"/>
                    </a:lnTo>
                    <a:cubicBezTo>
                      <a:pt x="47" y="11"/>
                      <a:pt x="41"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34"/>
              <p:cNvSpPr/>
              <p:nvPr/>
            </p:nvSpPr>
            <p:spPr>
              <a:xfrm>
                <a:off x="6868902" y="3209443"/>
                <a:ext cx="3693" cy="3771"/>
              </a:xfrm>
              <a:custGeom>
                <a:avLst/>
                <a:gdLst/>
                <a:ahLst/>
                <a:cxnLst/>
                <a:rect l="l" t="t" r="r" b="b"/>
                <a:pathLst>
                  <a:path w="47" h="48" extrusionOk="0">
                    <a:moveTo>
                      <a:pt x="24" y="0"/>
                    </a:moveTo>
                    <a:cubicBezTo>
                      <a:pt x="12" y="0"/>
                      <a:pt x="0" y="7"/>
                      <a:pt x="0" y="18"/>
                    </a:cubicBezTo>
                    <a:lnTo>
                      <a:pt x="0" y="24"/>
                    </a:lnTo>
                    <a:cubicBezTo>
                      <a:pt x="0" y="35"/>
                      <a:pt x="6" y="42"/>
                      <a:pt x="19" y="48"/>
                    </a:cubicBezTo>
                    <a:lnTo>
                      <a:pt x="24" y="48"/>
                    </a:lnTo>
                    <a:cubicBezTo>
                      <a:pt x="35" y="48"/>
                      <a:pt x="41" y="42"/>
                      <a:pt x="46" y="29"/>
                    </a:cubicBezTo>
                    <a:lnTo>
                      <a:pt x="46" y="24"/>
                    </a:lnTo>
                    <a:cubicBezTo>
                      <a:pt x="46" y="13"/>
                      <a:pt x="41" y="7"/>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34"/>
              <p:cNvSpPr/>
              <p:nvPr/>
            </p:nvSpPr>
            <p:spPr>
              <a:xfrm>
                <a:off x="6878016" y="3211721"/>
                <a:ext cx="3771" cy="3771"/>
              </a:xfrm>
              <a:custGeom>
                <a:avLst/>
                <a:gdLst/>
                <a:ahLst/>
                <a:cxnLst/>
                <a:rect l="l" t="t" r="r" b="b"/>
                <a:pathLst>
                  <a:path w="48" h="48" extrusionOk="0">
                    <a:moveTo>
                      <a:pt x="24" y="0"/>
                    </a:moveTo>
                    <a:cubicBezTo>
                      <a:pt x="13" y="0"/>
                      <a:pt x="0" y="6"/>
                      <a:pt x="0" y="19"/>
                    </a:cubicBezTo>
                    <a:lnTo>
                      <a:pt x="0" y="24"/>
                    </a:lnTo>
                    <a:cubicBezTo>
                      <a:pt x="0" y="35"/>
                      <a:pt x="7" y="41"/>
                      <a:pt x="18" y="48"/>
                    </a:cubicBezTo>
                    <a:lnTo>
                      <a:pt x="24" y="48"/>
                    </a:lnTo>
                    <a:cubicBezTo>
                      <a:pt x="35" y="48"/>
                      <a:pt x="42" y="41"/>
                      <a:pt x="47" y="30"/>
                    </a:cubicBezTo>
                    <a:lnTo>
                      <a:pt x="47" y="24"/>
                    </a:lnTo>
                    <a:cubicBezTo>
                      <a:pt x="47" y="13"/>
                      <a:pt x="35" y="6"/>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34"/>
              <p:cNvSpPr/>
              <p:nvPr/>
            </p:nvSpPr>
            <p:spPr>
              <a:xfrm>
                <a:off x="6849730" y="3219029"/>
                <a:ext cx="1493" cy="2829"/>
              </a:xfrm>
              <a:custGeom>
                <a:avLst/>
                <a:gdLst/>
                <a:ahLst/>
                <a:cxnLst/>
                <a:rect l="l" t="t" r="r" b="b"/>
                <a:pathLst>
                  <a:path w="19" h="36" extrusionOk="0">
                    <a:moveTo>
                      <a:pt x="12" y="1"/>
                    </a:moveTo>
                    <a:lnTo>
                      <a:pt x="12" y="1"/>
                    </a:lnTo>
                    <a:cubicBezTo>
                      <a:pt x="12" y="6"/>
                      <a:pt x="19" y="17"/>
                      <a:pt x="12" y="24"/>
                    </a:cubicBezTo>
                    <a:cubicBezTo>
                      <a:pt x="12" y="30"/>
                      <a:pt x="6" y="36"/>
                      <a:pt x="1" y="36"/>
                    </a:cubicBezTo>
                    <a:lnTo>
                      <a:pt x="1" y="36"/>
                    </a:lnTo>
                    <a:cubicBezTo>
                      <a:pt x="6" y="36"/>
                      <a:pt x="12" y="30"/>
                      <a:pt x="12" y="24"/>
                    </a:cubicBezTo>
                    <a:cubicBezTo>
                      <a:pt x="19" y="17"/>
                      <a:pt x="12" y="6"/>
                      <a:pt x="12"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4"/>
              <p:cNvSpPr/>
              <p:nvPr/>
            </p:nvSpPr>
            <p:spPr>
              <a:xfrm>
                <a:off x="6856644" y="3220914"/>
                <a:ext cx="3221" cy="3693"/>
              </a:xfrm>
              <a:custGeom>
                <a:avLst/>
                <a:gdLst/>
                <a:ahLst/>
                <a:cxnLst/>
                <a:rect l="l" t="t" r="r" b="b"/>
                <a:pathLst>
                  <a:path w="41" h="47" extrusionOk="0">
                    <a:moveTo>
                      <a:pt x="17" y="0"/>
                    </a:moveTo>
                    <a:cubicBezTo>
                      <a:pt x="12" y="0"/>
                      <a:pt x="1" y="6"/>
                      <a:pt x="1" y="17"/>
                    </a:cubicBezTo>
                    <a:lnTo>
                      <a:pt x="1" y="23"/>
                    </a:lnTo>
                    <a:cubicBezTo>
                      <a:pt x="1" y="35"/>
                      <a:pt x="6" y="41"/>
                      <a:pt x="17" y="46"/>
                    </a:cubicBezTo>
                    <a:cubicBezTo>
                      <a:pt x="28" y="46"/>
                      <a:pt x="41" y="41"/>
                      <a:pt x="41" y="28"/>
                    </a:cubicBezTo>
                    <a:lnTo>
                      <a:pt x="41" y="23"/>
                    </a:lnTo>
                    <a:cubicBezTo>
                      <a:pt x="41" y="12"/>
                      <a:pt x="35"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4"/>
              <p:cNvSpPr/>
              <p:nvPr/>
            </p:nvSpPr>
            <p:spPr>
              <a:xfrm>
                <a:off x="6865287" y="3223114"/>
                <a:ext cx="3693" cy="3771"/>
              </a:xfrm>
              <a:custGeom>
                <a:avLst/>
                <a:gdLst/>
                <a:ahLst/>
                <a:cxnLst/>
                <a:rect l="l" t="t" r="r" b="b"/>
                <a:pathLst>
                  <a:path w="47" h="48" extrusionOk="0">
                    <a:moveTo>
                      <a:pt x="23" y="0"/>
                    </a:moveTo>
                    <a:cubicBezTo>
                      <a:pt x="17" y="0"/>
                      <a:pt x="6" y="7"/>
                      <a:pt x="6" y="18"/>
                    </a:cubicBezTo>
                    <a:cubicBezTo>
                      <a:pt x="6" y="18"/>
                      <a:pt x="1" y="18"/>
                      <a:pt x="1" y="24"/>
                    </a:cubicBezTo>
                    <a:cubicBezTo>
                      <a:pt x="6" y="35"/>
                      <a:pt x="12" y="42"/>
                      <a:pt x="17" y="48"/>
                    </a:cubicBezTo>
                    <a:lnTo>
                      <a:pt x="23" y="48"/>
                    </a:lnTo>
                    <a:cubicBezTo>
                      <a:pt x="35" y="48"/>
                      <a:pt x="46" y="35"/>
                      <a:pt x="46" y="29"/>
                    </a:cubicBezTo>
                    <a:lnTo>
                      <a:pt x="46" y="24"/>
                    </a:lnTo>
                    <a:cubicBezTo>
                      <a:pt x="46" y="13"/>
                      <a:pt x="41"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4"/>
              <p:cNvSpPr/>
              <p:nvPr/>
            </p:nvSpPr>
            <p:spPr>
              <a:xfrm>
                <a:off x="6874402" y="3225393"/>
                <a:ext cx="3693" cy="3771"/>
              </a:xfrm>
              <a:custGeom>
                <a:avLst/>
                <a:gdLst/>
                <a:ahLst/>
                <a:cxnLst/>
                <a:rect l="l" t="t" r="r" b="b"/>
                <a:pathLst>
                  <a:path w="47" h="48" extrusionOk="0">
                    <a:moveTo>
                      <a:pt x="24" y="0"/>
                    </a:moveTo>
                    <a:cubicBezTo>
                      <a:pt x="18" y="0"/>
                      <a:pt x="6" y="6"/>
                      <a:pt x="6" y="19"/>
                    </a:cubicBezTo>
                    <a:cubicBezTo>
                      <a:pt x="0" y="19"/>
                      <a:pt x="0" y="19"/>
                      <a:pt x="0" y="24"/>
                    </a:cubicBezTo>
                    <a:cubicBezTo>
                      <a:pt x="0" y="30"/>
                      <a:pt x="11" y="41"/>
                      <a:pt x="18" y="48"/>
                    </a:cubicBezTo>
                    <a:lnTo>
                      <a:pt x="24" y="48"/>
                    </a:lnTo>
                    <a:cubicBezTo>
                      <a:pt x="35" y="48"/>
                      <a:pt x="46" y="35"/>
                      <a:pt x="46" y="30"/>
                    </a:cubicBezTo>
                    <a:lnTo>
                      <a:pt x="46" y="24"/>
                    </a:lnTo>
                    <a:cubicBezTo>
                      <a:pt x="46" y="13"/>
                      <a:pt x="40" y="0"/>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4"/>
              <p:cNvSpPr/>
              <p:nvPr/>
            </p:nvSpPr>
            <p:spPr>
              <a:xfrm>
                <a:off x="6849730" y="3219029"/>
                <a:ext cx="1493" cy="2829"/>
              </a:xfrm>
              <a:custGeom>
                <a:avLst/>
                <a:gdLst/>
                <a:ahLst/>
                <a:cxnLst/>
                <a:rect l="l" t="t" r="r" b="b"/>
                <a:pathLst>
                  <a:path w="19" h="36" extrusionOk="0">
                    <a:moveTo>
                      <a:pt x="12" y="1"/>
                    </a:moveTo>
                    <a:cubicBezTo>
                      <a:pt x="6" y="12"/>
                      <a:pt x="6" y="24"/>
                      <a:pt x="1" y="36"/>
                    </a:cubicBezTo>
                    <a:cubicBezTo>
                      <a:pt x="6" y="36"/>
                      <a:pt x="12" y="30"/>
                      <a:pt x="12" y="24"/>
                    </a:cubicBezTo>
                    <a:cubicBezTo>
                      <a:pt x="19" y="17"/>
                      <a:pt x="12" y="6"/>
                      <a:pt x="12"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4"/>
              <p:cNvSpPr/>
              <p:nvPr/>
            </p:nvSpPr>
            <p:spPr>
              <a:xfrm>
                <a:off x="6882102" y="3242208"/>
                <a:ext cx="79" cy="79"/>
              </a:xfrm>
              <a:custGeom>
                <a:avLst/>
                <a:gdLst/>
                <a:ahLst/>
                <a:cxnLst/>
                <a:rect l="l" t="t" r="r" b="b"/>
                <a:pathLst>
                  <a:path w="1" h="1" extrusionOk="0">
                    <a:moveTo>
                      <a:pt x="1" y="1"/>
                    </a:moveTo>
                    <a:lnTo>
                      <a:pt x="1" y="1"/>
                    </a:ln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34"/>
              <p:cNvSpPr/>
              <p:nvPr/>
            </p:nvSpPr>
            <p:spPr>
              <a:xfrm>
                <a:off x="6879431" y="3253758"/>
                <a:ext cx="79" cy="79"/>
              </a:xfrm>
              <a:custGeom>
                <a:avLst/>
                <a:gdLst/>
                <a:ahLst/>
                <a:cxnLst/>
                <a:rect l="l" t="t" r="r" b="b"/>
                <a:pathLst>
                  <a:path w="1" h="1" extrusionOk="0">
                    <a:moveTo>
                      <a:pt x="0" y="0"/>
                    </a:moveTo>
                    <a:lnTo>
                      <a:pt x="0" y="0"/>
                    </a:ln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34"/>
              <p:cNvSpPr/>
              <p:nvPr/>
            </p:nvSpPr>
            <p:spPr>
              <a:xfrm>
                <a:off x="6853344" y="3233565"/>
                <a:ext cx="3850" cy="1964"/>
              </a:xfrm>
              <a:custGeom>
                <a:avLst/>
                <a:gdLst/>
                <a:ahLst/>
                <a:cxnLst/>
                <a:rect l="l" t="t" r="r" b="b"/>
                <a:pathLst>
                  <a:path w="49" h="25" extrusionOk="0">
                    <a:moveTo>
                      <a:pt x="8" y="1"/>
                    </a:moveTo>
                    <a:cubicBezTo>
                      <a:pt x="1" y="1"/>
                      <a:pt x="1" y="1"/>
                      <a:pt x="1" y="6"/>
                    </a:cubicBezTo>
                    <a:cubicBezTo>
                      <a:pt x="1" y="13"/>
                      <a:pt x="13" y="25"/>
                      <a:pt x="19" y="25"/>
                    </a:cubicBezTo>
                    <a:lnTo>
                      <a:pt x="24" y="25"/>
                    </a:lnTo>
                    <a:cubicBezTo>
                      <a:pt x="36" y="25"/>
                      <a:pt x="48" y="19"/>
                      <a:pt x="48" y="6"/>
                    </a:cubicBezTo>
                    <a:lnTo>
                      <a:pt x="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4"/>
              <p:cNvSpPr/>
              <p:nvPr/>
            </p:nvSpPr>
            <p:spPr>
              <a:xfrm>
                <a:off x="6862537" y="3235922"/>
                <a:ext cx="3693" cy="1886"/>
              </a:xfrm>
              <a:custGeom>
                <a:avLst/>
                <a:gdLst/>
                <a:ahLst/>
                <a:cxnLst/>
                <a:rect l="l" t="t" r="r" b="b"/>
                <a:pathLst>
                  <a:path w="47" h="24" extrusionOk="0">
                    <a:moveTo>
                      <a:pt x="1" y="0"/>
                    </a:moveTo>
                    <a:cubicBezTo>
                      <a:pt x="1" y="11"/>
                      <a:pt x="12" y="24"/>
                      <a:pt x="17" y="24"/>
                    </a:cubicBezTo>
                    <a:lnTo>
                      <a:pt x="23" y="24"/>
                    </a:lnTo>
                    <a:cubicBezTo>
                      <a:pt x="36" y="24"/>
                      <a:pt x="47" y="18"/>
                      <a:pt x="47" y="6"/>
                    </a:cubicBez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4"/>
              <p:cNvSpPr/>
              <p:nvPr/>
            </p:nvSpPr>
            <p:spPr>
              <a:xfrm>
                <a:off x="6871652" y="3237729"/>
                <a:ext cx="3693" cy="2357"/>
              </a:xfrm>
              <a:custGeom>
                <a:avLst/>
                <a:gdLst/>
                <a:ahLst/>
                <a:cxnLst/>
                <a:rect l="l" t="t" r="r" b="b"/>
                <a:pathLst>
                  <a:path w="47" h="30" extrusionOk="0">
                    <a:moveTo>
                      <a:pt x="0" y="1"/>
                    </a:moveTo>
                    <a:lnTo>
                      <a:pt x="0" y="6"/>
                    </a:lnTo>
                    <a:cubicBezTo>
                      <a:pt x="0" y="17"/>
                      <a:pt x="11" y="30"/>
                      <a:pt x="18" y="30"/>
                    </a:cubicBezTo>
                    <a:lnTo>
                      <a:pt x="24" y="30"/>
                    </a:lnTo>
                    <a:cubicBezTo>
                      <a:pt x="35" y="30"/>
                      <a:pt x="46" y="23"/>
                      <a:pt x="46" y="1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4"/>
              <p:cNvSpPr/>
              <p:nvPr/>
            </p:nvSpPr>
            <p:spPr>
              <a:xfrm>
                <a:off x="6880688" y="3240086"/>
                <a:ext cx="1964" cy="2200"/>
              </a:xfrm>
              <a:custGeom>
                <a:avLst/>
                <a:gdLst/>
                <a:ahLst/>
                <a:cxnLst/>
                <a:rect l="l" t="t" r="r" b="b"/>
                <a:pathLst>
                  <a:path w="25" h="28" extrusionOk="0">
                    <a:moveTo>
                      <a:pt x="1" y="0"/>
                    </a:moveTo>
                    <a:cubicBezTo>
                      <a:pt x="1" y="11"/>
                      <a:pt x="8" y="28"/>
                      <a:pt x="19" y="28"/>
                    </a:cubicBezTo>
                    <a:lnTo>
                      <a:pt x="24" y="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4"/>
              <p:cNvSpPr/>
              <p:nvPr/>
            </p:nvSpPr>
            <p:spPr>
              <a:xfrm>
                <a:off x="6853894" y="3244093"/>
                <a:ext cx="550" cy="1964"/>
              </a:xfrm>
              <a:custGeom>
                <a:avLst/>
                <a:gdLst/>
                <a:ahLst/>
                <a:cxnLst/>
                <a:rect l="l" t="t" r="r" b="b"/>
                <a:pathLst>
                  <a:path w="7" h="25" extrusionOk="0">
                    <a:moveTo>
                      <a:pt x="1" y="1"/>
                    </a:moveTo>
                    <a:cubicBezTo>
                      <a:pt x="1" y="12"/>
                      <a:pt x="1" y="19"/>
                      <a:pt x="6" y="24"/>
                    </a:cubicBezTo>
                    <a:lnTo>
                      <a:pt x="6" y="19"/>
                    </a:lnTo>
                    <a:cubicBezTo>
                      <a:pt x="6" y="12"/>
                      <a:pt x="6" y="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4"/>
              <p:cNvSpPr/>
              <p:nvPr/>
            </p:nvSpPr>
            <p:spPr>
              <a:xfrm>
                <a:off x="6850594" y="3243622"/>
                <a:ext cx="3850" cy="3693"/>
              </a:xfrm>
              <a:custGeom>
                <a:avLst/>
                <a:gdLst/>
                <a:ahLst/>
                <a:cxnLst/>
                <a:rect l="l" t="t" r="r" b="b"/>
                <a:pathLst>
                  <a:path w="49" h="47" extrusionOk="0">
                    <a:moveTo>
                      <a:pt x="25" y="1"/>
                    </a:moveTo>
                    <a:cubicBezTo>
                      <a:pt x="14" y="1"/>
                      <a:pt x="8" y="7"/>
                      <a:pt x="1" y="18"/>
                    </a:cubicBezTo>
                    <a:lnTo>
                      <a:pt x="1" y="25"/>
                    </a:lnTo>
                    <a:cubicBezTo>
                      <a:pt x="1" y="36"/>
                      <a:pt x="8" y="41"/>
                      <a:pt x="19" y="47"/>
                    </a:cubicBezTo>
                    <a:lnTo>
                      <a:pt x="25" y="47"/>
                    </a:lnTo>
                    <a:cubicBezTo>
                      <a:pt x="36" y="47"/>
                      <a:pt x="43" y="41"/>
                      <a:pt x="48" y="30"/>
                    </a:cubicBezTo>
                    <a:cubicBezTo>
                      <a:pt x="43" y="25"/>
                      <a:pt x="43" y="18"/>
                      <a:pt x="43" y="7"/>
                    </a:cubicBezTo>
                    <a:cubicBezTo>
                      <a:pt x="36" y="7"/>
                      <a:pt x="36" y="1"/>
                      <a:pt x="30"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34"/>
              <p:cNvSpPr/>
              <p:nvPr/>
            </p:nvSpPr>
            <p:spPr>
              <a:xfrm>
                <a:off x="6859787" y="3245979"/>
                <a:ext cx="3693" cy="3693"/>
              </a:xfrm>
              <a:custGeom>
                <a:avLst/>
                <a:gdLst/>
                <a:ahLst/>
                <a:cxnLst/>
                <a:rect l="l" t="t" r="r" b="b"/>
                <a:pathLst>
                  <a:path w="47" h="47" extrusionOk="0">
                    <a:moveTo>
                      <a:pt x="23" y="0"/>
                    </a:moveTo>
                    <a:cubicBezTo>
                      <a:pt x="12" y="0"/>
                      <a:pt x="6" y="6"/>
                      <a:pt x="1" y="17"/>
                    </a:cubicBezTo>
                    <a:lnTo>
                      <a:pt x="1" y="22"/>
                    </a:lnTo>
                    <a:cubicBezTo>
                      <a:pt x="1" y="35"/>
                      <a:pt x="6" y="41"/>
                      <a:pt x="18" y="46"/>
                    </a:cubicBezTo>
                    <a:lnTo>
                      <a:pt x="23" y="46"/>
                    </a:lnTo>
                    <a:cubicBezTo>
                      <a:pt x="36" y="46"/>
                      <a:pt x="41" y="35"/>
                      <a:pt x="47" y="29"/>
                    </a:cubicBezTo>
                    <a:lnTo>
                      <a:pt x="47" y="22"/>
                    </a:lnTo>
                    <a:cubicBezTo>
                      <a:pt x="47" y="11"/>
                      <a:pt x="41"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34"/>
              <p:cNvSpPr/>
              <p:nvPr/>
            </p:nvSpPr>
            <p:spPr>
              <a:xfrm>
                <a:off x="6868902" y="3248258"/>
                <a:ext cx="3693" cy="3693"/>
              </a:xfrm>
              <a:custGeom>
                <a:avLst/>
                <a:gdLst/>
                <a:ahLst/>
                <a:cxnLst/>
                <a:rect l="l" t="t" r="r" b="b"/>
                <a:pathLst>
                  <a:path w="47" h="47" extrusionOk="0">
                    <a:moveTo>
                      <a:pt x="24" y="0"/>
                    </a:moveTo>
                    <a:cubicBezTo>
                      <a:pt x="12" y="0"/>
                      <a:pt x="6" y="6"/>
                      <a:pt x="0" y="17"/>
                    </a:cubicBezTo>
                    <a:lnTo>
                      <a:pt x="0" y="23"/>
                    </a:lnTo>
                    <a:cubicBezTo>
                      <a:pt x="0" y="28"/>
                      <a:pt x="6" y="41"/>
                      <a:pt x="19" y="46"/>
                    </a:cubicBezTo>
                    <a:lnTo>
                      <a:pt x="24" y="46"/>
                    </a:lnTo>
                    <a:cubicBezTo>
                      <a:pt x="35" y="46"/>
                      <a:pt x="41" y="35"/>
                      <a:pt x="46" y="28"/>
                    </a:cubicBezTo>
                    <a:lnTo>
                      <a:pt x="46" y="23"/>
                    </a:lnTo>
                    <a:cubicBezTo>
                      <a:pt x="46" y="12"/>
                      <a:pt x="41"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4"/>
              <p:cNvSpPr/>
              <p:nvPr/>
            </p:nvSpPr>
            <p:spPr>
              <a:xfrm>
                <a:off x="6878016" y="3250458"/>
                <a:ext cx="2357" cy="3379"/>
              </a:xfrm>
              <a:custGeom>
                <a:avLst/>
                <a:gdLst/>
                <a:ahLst/>
                <a:cxnLst/>
                <a:rect l="l" t="t" r="r" b="b"/>
                <a:pathLst>
                  <a:path w="30" h="43" extrusionOk="0">
                    <a:moveTo>
                      <a:pt x="24" y="0"/>
                    </a:moveTo>
                    <a:cubicBezTo>
                      <a:pt x="13" y="0"/>
                      <a:pt x="7" y="7"/>
                      <a:pt x="0" y="18"/>
                    </a:cubicBezTo>
                    <a:cubicBezTo>
                      <a:pt x="0" y="30"/>
                      <a:pt x="7" y="42"/>
                      <a:pt x="18" y="42"/>
                    </a:cubicBez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4"/>
              <p:cNvSpPr/>
              <p:nvPr/>
            </p:nvSpPr>
            <p:spPr>
              <a:xfrm>
                <a:off x="6856644" y="3259651"/>
                <a:ext cx="3693" cy="3693"/>
              </a:xfrm>
              <a:custGeom>
                <a:avLst/>
                <a:gdLst/>
                <a:ahLst/>
                <a:cxnLst/>
                <a:rect l="l" t="t" r="r" b="b"/>
                <a:pathLst>
                  <a:path w="47" h="47" extrusionOk="0">
                    <a:moveTo>
                      <a:pt x="23" y="0"/>
                    </a:moveTo>
                    <a:cubicBezTo>
                      <a:pt x="12" y="0"/>
                      <a:pt x="1" y="6"/>
                      <a:pt x="1" y="17"/>
                    </a:cubicBezTo>
                    <a:cubicBezTo>
                      <a:pt x="6" y="29"/>
                      <a:pt x="12" y="35"/>
                      <a:pt x="23" y="46"/>
                    </a:cubicBezTo>
                    <a:cubicBezTo>
                      <a:pt x="35" y="41"/>
                      <a:pt x="41" y="35"/>
                      <a:pt x="41" y="29"/>
                    </a:cubicBezTo>
                    <a:lnTo>
                      <a:pt x="46" y="22"/>
                    </a:lnTo>
                    <a:cubicBezTo>
                      <a:pt x="46" y="11"/>
                      <a:pt x="35" y="0"/>
                      <a:pt x="28"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4"/>
              <p:cNvSpPr/>
              <p:nvPr/>
            </p:nvSpPr>
            <p:spPr>
              <a:xfrm>
                <a:off x="6865759" y="3261929"/>
                <a:ext cx="3693" cy="2829"/>
              </a:xfrm>
              <a:custGeom>
                <a:avLst/>
                <a:gdLst/>
                <a:ahLst/>
                <a:cxnLst/>
                <a:rect l="l" t="t" r="r" b="b"/>
                <a:pathLst>
                  <a:path w="47" h="36" extrusionOk="0">
                    <a:moveTo>
                      <a:pt x="24" y="0"/>
                    </a:moveTo>
                    <a:cubicBezTo>
                      <a:pt x="11" y="0"/>
                      <a:pt x="0" y="6"/>
                      <a:pt x="0" y="12"/>
                    </a:cubicBezTo>
                    <a:cubicBezTo>
                      <a:pt x="11" y="23"/>
                      <a:pt x="24" y="28"/>
                      <a:pt x="40" y="35"/>
                    </a:cubicBezTo>
                    <a:lnTo>
                      <a:pt x="40" y="23"/>
                    </a:lnTo>
                    <a:cubicBezTo>
                      <a:pt x="40" y="23"/>
                      <a:pt x="46" y="23"/>
                      <a:pt x="46" y="17"/>
                    </a:cubicBezTo>
                    <a:cubicBezTo>
                      <a:pt x="46" y="12"/>
                      <a:pt x="35" y="0"/>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4"/>
              <p:cNvSpPr/>
              <p:nvPr/>
            </p:nvSpPr>
            <p:spPr>
              <a:xfrm>
                <a:off x="6865759" y="3262794"/>
                <a:ext cx="3221" cy="2357"/>
              </a:xfrm>
              <a:custGeom>
                <a:avLst/>
                <a:gdLst/>
                <a:ahLst/>
                <a:cxnLst/>
                <a:rect l="l" t="t" r="r" b="b"/>
                <a:pathLst>
                  <a:path w="41" h="30" extrusionOk="0">
                    <a:moveTo>
                      <a:pt x="0" y="1"/>
                    </a:moveTo>
                    <a:lnTo>
                      <a:pt x="0" y="6"/>
                    </a:lnTo>
                    <a:lnTo>
                      <a:pt x="0" y="12"/>
                    </a:lnTo>
                    <a:cubicBezTo>
                      <a:pt x="0" y="17"/>
                      <a:pt x="6" y="30"/>
                      <a:pt x="17" y="30"/>
                    </a:cubicBezTo>
                    <a:lnTo>
                      <a:pt x="24" y="30"/>
                    </a:lnTo>
                    <a:cubicBezTo>
                      <a:pt x="29" y="30"/>
                      <a:pt x="35" y="30"/>
                      <a:pt x="40" y="24"/>
                    </a:cubicBezTo>
                    <a:cubicBezTo>
                      <a:pt x="24" y="17"/>
                      <a:pt x="11" y="12"/>
                      <a:pt x="0"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4"/>
              <p:cNvSpPr/>
              <p:nvPr/>
            </p:nvSpPr>
            <p:spPr>
              <a:xfrm>
                <a:off x="6874795" y="3264129"/>
                <a:ext cx="2357" cy="2829"/>
              </a:xfrm>
              <a:custGeom>
                <a:avLst/>
                <a:gdLst/>
                <a:ahLst/>
                <a:cxnLst/>
                <a:rect l="l" t="t" r="r" b="b"/>
                <a:pathLst>
                  <a:path w="30" h="36" extrusionOk="0">
                    <a:moveTo>
                      <a:pt x="24" y="0"/>
                    </a:moveTo>
                    <a:cubicBezTo>
                      <a:pt x="13" y="0"/>
                      <a:pt x="1" y="7"/>
                      <a:pt x="1" y="18"/>
                    </a:cubicBezTo>
                    <a:lnTo>
                      <a:pt x="1" y="30"/>
                    </a:lnTo>
                    <a:lnTo>
                      <a:pt x="19" y="35"/>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34"/>
              <p:cNvSpPr/>
              <p:nvPr/>
            </p:nvSpPr>
            <p:spPr>
              <a:xfrm>
                <a:off x="6874795" y="3266408"/>
                <a:ext cx="1493" cy="1100"/>
              </a:xfrm>
              <a:custGeom>
                <a:avLst/>
                <a:gdLst/>
                <a:ahLst/>
                <a:cxnLst/>
                <a:rect l="l" t="t" r="r" b="b"/>
                <a:pathLst>
                  <a:path w="19" h="14" extrusionOk="0">
                    <a:moveTo>
                      <a:pt x="1" y="1"/>
                    </a:moveTo>
                    <a:cubicBezTo>
                      <a:pt x="1" y="6"/>
                      <a:pt x="6" y="13"/>
                      <a:pt x="19" y="13"/>
                    </a:cubicBezTo>
                    <a:lnTo>
                      <a:pt x="19" y="6"/>
                    </a:lnTo>
                    <a:lnTo>
                      <a:pt x="1"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34"/>
              <p:cNvSpPr/>
              <p:nvPr/>
            </p:nvSpPr>
            <p:spPr>
              <a:xfrm>
                <a:off x="6857509" y="3487825"/>
                <a:ext cx="304547" cy="55865"/>
              </a:xfrm>
              <a:custGeom>
                <a:avLst/>
                <a:gdLst/>
                <a:ahLst/>
                <a:cxnLst/>
                <a:rect l="l" t="t" r="r" b="b"/>
                <a:pathLst>
                  <a:path w="3876" h="711" extrusionOk="0">
                    <a:moveTo>
                      <a:pt x="287" y="1"/>
                    </a:moveTo>
                    <a:cubicBezTo>
                      <a:pt x="262" y="1"/>
                      <a:pt x="237" y="22"/>
                      <a:pt x="226" y="42"/>
                    </a:cubicBezTo>
                    <a:lnTo>
                      <a:pt x="17" y="577"/>
                    </a:lnTo>
                    <a:cubicBezTo>
                      <a:pt x="1" y="623"/>
                      <a:pt x="35" y="676"/>
                      <a:pt x="81" y="676"/>
                    </a:cubicBezTo>
                    <a:lnTo>
                      <a:pt x="3789" y="710"/>
                    </a:lnTo>
                    <a:cubicBezTo>
                      <a:pt x="3840" y="710"/>
                      <a:pt x="3875" y="652"/>
                      <a:pt x="3853" y="606"/>
                    </a:cubicBezTo>
                    <a:lnTo>
                      <a:pt x="3580" y="66"/>
                    </a:lnTo>
                    <a:cubicBezTo>
                      <a:pt x="3567" y="42"/>
                      <a:pt x="3545" y="25"/>
                      <a:pt x="3516" y="25"/>
                    </a:cubicBezTo>
                    <a:lnTo>
                      <a:pt x="296" y="2"/>
                    </a:lnTo>
                    <a:cubicBezTo>
                      <a:pt x="293" y="1"/>
                      <a:pt x="29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4"/>
              <p:cNvSpPr/>
              <p:nvPr/>
            </p:nvSpPr>
            <p:spPr>
              <a:xfrm>
                <a:off x="6853344" y="3483425"/>
                <a:ext cx="312404" cy="64272"/>
              </a:xfrm>
              <a:custGeom>
                <a:avLst/>
                <a:gdLst/>
                <a:ahLst/>
                <a:cxnLst/>
                <a:rect l="l" t="t" r="r" b="b"/>
                <a:pathLst>
                  <a:path w="3976" h="818" extrusionOk="0">
                    <a:moveTo>
                      <a:pt x="349" y="111"/>
                    </a:moveTo>
                    <a:lnTo>
                      <a:pt x="3569" y="140"/>
                    </a:lnTo>
                    <a:cubicBezTo>
                      <a:pt x="3575" y="140"/>
                      <a:pt x="3580" y="140"/>
                      <a:pt x="3580" y="145"/>
                    </a:cubicBezTo>
                    <a:lnTo>
                      <a:pt x="3853" y="684"/>
                    </a:lnTo>
                    <a:lnTo>
                      <a:pt x="3853" y="702"/>
                    </a:lnTo>
                    <a:cubicBezTo>
                      <a:pt x="3847" y="702"/>
                      <a:pt x="3847" y="702"/>
                      <a:pt x="3842" y="708"/>
                    </a:cubicBezTo>
                    <a:lnTo>
                      <a:pt x="134" y="673"/>
                    </a:lnTo>
                    <a:cubicBezTo>
                      <a:pt x="129" y="673"/>
                      <a:pt x="129" y="673"/>
                      <a:pt x="123" y="667"/>
                    </a:cubicBezTo>
                    <a:lnTo>
                      <a:pt x="123" y="655"/>
                    </a:lnTo>
                    <a:lnTo>
                      <a:pt x="332" y="122"/>
                    </a:lnTo>
                    <a:cubicBezTo>
                      <a:pt x="338" y="116"/>
                      <a:pt x="343" y="111"/>
                      <a:pt x="349" y="111"/>
                    </a:cubicBezTo>
                    <a:close/>
                    <a:moveTo>
                      <a:pt x="349" y="1"/>
                    </a:moveTo>
                    <a:cubicBezTo>
                      <a:pt x="297" y="1"/>
                      <a:pt x="244" y="28"/>
                      <a:pt x="228" y="81"/>
                    </a:cubicBezTo>
                    <a:lnTo>
                      <a:pt x="19" y="615"/>
                    </a:lnTo>
                    <a:cubicBezTo>
                      <a:pt x="1" y="655"/>
                      <a:pt x="8" y="697"/>
                      <a:pt x="30" y="732"/>
                    </a:cubicBezTo>
                    <a:cubicBezTo>
                      <a:pt x="54" y="766"/>
                      <a:pt x="94" y="789"/>
                      <a:pt x="134" y="789"/>
                    </a:cubicBezTo>
                    <a:lnTo>
                      <a:pt x="3836" y="818"/>
                    </a:lnTo>
                    <a:lnTo>
                      <a:pt x="3842" y="818"/>
                    </a:lnTo>
                    <a:cubicBezTo>
                      <a:pt x="3882" y="818"/>
                      <a:pt x="3923" y="794"/>
                      <a:pt x="3946" y="759"/>
                    </a:cubicBezTo>
                    <a:cubicBezTo>
                      <a:pt x="3975" y="719"/>
                      <a:pt x="3975" y="673"/>
                      <a:pt x="3952" y="633"/>
                    </a:cubicBezTo>
                    <a:lnTo>
                      <a:pt x="3685" y="93"/>
                    </a:lnTo>
                    <a:cubicBezTo>
                      <a:pt x="3662" y="52"/>
                      <a:pt x="3620" y="23"/>
                      <a:pt x="3569" y="23"/>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4"/>
              <p:cNvSpPr/>
              <p:nvPr/>
            </p:nvSpPr>
            <p:spPr>
              <a:xfrm>
                <a:off x="6865759" y="3465589"/>
                <a:ext cx="282154" cy="24279"/>
              </a:xfrm>
              <a:custGeom>
                <a:avLst/>
                <a:gdLst/>
                <a:ahLst/>
                <a:cxnLst/>
                <a:rect l="l" t="t" r="r" b="b"/>
                <a:pathLst>
                  <a:path w="3591" h="309" extrusionOk="0">
                    <a:moveTo>
                      <a:pt x="24" y="1"/>
                    </a:moveTo>
                    <a:cubicBezTo>
                      <a:pt x="11" y="1"/>
                      <a:pt x="0" y="6"/>
                      <a:pt x="0" y="19"/>
                    </a:cubicBezTo>
                    <a:lnTo>
                      <a:pt x="0" y="262"/>
                    </a:lnTo>
                    <a:cubicBezTo>
                      <a:pt x="0" y="274"/>
                      <a:pt x="11" y="279"/>
                      <a:pt x="24" y="279"/>
                    </a:cubicBezTo>
                    <a:lnTo>
                      <a:pt x="3567" y="308"/>
                    </a:lnTo>
                    <a:cubicBezTo>
                      <a:pt x="3579" y="308"/>
                      <a:pt x="3591" y="303"/>
                      <a:pt x="3591" y="290"/>
                    </a:cubicBezTo>
                    <a:lnTo>
                      <a:pt x="3591" y="47"/>
                    </a:lnTo>
                    <a:cubicBezTo>
                      <a:pt x="3591" y="36"/>
                      <a:pt x="3579" y="30"/>
                      <a:pt x="3567" y="30"/>
                    </a:cubicBezTo>
                    <a:lnTo>
                      <a:pt x="24" y="1"/>
                    </a:lnTo>
                    <a:close/>
                  </a:path>
                </a:pathLst>
              </a:custGeom>
              <a:solidFill>
                <a:srgbClr val="6A9D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4"/>
              <p:cNvSpPr/>
              <p:nvPr/>
            </p:nvSpPr>
            <p:spPr>
              <a:xfrm>
                <a:off x="6861123" y="3461032"/>
                <a:ext cx="291425" cy="33393"/>
              </a:xfrm>
              <a:custGeom>
                <a:avLst/>
                <a:gdLst/>
                <a:ahLst/>
                <a:cxnLst/>
                <a:rect l="l" t="t" r="r" b="b"/>
                <a:pathLst>
                  <a:path w="3709" h="425" extrusionOk="0">
                    <a:moveTo>
                      <a:pt x="204" y="117"/>
                    </a:moveTo>
                    <a:lnTo>
                      <a:pt x="3510" y="139"/>
                    </a:lnTo>
                    <a:cubicBezTo>
                      <a:pt x="3528" y="139"/>
                      <a:pt x="3551" y="152"/>
                      <a:pt x="3569" y="169"/>
                    </a:cubicBezTo>
                    <a:cubicBezTo>
                      <a:pt x="3586" y="181"/>
                      <a:pt x="3591" y="203"/>
                      <a:pt x="3591" y="227"/>
                    </a:cubicBezTo>
                    <a:cubicBezTo>
                      <a:pt x="3591" y="251"/>
                      <a:pt x="3580" y="268"/>
                      <a:pt x="3569" y="286"/>
                    </a:cubicBezTo>
                    <a:cubicBezTo>
                      <a:pt x="3551" y="302"/>
                      <a:pt x="3528" y="308"/>
                      <a:pt x="3505" y="308"/>
                    </a:cubicBezTo>
                    <a:lnTo>
                      <a:pt x="198" y="286"/>
                    </a:lnTo>
                    <a:cubicBezTo>
                      <a:pt x="152" y="286"/>
                      <a:pt x="118" y="244"/>
                      <a:pt x="118" y="198"/>
                    </a:cubicBezTo>
                    <a:cubicBezTo>
                      <a:pt x="118" y="152"/>
                      <a:pt x="158" y="117"/>
                      <a:pt x="198" y="117"/>
                    </a:cubicBezTo>
                    <a:close/>
                    <a:moveTo>
                      <a:pt x="204" y="0"/>
                    </a:moveTo>
                    <a:cubicBezTo>
                      <a:pt x="94" y="7"/>
                      <a:pt x="1" y="88"/>
                      <a:pt x="1" y="198"/>
                    </a:cubicBezTo>
                    <a:cubicBezTo>
                      <a:pt x="1" y="308"/>
                      <a:pt x="88" y="396"/>
                      <a:pt x="198" y="396"/>
                    </a:cubicBezTo>
                    <a:lnTo>
                      <a:pt x="3505" y="425"/>
                    </a:lnTo>
                    <a:cubicBezTo>
                      <a:pt x="3563" y="425"/>
                      <a:pt x="3609" y="407"/>
                      <a:pt x="3644" y="366"/>
                    </a:cubicBezTo>
                    <a:cubicBezTo>
                      <a:pt x="3684" y="332"/>
                      <a:pt x="3708" y="279"/>
                      <a:pt x="3708" y="227"/>
                    </a:cubicBezTo>
                    <a:cubicBezTo>
                      <a:pt x="3708" y="117"/>
                      <a:pt x="3620" y="29"/>
                      <a:pt x="3510" y="29"/>
                    </a:cubicBezTo>
                    <a:lnTo>
                      <a:pt x="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4"/>
              <p:cNvSpPr/>
              <p:nvPr/>
            </p:nvSpPr>
            <p:spPr>
              <a:xfrm>
                <a:off x="6873066" y="3231443"/>
                <a:ext cx="15086" cy="8643"/>
              </a:xfrm>
              <a:custGeom>
                <a:avLst/>
                <a:gdLst/>
                <a:ahLst/>
                <a:cxnLst/>
                <a:rect l="l" t="t" r="r" b="b"/>
                <a:pathLst>
                  <a:path w="192" h="110" extrusionOk="0">
                    <a:moveTo>
                      <a:pt x="131" y="1"/>
                    </a:moveTo>
                    <a:cubicBezTo>
                      <a:pt x="114" y="1"/>
                      <a:pt x="95" y="4"/>
                      <a:pt x="76" y="11"/>
                    </a:cubicBezTo>
                    <a:cubicBezTo>
                      <a:pt x="28" y="28"/>
                      <a:pt x="0" y="63"/>
                      <a:pt x="6" y="86"/>
                    </a:cubicBezTo>
                    <a:cubicBezTo>
                      <a:pt x="13" y="102"/>
                      <a:pt x="35" y="110"/>
                      <a:pt x="63" y="110"/>
                    </a:cubicBezTo>
                    <a:cubicBezTo>
                      <a:pt x="78" y="110"/>
                      <a:pt x="94" y="107"/>
                      <a:pt x="110" y="103"/>
                    </a:cubicBezTo>
                    <a:cubicBezTo>
                      <a:pt x="156" y="86"/>
                      <a:pt x="191" y="52"/>
                      <a:pt x="180" y="28"/>
                    </a:cubicBezTo>
                    <a:cubicBezTo>
                      <a:pt x="177" y="10"/>
                      <a:pt x="157"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4"/>
              <p:cNvSpPr/>
              <p:nvPr/>
            </p:nvSpPr>
            <p:spPr>
              <a:xfrm>
                <a:off x="6960046" y="3151142"/>
                <a:ext cx="16972" cy="7779"/>
              </a:xfrm>
              <a:custGeom>
                <a:avLst/>
                <a:gdLst/>
                <a:ahLst/>
                <a:cxnLst/>
                <a:rect l="l" t="t" r="r" b="b"/>
                <a:pathLst>
                  <a:path w="216" h="99" extrusionOk="0">
                    <a:moveTo>
                      <a:pt x="144" y="0"/>
                    </a:moveTo>
                    <a:cubicBezTo>
                      <a:pt x="59" y="0"/>
                      <a:pt x="0" y="99"/>
                      <a:pt x="0" y="99"/>
                    </a:cubicBezTo>
                    <a:lnTo>
                      <a:pt x="216" y="24"/>
                    </a:lnTo>
                    <a:cubicBezTo>
                      <a:pt x="191" y="7"/>
                      <a:pt x="166"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4"/>
              <p:cNvSpPr/>
              <p:nvPr/>
            </p:nvSpPr>
            <p:spPr>
              <a:xfrm>
                <a:off x="6955096" y="3146663"/>
                <a:ext cx="26872" cy="16893"/>
              </a:xfrm>
              <a:custGeom>
                <a:avLst/>
                <a:gdLst/>
                <a:ahLst/>
                <a:cxnLst/>
                <a:rect l="l" t="t" r="r" b="b"/>
                <a:pathLst>
                  <a:path w="342" h="215" extrusionOk="0">
                    <a:moveTo>
                      <a:pt x="211" y="1"/>
                    </a:moveTo>
                    <a:cubicBezTo>
                      <a:pt x="199" y="1"/>
                      <a:pt x="187" y="2"/>
                      <a:pt x="175" y="6"/>
                    </a:cubicBezTo>
                    <a:cubicBezTo>
                      <a:pt x="81" y="28"/>
                      <a:pt x="23" y="116"/>
                      <a:pt x="12" y="127"/>
                    </a:cubicBezTo>
                    <a:cubicBezTo>
                      <a:pt x="1" y="150"/>
                      <a:pt x="6" y="191"/>
                      <a:pt x="35" y="202"/>
                    </a:cubicBezTo>
                    <a:cubicBezTo>
                      <a:pt x="41" y="208"/>
                      <a:pt x="52" y="214"/>
                      <a:pt x="63" y="214"/>
                    </a:cubicBezTo>
                    <a:cubicBezTo>
                      <a:pt x="81" y="214"/>
                      <a:pt x="98" y="202"/>
                      <a:pt x="111" y="185"/>
                    </a:cubicBezTo>
                    <a:cubicBezTo>
                      <a:pt x="116" y="173"/>
                      <a:pt x="156" y="127"/>
                      <a:pt x="197" y="116"/>
                    </a:cubicBezTo>
                    <a:cubicBezTo>
                      <a:pt x="209" y="116"/>
                      <a:pt x="226" y="116"/>
                      <a:pt x="250" y="127"/>
                    </a:cubicBezTo>
                    <a:cubicBezTo>
                      <a:pt x="258" y="134"/>
                      <a:pt x="268" y="137"/>
                      <a:pt x="278" y="137"/>
                    </a:cubicBezTo>
                    <a:cubicBezTo>
                      <a:pt x="296" y="137"/>
                      <a:pt x="314" y="128"/>
                      <a:pt x="325" y="110"/>
                    </a:cubicBezTo>
                    <a:cubicBezTo>
                      <a:pt x="342" y="86"/>
                      <a:pt x="336" y="52"/>
                      <a:pt x="314" y="33"/>
                    </a:cubicBezTo>
                    <a:cubicBezTo>
                      <a:pt x="279" y="13"/>
                      <a:pt x="245"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4"/>
              <p:cNvSpPr/>
              <p:nvPr/>
            </p:nvSpPr>
            <p:spPr>
              <a:xfrm>
                <a:off x="6967825" y="3059526"/>
                <a:ext cx="12414" cy="25143"/>
              </a:xfrm>
              <a:custGeom>
                <a:avLst/>
                <a:gdLst/>
                <a:ahLst/>
                <a:cxnLst/>
                <a:rect l="l" t="t" r="r" b="b"/>
                <a:pathLst>
                  <a:path w="158" h="320" extrusionOk="0">
                    <a:moveTo>
                      <a:pt x="0" y="1"/>
                    </a:moveTo>
                    <a:lnTo>
                      <a:pt x="157" y="320"/>
                    </a:lnTo>
                    <a:cubicBezTo>
                      <a:pt x="157" y="1"/>
                      <a:pt x="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4"/>
              <p:cNvSpPr/>
              <p:nvPr/>
            </p:nvSpPr>
            <p:spPr>
              <a:xfrm>
                <a:off x="6963267" y="3054969"/>
                <a:ext cx="21450" cy="34179"/>
              </a:xfrm>
              <a:custGeom>
                <a:avLst/>
                <a:gdLst/>
                <a:ahLst/>
                <a:cxnLst/>
                <a:rect l="l" t="t" r="r" b="b"/>
                <a:pathLst>
                  <a:path w="273" h="435" extrusionOk="0">
                    <a:moveTo>
                      <a:pt x="58" y="0"/>
                    </a:moveTo>
                    <a:cubicBezTo>
                      <a:pt x="29" y="0"/>
                      <a:pt x="7" y="24"/>
                      <a:pt x="1" y="52"/>
                    </a:cubicBezTo>
                    <a:cubicBezTo>
                      <a:pt x="1" y="81"/>
                      <a:pt x="23" y="110"/>
                      <a:pt x="52" y="110"/>
                    </a:cubicBezTo>
                    <a:cubicBezTo>
                      <a:pt x="87" y="116"/>
                      <a:pt x="157" y="174"/>
                      <a:pt x="157" y="378"/>
                    </a:cubicBezTo>
                    <a:cubicBezTo>
                      <a:pt x="157" y="407"/>
                      <a:pt x="181" y="435"/>
                      <a:pt x="215" y="435"/>
                    </a:cubicBezTo>
                    <a:cubicBezTo>
                      <a:pt x="245" y="435"/>
                      <a:pt x="272" y="407"/>
                      <a:pt x="272" y="378"/>
                    </a:cubicBezTo>
                    <a:cubicBezTo>
                      <a:pt x="272" y="6"/>
                      <a:pt x="7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4"/>
              <p:cNvSpPr/>
              <p:nvPr/>
            </p:nvSpPr>
            <p:spPr>
              <a:xfrm>
                <a:off x="6821994" y="2959661"/>
                <a:ext cx="65215" cy="65765"/>
              </a:xfrm>
              <a:custGeom>
                <a:avLst/>
                <a:gdLst/>
                <a:ahLst/>
                <a:cxnLst/>
                <a:rect l="l" t="t" r="r" b="b"/>
                <a:pathLst>
                  <a:path w="830" h="837" extrusionOk="0">
                    <a:moveTo>
                      <a:pt x="0" y="1"/>
                    </a:moveTo>
                    <a:lnTo>
                      <a:pt x="830" y="8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4"/>
              <p:cNvSpPr/>
              <p:nvPr/>
            </p:nvSpPr>
            <p:spPr>
              <a:xfrm>
                <a:off x="6816965" y="2955104"/>
                <a:ext cx="75272" cy="74487"/>
              </a:xfrm>
              <a:custGeom>
                <a:avLst/>
                <a:gdLst/>
                <a:ahLst/>
                <a:cxnLst/>
                <a:rect l="l" t="t" r="r" b="b"/>
                <a:pathLst>
                  <a:path w="958" h="948" extrusionOk="0">
                    <a:moveTo>
                      <a:pt x="64" y="1"/>
                    </a:moveTo>
                    <a:cubicBezTo>
                      <a:pt x="49" y="1"/>
                      <a:pt x="35" y="7"/>
                      <a:pt x="24" y="18"/>
                    </a:cubicBezTo>
                    <a:cubicBezTo>
                      <a:pt x="0" y="42"/>
                      <a:pt x="0" y="77"/>
                      <a:pt x="24" y="99"/>
                    </a:cubicBezTo>
                    <a:lnTo>
                      <a:pt x="854" y="929"/>
                    </a:lnTo>
                    <a:cubicBezTo>
                      <a:pt x="865" y="940"/>
                      <a:pt x="881" y="947"/>
                      <a:pt x="894" y="947"/>
                    </a:cubicBezTo>
                    <a:cubicBezTo>
                      <a:pt x="911" y="947"/>
                      <a:pt x="923" y="940"/>
                      <a:pt x="934" y="929"/>
                    </a:cubicBezTo>
                    <a:cubicBezTo>
                      <a:pt x="958" y="912"/>
                      <a:pt x="958" y="870"/>
                      <a:pt x="934" y="854"/>
                    </a:cubicBezTo>
                    <a:lnTo>
                      <a:pt x="105" y="18"/>
                    </a:lnTo>
                    <a:cubicBezTo>
                      <a:pt x="93" y="7"/>
                      <a:pt x="78"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4"/>
              <p:cNvSpPr/>
              <p:nvPr/>
            </p:nvSpPr>
            <p:spPr>
              <a:xfrm>
                <a:off x="7079476" y="2959661"/>
                <a:ext cx="65687" cy="65765"/>
              </a:xfrm>
              <a:custGeom>
                <a:avLst/>
                <a:gdLst/>
                <a:ahLst/>
                <a:cxnLst/>
                <a:rect l="l" t="t" r="r" b="b"/>
                <a:pathLst>
                  <a:path w="836" h="837" extrusionOk="0">
                    <a:moveTo>
                      <a:pt x="836" y="1"/>
                    </a:moveTo>
                    <a:lnTo>
                      <a:pt x="0" y="8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4"/>
              <p:cNvSpPr/>
              <p:nvPr/>
            </p:nvSpPr>
            <p:spPr>
              <a:xfrm>
                <a:off x="7074447" y="2955104"/>
                <a:ext cx="75351" cy="74487"/>
              </a:xfrm>
              <a:custGeom>
                <a:avLst/>
                <a:gdLst/>
                <a:ahLst/>
                <a:cxnLst/>
                <a:rect l="l" t="t" r="r" b="b"/>
                <a:pathLst>
                  <a:path w="959" h="948" extrusionOk="0">
                    <a:moveTo>
                      <a:pt x="900" y="1"/>
                    </a:moveTo>
                    <a:cubicBezTo>
                      <a:pt x="886" y="1"/>
                      <a:pt x="871" y="7"/>
                      <a:pt x="859" y="18"/>
                    </a:cubicBezTo>
                    <a:lnTo>
                      <a:pt x="24" y="854"/>
                    </a:lnTo>
                    <a:cubicBezTo>
                      <a:pt x="0" y="870"/>
                      <a:pt x="0" y="912"/>
                      <a:pt x="24" y="929"/>
                    </a:cubicBezTo>
                    <a:cubicBezTo>
                      <a:pt x="35" y="940"/>
                      <a:pt x="53" y="947"/>
                      <a:pt x="64" y="947"/>
                    </a:cubicBezTo>
                    <a:cubicBezTo>
                      <a:pt x="83" y="947"/>
                      <a:pt x="94" y="940"/>
                      <a:pt x="105" y="929"/>
                    </a:cubicBezTo>
                    <a:lnTo>
                      <a:pt x="940" y="99"/>
                    </a:lnTo>
                    <a:cubicBezTo>
                      <a:pt x="958" y="77"/>
                      <a:pt x="958" y="42"/>
                      <a:pt x="940" y="18"/>
                    </a:cubicBezTo>
                    <a:cubicBezTo>
                      <a:pt x="929" y="7"/>
                      <a:pt x="91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4"/>
              <p:cNvSpPr/>
              <p:nvPr/>
            </p:nvSpPr>
            <p:spPr>
              <a:xfrm>
                <a:off x="6986918" y="2887296"/>
                <a:ext cx="79" cy="88865"/>
              </a:xfrm>
              <a:custGeom>
                <a:avLst/>
                <a:gdLst/>
                <a:ahLst/>
                <a:cxnLst/>
                <a:rect l="l" t="t" r="r" b="b"/>
                <a:pathLst>
                  <a:path w="1" h="1131" extrusionOk="0">
                    <a:moveTo>
                      <a:pt x="1" y="0"/>
                    </a:moveTo>
                    <a:lnTo>
                      <a:pt x="1" y="11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4"/>
              <p:cNvSpPr/>
              <p:nvPr/>
            </p:nvSpPr>
            <p:spPr>
              <a:xfrm>
                <a:off x="6982439" y="2882660"/>
                <a:ext cx="9193" cy="98137"/>
              </a:xfrm>
              <a:custGeom>
                <a:avLst/>
                <a:gdLst/>
                <a:ahLst/>
                <a:cxnLst/>
                <a:rect l="l" t="t" r="r" b="b"/>
                <a:pathLst>
                  <a:path w="117" h="1249" extrusionOk="0">
                    <a:moveTo>
                      <a:pt x="58" y="1"/>
                    </a:moveTo>
                    <a:cubicBezTo>
                      <a:pt x="23" y="1"/>
                      <a:pt x="1" y="30"/>
                      <a:pt x="1" y="59"/>
                    </a:cubicBezTo>
                    <a:lnTo>
                      <a:pt x="1" y="1190"/>
                    </a:lnTo>
                    <a:cubicBezTo>
                      <a:pt x="1" y="1219"/>
                      <a:pt x="23" y="1248"/>
                      <a:pt x="58" y="1248"/>
                    </a:cubicBezTo>
                    <a:cubicBezTo>
                      <a:pt x="87" y="1248"/>
                      <a:pt x="116" y="1219"/>
                      <a:pt x="116" y="1190"/>
                    </a:cubicBezTo>
                    <a:lnTo>
                      <a:pt x="116" y="59"/>
                    </a:lnTo>
                    <a:cubicBezTo>
                      <a:pt x="116" y="30"/>
                      <a:pt x="87"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963"/>
        <p:cNvGrpSpPr/>
        <p:nvPr/>
      </p:nvGrpSpPr>
      <p:grpSpPr>
        <a:xfrm>
          <a:off x="0" y="0"/>
          <a:ext cx="0" cy="0"/>
          <a:chOff x="0" y="0"/>
          <a:chExt cx="0" cy="0"/>
        </a:xfrm>
      </p:grpSpPr>
      <p:sp>
        <p:nvSpPr>
          <p:cNvPr id="964" name="Google Shape;964;p35"/>
          <p:cNvSpPr/>
          <p:nvPr/>
        </p:nvSpPr>
        <p:spPr>
          <a:xfrm rot="-9450333">
            <a:off x="6718491" y="-1670485"/>
            <a:ext cx="3954777" cy="3618440"/>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965" name="Google Shape;965;p35"/>
          <p:cNvGrpSpPr/>
          <p:nvPr/>
        </p:nvGrpSpPr>
        <p:grpSpPr>
          <a:xfrm>
            <a:off x="7192150" y="253975"/>
            <a:ext cx="1754053" cy="1533854"/>
            <a:chOff x="218475" y="3294000"/>
            <a:chExt cx="1754053" cy="1533854"/>
          </a:xfrm>
        </p:grpSpPr>
        <p:grpSp>
          <p:nvGrpSpPr>
            <p:cNvPr id="966" name="Google Shape;966;p35"/>
            <p:cNvGrpSpPr/>
            <p:nvPr/>
          </p:nvGrpSpPr>
          <p:grpSpPr>
            <a:xfrm>
              <a:off x="498725" y="3294000"/>
              <a:ext cx="90125" cy="83350"/>
              <a:chOff x="2985975" y="2917825"/>
              <a:chExt cx="90125" cy="83350"/>
            </a:xfrm>
          </p:grpSpPr>
          <p:sp>
            <p:nvSpPr>
              <p:cNvPr id="967" name="Google Shape;967;p35"/>
              <p:cNvSpPr/>
              <p:nvPr/>
            </p:nvSpPr>
            <p:spPr>
              <a:xfrm>
                <a:off x="2987050" y="2922500"/>
                <a:ext cx="83850" cy="74250"/>
              </a:xfrm>
              <a:custGeom>
                <a:avLst/>
                <a:gdLst/>
                <a:ahLst/>
                <a:cxnLst/>
                <a:rect l="l" t="t" r="r" b="b"/>
                <a:pathLst>
                  <a:path w="3354" h="2970" extrusionOk="0">
                    <a:moveTo>
                      <a:pt x="1674" y="0"/>
                    </a:moveTo>
                    <a:cubicBezTo>
                      <a:pt x="1357" y="0"/>
                      <a:pt x="1038" y="99"/>
                      <a:pt x="765" y="303"/>
                    </a:cubicBezTo>
                    <a:cubicBezTo>
                      <a:pt x="122" y="799"/>
                      <a:pt x="0" y="1739"/>
                      <a:pt x="496" y="2382"/>
                    </a:cubicBezTo>
                    <a:cubicBezTo>
                      <a:pt x="784" y="2769"/>
                      <a:pt x="1228" y="2970"/>
                      <a:pt x="1676" y="2970"/>
                    </a:cubicBezTo>
                    <a:cubicBezTo>
                      <a:pt x="1991" y="2970"/>
                      <a:pt x="2308" y="2870"/>
                      <a:pt x="2574" y="2665"/>
                    </a:cubicBezTo>
                    <a:cubicBezTo>
                      <a:pt x="3231" y="2159"/>
                      <a:pt x="3353" y="1229"/>
                      <a:pt x="2858" y="573"/>
                    </a:cubicBezTo>
                    <a:cubicBezTo>
                      <a:pt x="2562" y="197"/>
                      <a:pt x="2121"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5"/>
              <p:cNvSpPr/>
              <p:nvPr/>
            </p:nvSpPr>
            <p:spPr>
              <a:xfrm>
                <a:off x="2985975" y="2917825"/>
                <a:ext cx="90125" cy="83350"/>
              </a:xfrm>
              <a:custGeom>
                <a:avLst/>
                <a:gdLst/>
                <a:ahLst/>
                <a:cxnLst/>
                <a:rect l="l" t="t" r="r" b="b"/>
                <a:pathLst>
                  <a:path w="3605" h="3334" extrusionOk="0">
                    <a:moveTo>
                      <a:pt x="1720" y="372"/>
                    </a:moveTo>
                    <a:cubicBezTo>
                      <a:pt x="2107" y="372"/>
                      <a:pt x="2499" y="537"/>
                      <a:pt x="2753" y="878"/>
                    </a:cubicBezTo>
                    <a:cubicBezTo>
                      <a:pt x="3184" y="1449"/>
                      <a:pt x="3080" y="2271"/>
                      <a:pt x="2513" y="2705"/>
                    </a:cubicBezTo>
                    <a:cubicBezTo>
                      <a:pt x="2278" y="2885"/>
                      <a:pt x="2000" y="2972"/>
                      <a:pt x="1723" y="2972"/>
                    </a:cubicBezTo>
                    <a:cubicBezTo>
                      <a:pt x="1330" y="2972"/>
                      <a:pt x="942" y="2797"/>
                      <a:pt x="690" y="2465"/>
                    </a:cubicBezTo>
                    <a:cubicBezTo>
                      <a:pt x="463" y="2181"/>
                      <a:pt x="374" y="1836"/>
                      <a:pt x="420" y="1492"/>
                    </a:cubicBezTo>
                    <a:cubicBezTo>
                      <a:pt x="463" y="1147"/>
                      <a:pt x="643" y="849"/>
                      <a:pt x="926" y="641"/>
                    </a:cubicBezTo>
                    <a:cubicBezTo>
                      <a:pt x="1167" y="447"/>
                      <a:pt x="1436" y="372"/>
                      <a:pt x="1720" y="372"/>
                    </a:cubicBezTo>
                    <a:close/>
                    <a:moveTo>
                      <a:pt x="1715" y="1"/>
                    </a:moveTo>
                    <a:cubicBezTo>
                      <a:pt x="1362" y="1"/>
                      <a:pt x="1006" y="112"/>
                      <a:pt x="704" y="340"/>
                    </a:cubicBezTo>
                    <a:cubicBezTo>
                      <a:pt x="345" y="609"/>
                      <a:pt x="119" y="1014"/>
                      <a:pt x="61" y="1449"/>
                    </a:cubicBezTo>
                    <a:cubicBezTo>
                      <a:pt x="0" y="1897"/>
                      <a:pt x="119" y="2332"/>
                      <a:pt x="388" y="2691"/>
                    </a:cubicBezTo>
                    <a:cubicBezTo>
                      <a:pt x="718" y="3107"/>
                      <a:pt x="1210" y="3333"/>
                      <a:pt x="1720" y="3333"/>
                    </a:cubicBezTo>
                    <a:cubicBezTo>
                      <a:pt x="2079" y="3333"/>
                      <a:pt x="2438" y="3229"/>
                      <a:pt x="2736" y="2989"/>
                    </a:cubicBezTo>
                    <a:cubicBezTo>
                      <a:pt x="3453" y="2436"/>
                      <a:pt x="3604" y="1388"/>
                      <a:pt x="3037" y="656"/>
                    </a:cubicBezTo>
                    <a:cubicBezTo>
                      <a:pt x="2712" y="225"/>
                      <a:pt x="2217"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9" name="Google Shape;969;p35"/>
            <p:cNvGrpSpPr/>
            <p:nvPr/>
          </p:nvGrpSpPr>
          <p:grpSpPr>
            <a:xfrm>
              <a:off x="1564550" y="3856100"/>
              <a:ext cx="72625" cy="69125"/>
              <a:chOff x="2363375" y="2639225"/>
              <a:chExt cx="72625" cy="69125"/>
            </a:xfrm>
          </p:grpSpPr>
          <p:sp>
            <p:nvSpPr>
              <p:cNvPr id="970" name="Google Shape;970;p35"/>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5"/>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2" name="Google Shape;972;p35"/>
            <p:cNvGrpSpPr/>
            <p:nvPr/>
          </p:nvGrpSpPr>
          <p:grpSpPr>
            <a:xfrm>
              <a:off x="1401625" y="4756175"/>
              <a:ext cx="75150" cy="71675"/>
              <a:chOff x="3386825" y="3172850"/>
              <a:chExt cx="75150" cy="71675"/>
            </a:xfrm>
          </p:grpSpPr>
          <p:sp>
            <p:nvSpPr>
              <p:cNvPr id="973" name="Google Shape;973;p35"/>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5"/>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5" name="Google Shape;975;p35"/>
            <p:cNvGrpSpPr/>
            <p:nvPr/>
          </p:nvGrpSpPr>
          <p:grpSpPr>
            <a:xfrm>
              <a:off x="218475" y="3413450"/>
              <a:ext cx="1076586" cy="713400"/>
              <a:chOff x="2353625" y="3247400"/>
              <a:chExt cx="1076586" cy="713400"/>
            </a:xfrm>
          </p:grpSpPr>
          <p:sp>
            <p:nvSpPr>
              <p:cNvPr id="976" name="Google Shape;976;p35"/>
              <p:cNvSpPr/>
              <p:nvPr/>
            </p:nvSpPr>
            <p:spPr>
              <a:xfrm>
                <a:off x="2880959" y="3267210"/>
                <a:ext cx="500031" cy="464906"/>
              </a:xfrm>
              <a:custGeom>
                <a:avLst/>
                <a:gdLst/>
                <a:ahLst/>
                <a:cxnLst/>
                <a:rect l="l" t="t" r="r" b="b"/>
                <a:pathLst>
                  <a:path w="10677" h="9927" extrusionOk="0">
                    <a:moveTo>
                      <a:pt x="5376" y="1"/>
                    </a:moveTo>
                    <a:cubicBezTo>
                      <a:pt x="5119" y="1"/>
                      <a:pt x="4859" y="21"/>
                      <a:pt x="4598" y="63"/>
                    </a:cubicBezTo>
                    <a:cubicBezTo>
                      <a:pt x="1881" y="462"/>
                      <a:pt x="1" y="2994"/>
                      <a:pt x="438" y="5704"/>
                    </a:cubicBezTo>
                    <a:cubicBezTo>
                      <a:pt x="801" y="8172"/>
                      <a:pt x="2918" y="9926"/>
                      <a:pt x="5340" y="9926"/>
                    </a:cubicBezTo>
                    <a:cubicBezTo>
                      <a:pt x="5584" y="9926"/>
                      <a:pt x="5831" y="9908"/>
                      <a:pt x="6079" y="9872"/>
                    </a:cubicBezTo>
                    <a:cubicBezTo>
                      <a:pt x="8796" y="9442"/>
                      <a:pt x="10676" y="6911"/>
                      <a:pt x="10247" y="4194"/>
                    </a:cubicBezTo>
                    <a:cubicBezTo>
                      <a:pt x="9879" y="1747"/>
                      <a:pt x="7761"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5"/>
              <p:cNvSpPr/>
              <p:nvPr/>
            </p:nvSpPr>
            <p:spPr>
              <a:xfrm>
                <a:off x="2886860" y="3261262"/>
                <a:ext cx="498298" cy="475584"/>
              </a:xfrm>
              <a:custGeom>
                <a:avLst/>
                <a:gdLst/>
                <a:ahLst/>
                <a:cxnLst/>
                <a:rect l="l" t="t" r="r" b="b"/>
                <a:pathLst>
                  <a:path w="10640" h="10155" extrusionOk="0">
                    <a:moveTo>
                      <a:pt x="5203" y="223"/>
                    </a:moveTo>
                    <a:cubicBezTo>
                      <a:pt x="7564" y="223"/>
                      <a:pt x="9635" y="1946"/>
                      <a:pt x="10025" y="4350"/>
                    </a:cubicBezTo>
                    <a:cubicBezTo>
                      <a:pt x="10425" y="7008"/>
                      <a:pt x="8603" y="9473"/>
                      <a:pt x="5953" y="9873"/>
                    </a:cubicBezTo>
                    <a:cubicBezTo>
                      <a:pt x="5707" y="9910"/>
                      <a:pt x="5462" y="9928"/>
                      <a:pt x="5220" y="9928"/>
                    </a:cubicBezTo>
                    <a:cubicBezTo>
                      <a:pt x="2861" y="9928"/>
                      <a:pt x="790" y="8212"/>
                      <a:pt x="401" y="5801"/>
                    </a:cubicBezTo>
                    <a:cubicBezTo>
                      <a:pt x="1" y="3180"/>
                      <a:pt x="1822" y="686"/>
                      <a:pt x="4472" y="278"/>
                    </a:cubicBezTo>
                    <a:cubicBezTo>
                      <a:pt x="4718" y="241"/>
                      <a:pt x="4962" y="223"/>
                      <a:pt x="5203" y="223"/>
                    </a:cubicBezTo>
                    <a:close/>
                    <a:moveTo>
                      <a:pt x="5226" y="1"/>
                    </a:moveTo>
                    <a:cubicBezTo>
                      <a:pt x="4965" y="1"/>
                      <a:pt x="4703" y="22"/>
                      <a:pt x="4443" y="64"/>
                    </a:cubicBezTo>
                    <a:cubicBezTo>
                      <a:pt x="3118" y="278"/>
                      <a:pt x="1911" y="989"/>
                      <a:pt x="1111" y="2070"/>
                    </a:cubicBezTo>
                    <a:cubicBezTo>
                      <a:pt x="312" y="3180"/>
                      <a:pt x="1" y="4506"/>
                      <a:pt x="186" y="5868"/>
                    </a:cubicBezTo>
                    <a:cubicBezTo>
                      <a:pt x="586" y="8363"/>
                      <a:pt x="2747" y="10154"/>
                      <a:pt x="5213" y="10154"/>
                    </a:cubicBezTo>
                    <a:cubicBezTo>
                      <a:pt x="5457" y="10154"/>
                      <a:pt x="5709" y="10154"/>
                      <a:pt x="5983" y="10088"/>
                    </a:cubicBezTo>
                    <a:cubicBezTo>
                      <a:pt x="8759" y="9658"/>
                      <a:pt x="10639" y="7067"/>
                      <a:pt x="10239" y="4321"/>
                    </a:cubicBezTo>
                    <a:cubicBezTo>
                      <a:pt x="10025" y="2966"/>
                      <a:pt x="9314" y="1796"/>
                      <a:pt x="8204" y="989"/>
                    </a:cubicBezTo>
                    <a:cubicBezTo>
                      <a:pt x="7335" y="347"/>
                      <a:pt x="6290" y="1"/>
                      <a:pt x="5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35"/>
              <p:cNvSpPr/>
              <p:nvPr/>
            </p:nvSpPr>
            <p:spPr>
              <a:xfrm>
                <a:off x="2858105" y="3252692"/>
                <a:ext cx="498251" cy="464859"/>
              </a:xfrm>
              <a:custGeom>
                <a:avLst/>
                <a:gdLst/>
                <a:ahLst/>
                <a:cxnLst/>
                <a:rect l="l" t="t" r="r" b="b"/>
                <a:pathLst>
                  <a:path w="10639" h="9926" extrusionOk="0">
                    <a:moveTo>
                      <a:pt x="5336" y="1"/>
                    </a:moveTo>
                    <a:cubicBezTo>
                      <a:pt x="5080" y="1"/>
                      <a:pt x="4821" y="20"/>
                      <a:pt x="4561" y="62"/>
                    </a:cubicBezTo>
                    <a:cubicBezTo>
                      <a:pt x="1851" y="461"/>
                      <a:pt x="0" y="2993"/>
                      <a:pt x="430" y="5710"/>
                    </a:cubicBezTo>
                    <a:cubicBezTo>
                      <a:pt x="793" y="8172"/>
                      <a:pt x="2916" y="9925"/>
                      <a:pt x="5334" y="9925"/>
                    </a:cubicBezTo>
                    <a:cubicBezTo>
                      <a:pt x="5577" y="9925"/>
                      <a:pt x="5823" y="9907"/>
                      <a:pt x="6071" y="9871"/>
                    </a:cubicBezTo>
                    <a:cubicBezTo>
                      <a:pt x="8788" y="9441"/>
                      <a:pt x="10639" y="6910"/>
                      <a:pt x="10239" y="4200"/>
                    </a:cubicBezTo>
                    <a:cubicBezTo>
                      <a:pt x="9851" y="1771"/>
                      <a:pt x="7744" y="1"/>
                      <a:pt x="5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35"/>
              <p:cNvSpPr/>
              <p:nvPr/>
            </p:nvSpPr>
            <p:spPr>
              <a:xfrm>
                <a:off x="2852204" y="3247400"/>
                <a:ext cx="499984" cy="474882"/>
              </a:xfrm>
              <a:custGeom>
                <a:avLst/>
                <a:gdLst/>
                <a:ahLst/>
                <a:cxnLst/>
                <a:rect l="l" t="t" r="r" b="b"/>
                <a:pathLst>
                  <a:path w="10676" h="10140" extrusionOk="0">
                    <a:moveTo>
                      <a:pt x="5439" y="218"/>
                    </a:moveTo>
                    <a:cubicBezTo>
                      <a:pt x="6466" y="218"/>
                      <a:pt x="7478" y="537"/>
                      <a:pt x="8329" y="1167"/>
                    </a:cubicBezTo>
                    <a:cubicBezTo>
                      <a:pt x="9380" y="1937"/>
                      <a:pt x="10054" y="3047"/>
                      <a:pt x="10239" y="4343"/>
                    </a:cubicBezTo>
                    <a:cubicBezTo>
                      <a:pt x="10454" y="5638"/>
                      <a:pt x="10121" y="6904"/>
                      <a:pt x="9380" y="7948"/>
                    </a:cubicBezTo>
                    <a:cubicBezTo>
                      <a:pt x="8603" y="8999"/>
                      <a:pt x="7463" y="9680"/>
                      <a:pt x="6197" y="9865"/>
                    </a:cubicBezTo>
                    <a:cubicBezTo>
                      <a:pt x="5936" y="9908"/>
                      <a:pt x="5677" y="9928"/>
                      <a:pt x="5421" y="9928"/>
                    </a:cubicBezTo>
                    <a:cubicBezTo>
                      <a:pt x="3076" y="9928"/>
                      <a:pt x="1012" y="8213"/>
                      <a:pt x="645" y="5823"/>
                    </a:cubicBezTo>
                    <a:cubicBezTo>
                      <a:pt x="245" y="3166"/>
                      <a:pt x="2066" y="671"/>
                      <a:pt x="4716" y="271"/>
                    </a:cubicBezTo>
                    <a:cubicBezTo>
                      <a:pt x="4957" y="236"/>
                      <a:pt x="5198" y="218"/>
                      <a:pt x="5439" y="218"/>
                    </a:cubicBezTo>
                    <a:close/>
                    <a:moveTo>
                      <a:pt x="5450" y="1"/>
                    </a:moveTo>
                    <a:cubicBezTo>
                      <a:pt x="5195" y="1"/>
                      <a:pt x="4940" y="19"/>
                      <a:pt x="4687" y="56"/>
                    </a:cubicBezTo>
                    <a:cubicBezTo>
                      <a:pt x="1911" y="486"/>
                      <a:pt x="0" y="3077"/>
                      <a:pt x="430" y="5853"/>
                    </a:cubicBezTo>
                    <a:cubicBezTo>
                      <a:pt x="830" y="8348"/>
                      <a:pt x="2991" y="10139"/>
                      <a:pt x="5457" y="10139"/>
                    </a:cubicBezTo>
                    <a:cubicBezTo>
                      <a:pt x="5708" y="10139"/>
                      <a:pt x="5953" y="10139"/>
                      <a:pt x="6234" y="10080"/>
                    </a:cubicBezTo>
                    <a:cubicBezTo>
                      <a:pt x="7559" y="9895"/>
                      <a:pt x="8729" y="9184"/>
                      <a:pt x="9528" y="8074"/>
                    </a:cubicBezTo>
                    <a:cubicBezTo>
                      <a:pt x="10335" y="6993"/>
                      <a:pt x="10676" y="5638"/>
                      <a:pt x="10454" y="4313"/>
                    </a:cubicBezTo>
                    <a:cubicBezTo>
                      <a:pt x="10269" y="2951"/>
                      <a:pt x="9528" y="1781"/>
                      <a:pt x="8455" y="982"/>
                    </a:cubicBezTo>
                    <a:cubicBezTo>
                      <a:pt x="7581" y="329"/>
                      <a:pt x="6523"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5"/>
              <p:cNvSpPr/>
              <p:nvPr/>
            </p:nvSpPr>
            <p:spPr>
              <a:xfrm>
                <a:off x="2810242" y="3857441"/>
                <a:ext cx="106825" cy="98067"/>
              </a:xfrm>
              <a:custGeom>
                <a:avLst/>
                <a:gdLst/>
                <a:ahLst/>
                <a:cxnLst/>
                <a:rect l="l" t="t" r="r" b="b"/>
                <a:pathLst>
                  <a:path w="2281" h="2094" extrusionOk="0">
                    <a:moveTo>
                      <a:pt x="1162" y="0"/>
                    </a:moveTo>
                    <a:cubicBezTo>
                      <a:pt x="1103" y="0"/>
                      <a:pt x="1044" y="5"/>
                      <a:pt x="985" y="15"/>
                    </a:cubicBezTo>
                    <a:cubicBezTo>
                      <a:pt x="400" y="75"/>
                      <a:pt x="1" y="630"/>
                      <a:pt x="97" y="1185"/>
                    </a:cubicBezTo>
                    <a:cubicBezTo>
                      <a:pt x="177" y="1715"/>
                      <a:pt x="641" y="2093"/>
                      <a:pt x="1141" y="2093"/>
                    </a:cubicBezTo>
                    <a:cubicBezTo>
                      <a:pt x="1192" y="2093"/>
                      <a:pt x="1244" y="2089"/>
                      <a:pt x="1296" y="2081"/>
                    </a:cubicBezTo>
                    <a:cubicBezTo>
                      <a:pt x="1881" y="1985"/>
                      <a:pt x="2281" y="1466"/>
                      <a:pt x="2192" y="874"/>
                    </a:cubicBezTo>
                    <a:cubicBezTo>
                      <a:pt x="2106" y="351"/>
                      <a:pt x="1653" y="0"/>
                      <a:pt x="1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5"/>
              <p:cNvSpPr/>
              <p:nvPr/>
            </p:nvSpPr>
            <p:spPr>
              <a:xfrm>
                <a:off x="2806074" y="3851399"/>
                <a:ext cx="114131" cy="109401"/>
              </a:xfrm>
              <a:custGeom>
                <a:avLst/>
                <a:gdLst/>
                <a:ahLst/>
                <a:cxnLst/>
                <a:rect l="l" t="t" r="r" b="b"/>
                <a:pathLst>
                  <a:path w="2437" h="2336" extrusionOk="0">
                    <a:moveTo>
                      <a:pt x="1230" y="233"/>
                    </a:moveTo>
                    <a:cubicBezTo>
                      <a:pt x="1444" y="233"/>
                      <a:pt x="1630" y="300"/>
                      <a:pt x="1785" y="418"/>
                    </a:cubicBezTo>
                    <a:cubicBezTo>
                      <a:pt x="2000" y="544"/>
                      <a:pt x="2126" y="788"/>
                      <a:pt x="2155" y="1040"/>
                    </a:cubicBezTo>
                    <a:cubicBezTo>
                      <a:pt x="2185" y="1284"/>
                      <a:pt x="2155" y="1529"/>
                      <a:pt x="2000" y="1714"/>
                    </a:cubicBezTo>
                    <a:cubicBezTo>
                      <a:pt x="1852" y="1928"/>
                      <a:pt x="1630" y="2054"/>
                      <a:pt x="1385" y="2084"/>
                    </a:cubicBezTo>
                    <a:cubicBezTo>
                      <a:pt x="1321" y="2101"/>
                      <a:pt x="1257" y="2110"/>
                      <a:pt x="1193" y="2110"/>
                    </a:cubicBezTo>
                    <a:cubicBezTo>
                      <a:pt x="1012" y="2110"/>
                      <a:pt x="833" y="2043"/>
                      <a:pt x="675" y="1928"/>
                    </a:cubicBezTo>
                    <a:cubicBezTo>
                      <a:pt x="460" y="1780"/>
                      <a:pt x="334" y="1558"/>
                      <a:pt x="304" y="1314"/>
                    </a:cubicBezTo>
                    <a:cubicBezTo>
                      <a:pt x="216" y="788"/>
                      <a:pt x="586" y="329"/>
                      <a:pt x="1074" y="233"/>
                    </a:cubicBezTo>
                    <a:close/>
                    <a:moveTo>
                      <a:pt x="1238" y="0"/>
                    </a:moveTo>
                    <a:cubicBezTo>
                      <a:pt x="1174" y="0"/>
                      <a:pt x="1109" y="6"/>
                      <a:pt x="1045" y="18"/>
                    </a:cubicBezTo>
                    <a:cubicBezTo>
                      <a:pt x="430" y="115"/>
                      <a:pt x="1" y="700"/>
                      <a:pt x="90" y="1344"/>
                    </a:cubicBezTo>
                    <a:cubicBezTo>
                      <a:pt x="119" y="1655"/>
                      <a:pt x="304" y="1928"/>
                      <a:pt x="556" y="2114"/>
                    </a:cubicBezTo>
                    <a:cubicBezTo>
                      <a:pt x="741" y="2239"/>
                      <a:pt x="985" y="2336"/>
                      <a:pt x="1230" y="2336"/>
                    </a:cubicBezTo>
                    <a:cubicBezTo>
                      <a:pt x="1296" y="2336"/>
                      <a:pt x="1356" y="2336"/>
                      <a:pt x="1415" y="2299"/>
                    </a:cubicBezTo>
                    <a:cubicBezTo>
                      <a:pt x="1726" y="2269"/>
                      <a:pt x="1970" y="2114"/>
                      <a:pt x="2155" y="1869"/>
                    </a:cubicBezTo>
                    <a:cubicBezTo>
                      <a:pt x="2340" y="1595"/>
                      <a:pt x="2437" y="1284"/>
                      <a:pt x="2370" y="1003"/>
                    </a:cubicBezTo>
                    <a:cubicBezTo>
                      <a:pt x="2340" y="700"/>
                      <a:pt x="2155" y="418"/>
                      <a:pt x="1911" y="233"/>
                    </a:cubicBezTo>
                    <a:cubicBezTo>
                      <a:pt x="1717" y="86"/>
                      <a:pt x="1482"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5"/>
              <p:cNvSpPr/>
              <p:nvPr/>
            </p:nvSpPr>
            <p:spPr>
              <a:xfrm>
                <a:off x="3391012" y="3819413"/>
                <a:ext cx="33298" cy="29551"/>
              </a:xfrm>
              <a:custGeom>
                <a:avLst/>
                <a:gdLst/>
                <a:ahLst/>
                <a:cxnLst/>
                <a:rect l="l" t="t" r="r" b="b"/>
                <a:pathLst>
                  <a:path w="711" h="631" extrusionOk="0">
                    <a:moveTo>
                      <a:pt x="345" y="0"/>
                    </a:moveTo>
                    <a:cubicBezTo>
                      <a:pt x="248" y="0"/>
                      <a:pt x="150" y="41"/>
                      <a:pt x="96" y="117"/>
                    </a:cubicBezTo>
                    <a:cubicBezTo>
                      <a:pt x="0" y="272"/>
                      <a:pt x="30" y="457"/>
                      <a:pt x="156" y="576"/>
                    </a:cubicBezTo>
                    <a:cubicBezTo>
                      <a:pt x="215" y="612"/>
                      <a:pt x="279" y="631"/>
                      <a:pt x="340" y="631"/>
                    </a:cubicBezTo>
                    <a:cubicBezTo>
                      <a:pt x="439" y="631"/>
                      <a:pt x="530" y="583"/>
                      <a:pt x="585" y="487"/>
                    </a:cubicBezTo>
                    <a:cubicBezTo>
                      <a:pt x="711" y="361"/>
                      <a:pt x="681" y="146"/>
                      <a:pt x="526" y="57"/>
                    </a:cubicBezTo>
                    <a:cubicBezTo>
                      <a:pt x="475" y="19"/>
                      <a:pt x="410"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5"/>
              <p:cNvSpPr/>
              <p:nvPr/>
            </p:nvSpPr>
            <p:spPr>
              <a:xfrm>
                <a:off x="3386844" y="3814121"/>
                <a:ext cx="43367" cy="39573"/>
              </a:xfrm>
              <a:custGeom>
                <a:avLst/>
                <a:gdLst/>
                <a:ahLst/>
                <a:cxnLst/>
                <a:rect l="l" t="t" r="r" b="b"/>
                <a:pathLst>
                  <a:path w="926" h="845" extrusionOk="0">
                    <a:moveTo>
                      <a:pt x="430" y="230"/>
                    </a:moveTo>
                    <a:cubicBezTo>
                      <a:pt x="489" y="230"/>
                      <a:pt x="519" y="230"/>
                      <a:pt x="556" y="259"/>
                    </a:cubicBezTo>
                    <a:cubicBezTo>
                      <a:pt x="644" y="318"/>
                      <a:pt x="674" y="444"/>
                      <a:pt x="615" y="541"/>
                    </a:cubicBezTo>
                    <a:cubicBezTo>
                      <a:pt x="553" y="598"/>
                      <a:pt x="481" y="631"/>
                      <a:pt x="412" y="631"/>
                    </a:cubicBezTo>
                    <a:cubicBezTo>
                      <a:pt x="375" y="631"/>
                      <a:pt x="338" y="621"/>
                      <a:pt x="304" y="600"/>
                    </a:cubicBezTo>
                    <a:cubicBezTo>
                      <a:pt x="274" y="570"/>
                      <a:pt x="245" y="504"/>
                      <a:pt x="245" y="444"/>
                    </a:cubicBezTo>
                    <a:cubicBezTo>
                      <a:pt x="215" y="415"/>
                      <a:pt x="245" y="355"/>
                      <a:pt x="274" y="289"/>
                    </a:cubicBezTo>
                    <a:cubicBezTo>
                      <a:pt x="304" y="259"/>
                      <a:pt x="370" y="230"/>
                      <a:pt x="430" y="230"/>
                    </a:cubicBezTo>
                    <a:close/>
                    <a:moveTo>
                      <a:pt x="437" y="0"/>
                    </a:moveTo>
                    <a:cubicBezTo>
                      <a:pt x="310" y="0"/>
                      <a:pt x="183" y="58"/>
                      <a:pt x="89" y="170"/>
                    </a:cubicBezTo>
                    <a:cubicBezTo>
                      <a:pt x="30" y="259"/>
                      <a:pt x="0" y="385"/>
                      <a:pt x="30" y="474"/>
                    </a:cubicBezTo>
                    <a:cubicBezTo>
                      <a:pt x="30" y="600"/>
                      <a:pt x="89" y="689"/>
                      <a:pt x="185" y="785"/>
                    </a:cubicBezTo>
                    <a:cubicBezTo>
                      <a:pt x="245" y="814"/>
                      <a:pt x="333" y="844"/>
                      <a:pt x="430" y="844"/>
                    </a:cubicBezTo>
                    <a:lnTo>
                      <a:pt x="489" y="844"/>
                    </a:lnTo>
                    <a:cubicBezTo>
                      <a:pt x="615" y="814"/>
                      <a:pt x="704" y="785"/>
                      <a:pt x="770" y="689"/>
                    </a:cubicBezTo>
                    <a:cubicBezTo>
                      <a:pt x="926" y="474"/>
                      <a:pt x="889" y="230"/>
                      <a:pt x="674" y="74"/>
                    </a:cubicBezTo>
                    <a:cubicBezTo>
                      <a:pt x="601" y="25"/>
                      <a:pt x="51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5"/>
              <p:cNvSpPr/>
              <p:nvPr/>
            </p:nvSpPr>
            <p:spPr>
              <a:xfrm>
                <a:off x="2355358" y="3573214"/>
                <a:ext cx="73574" cy="65285"/>
              </a:xfrm>
              <a:custGeom>
                <a:avLst/>
                <a:gdLst/>
                <a:ahLst/>
                <a:cxnLst/>
                <a:rect l="l" t="t" r="r" b="b"/>
                <a:pathLst>
                  <a:path w="1571" h="1394" extrusionOk="0">
                    <a:moveTo>
                      <a:pt x="792" y="1"/>
                    </a:moveTo>
                    <a:cubicBezTo>
                      <a:pt x="581" y="1"/>
                      <a:pt x="374" y="98"/>
                      <a:pt x="245" y="280"/>
                    </a:cubicBezTo>
                    <a:cubicBezTo>
                      <a:pt x="1" y="591"/>
                      <a:pt x="60" y="1021"/>
                      <a:pt x="371" y="1243"/>
                    </a:cubicBezTo>
                    <a:cubicBezTo>
                      <a:pt x="497" y="1345"/>
                      <a:pt x="647" y="1394"/>
                      <a:pt x="797" y="1394"/>
                    </a:cubicBezTo>
                    <a:cubicBezTo>
                      <a:pt x="1005" y="1394"/>
                      <a:pt x="1213" y="1298"/>
                      <a:pt x="1355" y="1117"/>
                    </a:cubicBezTo>
                    <a:cubicBezTo>
                      <a:pt x="1570" y="806"/>
                      <a:pt x="1511" y="377"/>
                      <a:pt x="1200" y="132"/>
                    </a:cubicBezTo>
                    <a:cubicBezTo>
                      <a:pt x="1076" y="44"/>
                      <a:pt x="933"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5"/>
              <p:cNvSpPr/>
              <p:nvPr/>
            </p:nvSpPr>
            <p:spPr>
              <a:xfrm>
                <a:off x="2353625" y="3568671"/>
                <a:ext cx="76665" cy="74183"/>
              </a:xfrm>
              <a:custGeom>
                <a:avLst/>
                <a:gdLst/>
                <a:ahLst/>
                <a:cxnLst/>
                <a:rect l="l" t="t" r="r" b="b"/>
                <a:pathLst>
                  <a:path w="1637" h="1584" extrusionOk="0">
                    <a:moveTo>
                      <a:pt x="837" y="229"/>
                    </a:moveTo>
                    <a:cubicBezTo>
                      <a:pt x="926" y="229"/>
                      <a:pt x="1052" y="259"/>
                      <a:pt x="1178" y="318"/>
                    </a:cubicBezTo>
                    <a:cubicBezTo>
                      <a:pt x="1296" y="414"/>
                      <a:pt x="1363" y="562"/>
                      <a:pt x="1392" y="718"/>
                    </a:cubicBezTo>
                    <a:cubicBezTo>
                      <a:pt x="1422" y="873"/>
                      <a:pt x="1392" y="999"/>
                      <a:pt x="1296" y="1155"/>
                    </a:cubicBezTo>
                    <a:cubicBezTo>
                      <a:pt x="1207" y="1273"/>
                      <a:pt x="1052" y="1340"/>
                      <a:pt x="896" y="1369"/>
                    </a:cubicBezTo>
                    <a:cubicBezTo>
                      <a:pt x="868" y="1375"/>
                      <a:pt x="840" y="1377"/>
                      <a:pt x="812" y="1377"/>
                    </a:cubicBezTo>
                    <a:cubicBezTo>
                      <a:pt x="688" y="1377"/>
                      <a:pt x="570" y="1328"/>
                      <a:pt x="467" y="1273"/>
                    </a:cubicBezTo>
                    <a:cubicBezTo>
                      <a:pt x="341" y="1184"/>
                      <a:pt x="282" y="1029"/>
                      <a:pt x="252" y="873"/>
                    </a:cubicBezTo>
                    <a:cubicBezTo>
                      <a:pt x="223" y="718"/>
                      <a:pt x="252" y="562"/>
                      <a:pt x="341" y="444"/>
                    </a:cubicBezTo>
                    <a:cubicBezTo>
                      <a:pt x="467" y="288"/>
                      <a:pt x="652" y="229"/>
                      <a:pt x="837" y="229"/>
                    </a:cubicBezTo>
                    <a:close/>
                    <a:moveTo>
                      <a:pt x="815" y="1"/>
                    </a:moveTo>
                    <a:cubicBezTo>
                      <a:pt x="571" y="1"/>
                      <a:pt x="336" y="115"/>
                      <a:pt x="186" y="318"/>
                    </a:cubicBezTo>
                    <a:cubicBezTo>
                      <a:pt x="67" y="503"/>
                      <a:pt x="1" y="688"/>
                      <a:pt x="38" y="903"/>
                    </a:cubicBezTo>
                    <a:cubicBezTo>
                      <a:pt x="67" y="1118"/>
                      <a:pt x="186" y="1303"/>
                      <a:pt x="341" y="1429"/>
                    </a:cubicBezTo>
                    <a:cubicBezTo>
                      <a:pt x="497" y="1554"/>
                      <a:pt x="652" y="1584"/>
                      <a:pt x="808" y="1584"/>
                    </a:cubicBezTo>
                    <a:lnTo>
                      <a:pt x="926" y="1584"/>
                    </a:lnTo>
                    <a:cubicBezTo>
                      <a:pt x="1148" y="1554"/>
                      <a:pt x="1333" y="1429"/>
                      <a:pt x="1452" y="1273"/>
                    </a:cubicBezTo>
                    <a:cubicBezTo>
                      <a:pt x="1578" y="1088"/>
                      <a:pt x="1637" y="873"/>
                      <a:pt x="1607" y="659"/>
                    </a:cubicBezTo>
                    <a:cubicBezTo>
                      <a:pt x="1578" y="474"/>
                      <a:pt x="1452" y="288"/>
                      <a:pt x="1296" y="163"/>
                    </a:cubicBezTo>
                    <a:cubicBezTo>
                      <a:pt x="1147" y="52"/>
                      <a:pt x="979" y="1"/>
                      <a:pt x="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35"/>
              <p:cNvSpPr/>
              <p:nvPr/>
            </p:nvSpPr>
            <p:spPr>
              <a:xfrm>
                <a:off x="2583479" y="3412953"/>
                <a:ext cx="257345" cy="33345"/>
              </a:xfrm>
              <a:custGeom>
                <a:avLst/>
                <a:gdLst/>
                <a:ahLst/>
                <a:cxnLst/>
                <a:rect l="l" t="t" r="r" b="b"/>
                <a:pathLst>
                  <a:path w="5495" h="712" extrusionOk="0">
                    <a:moveTo>
                      <a:pt x="1" y="1"/>
                    </a:moveTo>
                    <a:lnTo>
                      <a:pt x="1" y="711"/>
                    </a:lnTo>
                    <a:lnTo>
                      <a:pt x="5494" y="711"/>
                    </a:lnTo>
                    <a:lnTo>
                      <a:pt x="54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35"/>
              <p:cNvSpPr/>
              <p:nvPr/>
            </p:nvSpPr>
            <p:spPr>
              <a:xfrm>
                <a:off x="2577625" y="3407427"/>
                <a:ext cx="267367" cy="43367"/>
              </a:xfrm>
              <a:custGeom>
                <a:avLst/>
                <a:gdLst/>
                <a:ahLst/>
                <a:cxnLst/>
                <a:rect l="l" t="t" r="r" b="b"/>
                <a:pathLst>
                  <a:path w="5709" h="926" extrusionOk="0">
                    <a:moveTo>
                      <a:pt x="5493" y="215"/>
                    </a:moveTo>
                    <a:lnTo>
                      <a:pt x="5493" y="711"/>
                    </a:lnTo>
                    <a:lnTo>
                      <a:pt x="252" y="711"/>
                    </a:lnTo>
                    <a:lnTo>
                      <a:pt x="252" y="215"/>
                    </a:lnTo>
                    <a:close/>
                    <a:moveTo>
                      <a:pt x="126" y="0"/>
                    </a:moveTo>
                    <a:cubicBezTo>
                      <a:pt x="67" y="0"/>
                      <a:pt x="0" y="59"/>
                      <a:pt x="0" y="119"/>
                    </a:cubicBezTo>
                    <a:lnTo>
                      <a:pt x="0" y="829"/>
                    </a:lnTo>
                    <a:cubicBezTo>
                      <a:pt x="0" y="896"/>
                      <a:pt x="67" y="926"/>
                      <a:pt x="126" y="926"/>
                    </a:cubicBezTo>
                    <a:lnTo>
                      <a:pt x="5619" y="926"/>
                    </a:lnTo>
                    <a:cubicBezTo>
                      <a:pt x="5678" y="926"/>
                      <a:pt x="5708" y="896"/>
                      <a:pt x="5708" y="829"/>
                    </a:cubicBezTo>
                    <a:lnTo>
                      <a:pt x="5708" y="119"/>
                    </a:lnTo>
                    <a:cubicBezTo>
                      <a:pt x="5708" y="59"/>
                      <a:pt x="5678" y="0"/>
                      <a:pt x="5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35"/>
              <p:cNvSpPr/>
              <p:nvPr/>
            </p:nvSpPr>
            <p:spPr>
              <a:xfrm>
                <a:off x="2693395" y="3485403"/>
                <a:ext cx="147429" cy="21543"/>
              </a:xfrm>
              <a:custGeom>
                <a:avLst/>
                <a:gdLst/>
                <a:ahLst/>
                <a:cxnLst/>
                <a:rect l="l" t="t" r="r" b="b"/>
                <a:pathLst>
                  <a:path w="3148" h="460" extrusionOk="0">
                    <a:moveTo>
                      <a:pt x="1" y="1"/>
                    </a:moveTo>
                    <a:lnTo>
                      <a:pt x="1" y="460"/>
                    </a:lnTo>
                    <a:lnTo>
                      <a:pt x="3147" y="460"/>
                    </a:lnTo>
                    <a:lnTo>
                      <a:pt x="3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5"/>
              <p:cNvSpPr/>
              <p:nvPr/>
            </p:nvSpPr>
            <p:spPr>
              <a:xfrm>
                <a:off x="2687494" y="3480907"/>
                <a:ext cx="157498" cy="31940"/>
              </a:xfrm>
              <a:custGeom>
                <a:avLst/>
                <a:gdLst/>
                <a:ahLst/>
                <a:cxnLst/>
                <a:rect l="l" t="t" r="r" b="b"/>
                <a:pathLst>
                  <a:path w="3363" h="682" extrusionOk="0">
                    <a:moveTo>
                      <a:pt x="3147" y="215"/>
                    </a:moveTo>
                    <a:lnTo>
                      <a:pt x="3147" y="438"/>
                    </a:lnTo>
                    <a:lnTo>
                      <a:pt x="216" y="438"/>
                    </a:lnTo>
                    <a:lnTo>
                      <a:pt x="216" y="215"/>
                    </a:lnTo>
                    <a:close/>
                    <a:moveTo>
                      <a:pt x="127" y="1"/>
                    </a:moveTo>
                    <a:cubicBezTo>
                      <a:pt x="60" y="1"/>
                      <a:pt x="1" y="30"/>
                      <a:pt x="1" y="97"/>
                    </a:cubicBezTo>
                    <a:lnTo>
                      <a:pt x="1" y="556"/>
                    </a:lnTo>
                    <a:cubicBezTo>
                      <a:pt x="1" y="623"/>
                      <a:pt x="60" y="682"/>
                      <a:pt x="127" y="682"/>
                    </a:cubicBezTo>
                    <a:lnTo>
                      <a:pt x="3273" y="682"/>
                    </a:lnTo>
                    <a:cubicBezTo>
                      <a:pt x="3332" y="682"/>
                      <a:pt x="3362" y="623"/>
                      <a:pt x="3362" y="556"/>
                    </a:cubicBezTo>
                    <a:lnTo>
                      <a:pt x="3362" y="97"/>
                    </a:lnTo>
                    <a:cubicBezTo>
                      <a:pt x="3362" y="30"/>
                      <a:pt x="3332" y="1"/>
                      <a:pt x="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5"/>
              <p:cNvSpPr/>
              <p:nvPr/>
            </p:nvSpPr>
            <p:spPr>
              <a:xfrm>
                <a:off x="2693395" y="3547503"/>
                <a:ext cx="147429" cy="20138"/>
              </a:xfrm>
              <a:custGeom>
                <a:avLst/>
                <a:gdLst/>
                <a:ahLst/>
                <a:cxnLst/>
                <a:rect l="l" t="t" r="r" b="b"/>
                <a:pathLst>
                  <a:path w="3148" h="430" extrusionOk="0">
                    <a:moveTo>
                      <a:pt x="1" y="0"/>
                    </a:moveTo>
                    <a:lnTo>
                      <a:pt x="1" y="430"/>
                    </a:lnTo>
                    <a:lnTo>
                      <a:pt x="3147" y="430"/>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5"/>
              <p:cNvSpPr/>
              <p:nvPr/>
            </p:nvSpPr>
            <p:spPr>
              <a:xfrm>
                <a:off x="2687494" y="3541602"/>
                <a:ext cx="157498" cy="31940"/>
              </a:xfrm>
              <a:custGeom>
                <a:avLst/>
                <a:gdLst/>
                <a:ahLst/>
                <a:cxnLst/>
                <a:rect l="l" t="t" r="r" b="b"/>
                <a:pathLst>
                  <a:path w="3363" h="682" extrusionOk="0">
                    <a:moveTo>
                      <a:pt x="3147" y="215"/>
                    </a:moveTo>
                    <a:lnTo>
                      <a:pt x="3147" y="467"/>
                    </a:lnTo>
                    <a:lnTo>
                      <a:pt x="216" y="467"/>
                    </a:lnTo>
                    <a:lnTo>
                      <a:pt x="216" y="215"/>
                    </a:lnTo>
                    <a:close/>
                    <a:moveTo>
                      <a:pt x="127" y="0"/>
                    </a:moveTo>
                    <a:cubicBezTo>
                      <a:pt x="60" y="0"/>
                      <a:pt x="1" y="67"/>
                      <a:pt x="1" y="126"/>
                    </a:cubicBezTo>
                    <a:lnTo>
                      <a:pt x="1" y="556"/>
                    </a:lnTo>
                    <a:cubicBezTo>
                      <a:pt x="1" y="622"/>
                      <a:pt x="60" y="681"/>
                      <a:pt x="127" y="681"/>
                    </a:cubicBezTo>
                    <a:lnTo>
                      <a:pt x="3273" y="681"/>
                    </a:lnTo>
                    <a:cubicBezTo>
                      <a:pt x="3332" y="681"/>
                      <a:pt x="3362" y="622"/>
                      <a:pt x="3362" y="556"/>
                    </a:cubicBezTo>
                    <a:lnTo>
                      <a:pt x="3362" y="126"/>
                    </a:lnTo>
                    <a:cubicBezTo>
                      <a:pt x="3362" y="67"/>
                      <a:pt x="3332" y="0"/>
                      <a:pt x="3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5"/>
              <p:cNvSpPr/>
              <p:nvPr/>
            </p:nvSpPr>
            <p:spPr>
              <a:xfrm>
                <a:off x="2996776" y="3400121"/>
                <a:ext cx="218146" cy="158856"/>
              </a:xfrm>
              <a:custGeom>
                <a:avLst/>
                <a:gdLst/>
                <a:ahLst/>
                <a:cxnLst/>
                <a:rect l="l" t="t" r="r" b="b"/>
                <a:pathLst>
                  <a:path w="4658" h="3392" extrusionOk="0">
                    <a:moveTo>
                      <a:pt x="186" y="1"/>
                    </a:moveTo>
                    <a:cubicBezTo>
                      <a:pt x="89" y="1"/>
                      <a:pt x="1" y="90"/>
                      <a:pt x="1" y="186"/>
                    </a:cubicBezTo>
                    <a:lnTo>
                      <a:pt x="1" y="3206"/>
                    </a:lnTo>
                    <a:cubicBezTo>
                      <a:pt x="1" y="3303"/>
                      <a:pt x="89" y="3391"/>
                      <a:pt x="186" y="3391"/>
                    </a:cubicBezTo>
                    <a:lnTo>
                      <a:pt x="4472" y="3391"/>
                    </a:lnTo>
                    <a:cubicBezTo>
                      <a:pt x="4561" y="3391"/>
                      <a:pt x="4657" y="3303"/>
                      <a:pt x="4657" y="3206"/>
                    </a:cubicBezTo>
                    <a:lnTo>
                      <a:pt x="4657" y="186"/>
                    </a:lnTo>
                    <a:cubicBezTo>
                      <a:pt x="4657" y="90"/>
                      <a:pt x="4561" y="1"/>
                      <a:pt x="4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5"/>
              <p:cNvSpPr/>
              <p:nvPr/>
            </p:nvSpPr>
            <p:spPr>
              <a:xfrm>
                <a:off x="2992280" y="3395625"/>
                <a:ext cx="226810" cy="169253"/>
              </a:xfrm>
              <a:custGeom>
                <a:avLst/>
                <a:gdLst/>
                <a:ahLst/>
                <a:cxnLst/>
                <a:rect l="l" t="t" r="r" b="b"/>
                <a:pathLst>
                  <a:path w="4843" h="3614" extrusionOk="0">
                    <a:moveTo>
                      <a:pt x="4413" y="223"/>
                    </a:moveTo>
                    <a:cubicBezTo>
                      <a:pt x="4539" y="223"/>
                      <a:pt x="4627" y="311"/>
                      <a:pt x="4627" y="437"/>
                    </a:cubicBezTo>
                    <a:lnTo>
                      <a:pt x="4627" y="3184"/>
                    </a:lnTo>
                    <a:cubicBezTo>
                      <a:pt x="4627" y="3273"/>
                      <a:pt x="4539" y="3369"/>
                      <a:pt x="4413" y="3369"/>
                    </a:cubicBezTo>
                    <a:lnTo>
                      <a:pt x="400" y="3369"/>
                    </a:lnTo>
                    <a:cubicBezTo>
                      <a:pt x="311" y="3369"/>
                      <a:pt x="215" y="3273"/>
                      <a:pt x="215" y="3184"/>
                    </a:cubicBezTo>
                    <a:lnTo>
                      <a:pt x="215" y="437"/>
                    </a:lnTo>
                    <a:cubicBezTo>
                      <a:pt x="215" y="311"/>
                      <a:pt x="311" y="223"/>
                      <a:pt x="400" y="223"/>
                    </a:cubicBezTo>
                    <a:close/>
                    <a:moveTo>
                      <a:pt x="400" y="1"/>
                    </a:moveTo>
                    <a:cubicBezTo>
                      <a:pt x="185" y="1"/>
                      <a:pt x="0" y="186"/>
                      <a:pt x="0" y="437"/>
                    </a:cubicBezTo>
                    <a:lnTo>
                      <a:pt x="0" y="3184"/>
                    </a:lnTo>
                    <a:cubicBezTo>
                      <a:pt x="0" y="3399"/>
                      <a:pt x="185" y="3613"/>
                      <a:pt x="400" y="3613"/>
                    </a:cubicBezTo>
                    <a:lnTo>
                      <a:pt x="4413" y="3613"/>
                    </a:lnTo>
                    <a:cubicBezTo>
                      <a:pt x="4657" y="3613"/>
                      <a:pt x="4842" y="3399"/>
                      <a:pt x="4842" y="3184"/>
                    </a:cubicBezTo>
                    <a:lnTo>
                      <a:pt x="4842" y="437"/>
                    </a:lnTo>
                    <a:cubicBezTo>
                      <a:pt x="4842" y="186"/>
                      <a:pt x="4657" y="1"/>
                      <a:pt x="4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5"/>
              <p:cNvSpPr/>
              <p:nvPr/>
            </p:nvSpPr>
            <p:spPr>
              <a:xfrm>
                <a:off x="3012371" y="3404289"/>
                <a:ext cx="189344" cy="92635"/>
              </a:xfrm>
              <a:custGeom>
                <a:avLst/>
                <a:gdLst/>
                <a:ahLst/>
                <a:cxnLst/>
                <a:rect l="l" t="t" r="r" b="b"/>
                <a:pathLst>
                  <a:path w="4043" h="1978" extrusionOk="0">
                    <a:moveTo>
                      <a:pt x="4043" y="1"/>
                    </a:moveTo>
                    <a:lnTo>
                      <a:pt x="1" y="38"/>
                    </a:lnTo>
                    <a:lnTo>
                      <a:pt x="2007" y="1977"/>
                    </a:lnTo>
                    <a:lnTo>
                      <a:pt x="4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35"/>
              <p:cNvSpPr/>
              <p:nvPr/>
            </p:nvSpPr>
            <p:spPr>
              <a:xfrm>
                <a:off x="3006845" y="3399418"/>
                <a:ext cx="200771" cy="103406"/>
              </a:xfrm>
              <a:custGeom>
                <a:avLst/>
                <a:gdLst/>
                <a:ahLst/>
                <a:cxnLst/>
                <a:rect l="l" t="t" r="r" b="b"/>
                <a:pathLst>
                  <a:path w="4287" h="2208" extrusionOk="0">
                    <a:moveTo>
                      <a:pt x="4158" y="1"/>
                    </a:moveTo>
                    <a:cubicBezTo>
                      <a:pt x="4131" y="1"/>
                      <a:pt x="4102" y="16"/>
                      <a:pt x="4072" y="45"/>
                    </a:cubicBezTo>
                    <a:lnTo>
                      <a:pt x="2125" y="1926"/>
                    </a:lnTo>
                    <a:lnTo>
                      <a:pt x="185" y="75"/>
                    </a:lnTo>
                    <a:cubicBezTo>
                      <a:pt x="171" y="45"/>
                      <a:pt x="147" y="31"/>
                      <a:pt x="119" y="31"/>
                    </a:cubicBezTo>
                    <a:cubicBezTo>
                      <a:pt x="91" y="31"/>
                      <a:pt x="60" y="45"/>
                      <a:pt x="30" y="75"/>
                    </a:cubicBezTo>
                    <a:cubicBezTo>
                      <a:pt x="0" y="105"/>
                      <a:pt x="0" y="171"/>
                      <a:pt x="30" y="230"/>
                    </a:cubicBezTo>
                    <a:lnTo>
                      <a:pt x="2036" y="2178"/>
                    </a:lnTo>
                    <a:cubicBezTo>
                      <a:pt x="2066" y="2178"/>
                      <a:pt x="2095" y="2207"/>
                      <a:pt x="2125" y="2207"/>
                    </a:cubicBezTo>
                    <a:cubicBezTo>
                      <a:pt x="2155" y="2207"/>
                      <a:pt x="2155" y="2178"/>
                      <a:pt x="2192" y="2178"/>
                    </a:cubicBezTo>
                    <a:lnTo>
                      <a:pt x="4228" y="201"/>
                    </a:lnTo>
                    <a:cubicBezTo>
                      <a:pt x="4257" y="142"/>
                      <a:pt x="4287" y="75"/>
                      <a:pt x="4228" y="45"/>
                    </a:cubicBezTo>
                    <a:cubicBezTo>
                      <a:pt x="4209" y="16"/>
                      <a:pt x="4185"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5"/>
              <p:cNvSpPr/>
              <p:nvPr/>
            </p:nvSpPr>
            <p:spPr>
              <a:xfrm>
                <a:off x="3034242" y="3478144"/>
                <a:ext cx="49268" cy="47535"/>
              </a:xfrm>
              <a:custGeom>
                <a:avLst/>
                <a:gdLst/>
                <a:ahLst/>
                <a:cxnLst/>
                <a:rect l="l" t="t" r="r" b="b"/>
                <a:pathLst>
                  <a:path w="1052" h="1015" extrusionOk="0">
                    <a:moveTo>
                      <a:pt x="0" y="1015"/>
                    </a:move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5"/>
              <p:cNvSpPr/>
              <p:nvPr/>
            </p:nvSpPr>
            <p:spPr>
              <a:xfrm>
                <a:off x="3028341" y="3472618"/>
                <a:ext cx="60695" cy="58962"/>
              </a:xfrm>
              <a:custGeom>
                <a:avLst/>
                <a:gdLst/>
                <a:ahLst/>
                <a:cxnLst/>
                <a:rect l="l" t="t" r="r" b="b"/>
                <a:pathLst>
                  <a:path w="1296" h="1259" extrusionOk="0">
                    <a:moveTo>
                      <a:pt x="1170" y="0"/>
                    </a:moveTo>
                    <a:cubicBezTo>
                      <a:pt x="1142" y="0"/>
                      <a:pt x="1111" y="7"/>
                      <a:pt x="1081" y="22"/>
                    </a:cubicBezTo>
                    <a:lnTo>
                      <a:pt x="67" y="1074"/>
                    </a:lnTo>
                    <a:cubicBezTo>
                      <a:pt x="0" y="1103"/>
                      <a:pt x="0" y="1199"/>
                      <a:pt x="67" y="1229"/>
                    </a:cubicBezTo>
                    <a:cubicBezTo>
                      <a:pt x="67" y="1259"/>
                      <a:pt x="97" y="1259"/>
                      <a:pt x="126" y="1259"/>
                    </a:cubicBezTo>
                    <a:cubicBezTo>
                      <a:pt x="156" y="1259"/>
                      <a:pt x="185" y="1259"/>
                      <a:pt x="215" y="1229"/>
                    </a:cubicBezTo>
                    <a:lnTo>
                      <a:pt x="1237" y="178"/>
                    </a:lnTo>
                    <a:cubicBezTo>
                      <a:pt x="1296" y="148"/>
                      <a:pt x="1296" y="89"/>
                      <a:pt x="1237" y="22"/>
                    </a:cubicBezTo>
                    <a:cubicBezTo>
                      <a:pt x="1222" y="7"/>
                      <a:pt x="1198"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5"/>
              <p:cNvSpPr/>
              <p:nvPr/>
            </p:nvSpPr>
            <p:spPr>
              <a:xfrm>
                <a:off x="3128188" y="3478144"/>
                <a:ext cx="48940" cy="47535"/>
              </a:xfrm>
              <a:custGeom>
                <a:avLst/>
                <a:gdLst/>
                <a:ahLst/>
                <a:cxnLst/>
                <a:rect l="l" t="t" r="r" b="b"/>
                <a:pathLst>
                  <a:path w="1045" h="1015" extrusionOk="0">
                    <a:moveTo>
                      <a:pt x="1044" y="1015"/>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5"/>
              <p:cNvSpPr/>
              <p:nvPr/>
            </p:nvSpPr>
            <p:spPr>
              <a:xfrm>
                <a:off x="3122287" y="3472618"/>
                <a:ext cx="60742" cy="58962"/>
              </a:xfrm>
              <a:custGeom>
                <a:avLst/>
                <a:gdLst/>
                <a:ahLst/>
                <a:cxnLst/>
                <a:rect l="l" t="t" r="r" b="b"/>
                <a:pathLst>
                  <a:path w="1297" h="1259" extrusionOk="0">
                    <a:moveTo>
                      <a:pt x="129" y="0"/>
                    </a:moveTo>
                    <a:cubicBezTo>
                      <a:pt x="102" y="0"/>
                      <a:pt x="78" y="7"/>
                      <a:pt x="60" y="22"/>
                    </a:cubicBezTo>
                    <a:cubicBezTo>
                      <a:pt x="1" y="89"/>
                      <a:pt x="1" y="148"/>
                      <a:pt x="60" y="178"/>
                    </a:cubicBezTo>
                    <a:lnTo>
                      <a:pt x="1081" y="1229"/>
                    </a:lnTo>
                    <a:cubicBezTo>
                      <a:pt x="1111" y="1259"/>
                      <a:pt x="1141" y="1259"/>
                      <a:pt x="1170" y="1259"/>
                    </a:cubicBezTo>
                    <a:cubicBezTo>
                      <a:pt x="1207" y="1259"/>
                      <a:pt x="1237" y="1259"/>
                      <a:pt x="1237" y="1229"/>
                    </a:cubicBezTo>
                    <a:cubicBezTo>
                      <a:pt x="1296" y="1199"/>
                      <a:pt x="1296" y="1103"/>
                      <a:pt x="1237" y="1074"/>
                    </a:cubicBezTo>
                    <a:lnTo>
                      <a:pt x="215" y="22"/>
                    </a:lnTo>
                    <a:cubicBezTo>
                      <a:pt x="186" y="7"/>
                      <a:pt x="156"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0" name="Google Shape;1000;p35"/>
            <p:cNvGrpSpPr/>
            <p:nvPr/>
          </p:nvGrpSpPr>
          <p:grpSpPr>
            <a:xfrm>
              <a:off x="1476769" y="4054338"/>
              <a:ext cx="495759" cy="572703"/>
              <a:chOff x="5215419" y="2266450"/>
              <a:chExt cx="495759" cy="572703"/>
            </a:xfrm>
          </p:grpSpPr>
          <p:sp>
            <p:nvSpPr>
              <p:cNvPr id="1001" name="Google Shape;1001;p35"/>
              <p:cNvSpPr/>
              <p:nvPr/>
            </p:nvSpPr>
            <p:spPr>
              <a:xfrm>
                <a:off x="5218097" y="2301268"/>
                <a:ext cx="488677" cy="533845"/>
              </a:xfrm>
              <a:custGeom>
                <a:avLst/>
                <a:gdLst/>
                <a:ahLst/>
                <a:cxnLst/>
                <a:rect l="l" t="t" r="r" b="b"/>
                <a:pathLst>
                  <a:path w="10765" h="11760" extrusionOk="0">
                    <a:moveTo>
                      <a:pt x="5412" y="1"/>
                    </a:moveTo>
                    <a:cubicBezTo>
                      <a:pt x="5358" y="1"/>
                      <a:pt x="5304" y="1"/>
                      <a:pt x="5249" y="3"/>
                    </a:cubicBezTo>
                    <a:cubicBezTo>
                      <a:pt x="2318" y="99"/>
                      <a:pt x="0" y="2535"/>
                      <a:pt x="97" y="5467"/>
                    </a:cubicBezTo>
                    <a:cubicBezTo>
                      <a:pt x="184" y="8361"/>
                      <a:pt x="2560" y="10620"/>
                      <a:pt x="5441" y="10620"/>
                    </a:cubicBezTo>
                    <a:cubicBezTo>
                      <a:pt x="5478" y="10620"/>
                      <a:pt x="5516" y="10620"/>
                      <a:pt x="5553" y="10619"/>
                    </a:cubicBezTo>
                    <a:cubicBezTo>
                      <a:pt x="5990" y="10590"/>
                      <a:pt x="6389" y="10523"/>
                      <a:pt x="6789" y="10434"/>
                    </a:cubicBezTo>
                    <a:lnTo>
                      <a:pt x="9351" y="11759"/>
                    </a:lnTo>
                    <a:lnTo>
                      <a:pt x="9351" y="11759"/>
                    </a:lnTo>
                    <a:lnTo>
                      <a:pt x="8766" y="9412"/>
                    </a:lnTo>
                    <a:cubicBezTo>
                      <a:pt x="9995" y="8398"/>
                      <a:pt x="10765" y="6851"/>
                      <a:pt x="10706" y="5156"/>
                    </a:cubicBezTo>
                    <a:cubicBezTo>
                      <a:pt x="10618" y="2279"/>
                      <a:pt x="8264" y="1"/>
                      <a:pt x="5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5"/>
              <p:cNvSpPr/>
              <p:nvPr/>
            </p:nvSpPr>
            <p:spPr>
              <a:xfrm>
                <a:off x="5215419" y="2295957"/>
                <a:ext cx="495759" cy="543197"/>
              </a:xfrm>
              <a:custGeom>
                <a:avLst/>
                <a:gdLst/>
                <a:ahLst/>
                <a:cxnLst/>
                <a:rect l="l" t="t" r="r" b="b"/>
                <a:pathLst>
                  <a:path w="10921" h="11966" extrusionOk="0">
                    <a:moveTo>
                      <a:pt x="5483" y="213"/>
                    </a:moveTo>
                    <a:cubicBezTo>
                      <a:pt x="8270" y="213"/>
                      <a:pt x="10581" y="2466"/>
                      <a:pt x="10639" y="5273"/>
                    </a:cubicBezTo>
                    <a:cubicBezTo>
                      <a:pt x="10705" y="6879"/>
                      <a:pt x="9995" y="8419"/>
                      <a:pt x="8758" y="9441"/>
                    </a:cubicBezTo>
                    <a:cubicBezTo>
                      <a:pt x="8729" y="9470"/>
                      <a:pt x="8699" y="9500"/>
                      <a:pt x="8699" y="9559"/>
                    </a:cubicBezTo>
                    <a:lnTo>
                      <a:pt x="9225" y="11662"/>
                    </a:lnTo>
                    <a:lnTo>
                      <a:pt x="6907" y="10425"/>
                    </a:lnTo>
                    <a:lnTo>
                      <a:pt x="6819" y="10425"/>
                    </a:lnTo>
                    <a:cubicBezTo>
                      <a:pt x="6448" y="10551"/>
                      <a:pt x="6012" y="10610"/>
                      <a:pt x="5612" y="10610"/>
                    </a:cubicBezTo>
                    <a:cubicBezTo>
                      <a:pt x="5554" y="10612"/>
                      <a:pt x="5496" y="10613"/>
                      <a:pt x="5438" y="10613"/>
                    </a:cubicBezTo>
                    <a:cubicBezTo>
                      <a:pt x="2650" y="10613"/>
                      <a:pt x="339" y="8361"/>
                      <a:pt x="274" y="5584"/>
                    </a:cubicBezTo>
                    <a:cubicBezTo>
                      <a:pt x="215" y="4192"/>
                      <a:pt x="741" y="2867"/>
                      <a:pt x="1696" y="1852"/>
                    </a:cubicBezTo>
                    <a:cubicBezTo>
                      <a:pt x="2621" y="831"/>
                      <a:pt x="3917" y="276"/>
                      <a:pt x="5308" y="216"/>
                    </a:cubicBezTo>
                    <a:cubicBezTo>
                      <a:pt x="5367" y="214"/>
                      <a:pt x="5425" y="213"/>
                      <a:pt x="5483" y="213"/>
                    </a:cubicBezTo>
                    <a:close/>
                    <a:moveTo>
                      <a:pt x="5433" y="0"/>
                    </a:moveTo>
                    <a:cubicBezTo>
                      <a:pt x="5391" y="0"/>
                      <a:pt x="5350" y="1"/>
                      <a:pt x="5308" y="2"/>
                    </a:cubicBezTo>
                    <a:cubicBezTo>
                      <a:pt x="3857" y="61"/>
                      <a:pt x="2532" y="646"/>
                      <a:pt x="1511" y="1697"/>
                    </a:cubicBezTo>
                    <a:cubicBezTo>
                      <a:pt x="526" y="2748"/>
                      <a:pt x="0" y="4133"/>
                      <a:pt x="59" y="5584"/>
                    </a:cubicBezTo>
                    <a:cubicBezTo>
                      <a:pt x="125" y="8515"/>
                      <a:pt x="2551" y="10828"/>
                      <a:pt x="5436" y="10828"/>
                    </a:cubicBezTo>
                    <a:cubicBezTo>
                      <a:pt x="5495" y="10828"/>
                      <a:pt x="5553" y="10827"/>
                      <a:pt x="5612" y="10825"/>
                    </a:cubicBezTo>
                    <a:cubicBezTo>
                      <a:pt x="6049" y="10825"/>
                      <a:pt x="6448" y="10766"/>
                      <a:pt x="6848" y="10640"/>
                    </a:cubicBezTo>
                    <a:lnTo>
                      <a:pt x="9343" y="11965"/>
                    </a:lnTo>
                    <a:lnTo>
                      <a:pt x="9410" y="11965"/>
                    </a:lnTo>
                    <a:cubicBezTo>
                      <a:pt x="9410" y="11965"/>
                      <a:pt x="9439" y="11965"/>
                      <a:pt x="9469" y="11935"/>
                    </a:cubicBezTo>
                    <a:cubicBezTo>
                      <a:pt x="9499" y="11935"/>
                      <a:pt x="9499" y="11876"/>
                      <a:pt x="9499" y="11847"/>
                    </a:cubicBezTo>
                    <a:lnTo>
                      <a:pt x="8943" y="9559"/>
                    </a:lnTo>
                    <a:cubicBezTo>
                      <a:pt x="10209" y="8486"/>
                      <a:pt x="10920" y="6938"/>
                      <a:pt x="10890" y="5243"/>
                    </a:cubicBezTo>
                    <a:cubicBezTo>
                      <a:pt x="10796" y="2323"/>
                      <a:pt x="8368" y="0"/>
                      <a:pt x="5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35"/>
              <p:cNvSpPr/>
              <p:nvPr/>
            </p:nvSpPr>
            <p:spPr>
              <a:xfrm>
                <a:off x="5223817" y="2272124"/>
                <a:ext cx="481641" cy="539111"/>
              </a:xfrm>
              <a:custGeom>
                <a:avLst/>
                <a:gdLst/>
                <a:ahLst/>
                <a:cxnLst/>
                <a:rect l="l" t="t" r="r" b="b"/>
                <a:pathLst>
                  <a:path w="10610" h="11876" extrusionOk="0">
                    <a:moveTo>
                      <a:pt x="5308" y="1"/>
                    </a:moveTo>
                    <a:cubicBezTo>
                      <a:pt x="2377" y="1"/>
                      <a:pt x="0" y="2377"/>
                      <a:pt x="0" y="5309"/>
                    </a:cubicBezTo>
                    <a:cubicBezTo>
                      <a:pt x="0" y="8233"/>
                      <a:pt x="2377" y="10610"/>
                      <a:pt x="5308" y="10610"/>
                    </a:cubicBezTo>
                    <a:cubicBezTo>
                      <a:pt x="5738" y="10610"/>
                      <a:pt x="6138" y="10550"/>
                      <a:pt x="6537" y="10454"/>
                    </a:cubicBezTo>
                    <a:lnTo>
                      <a:pt x="9040" y="11876"/>
                    </a:lnTo>
                    <a:lnTo>
                      <a:pt x="8544" y="9499"/>
                    </a:lnTo>
                    <a:cubicBezTo>
                      <a:pt x="9780" y="8544"/>
                      <a:pt x="10609" y="7004"/>
                      <a:pt x="10609" y="5309"/>
                    </a:cubicBezTo>
                    <a:cubicBezTo>
                      <a:pt x="10609" y="2377"/>
                      <a:pt x="8233" y="1"/>
                      <a:pt x="5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5"/>
              <p:cNvSpPr/>
              <p:nvPr/>
            </p:nvSpPr>
            <p:spPr>
              <a:xfrm>
                <a:off x="5218097" y="2266450"/>
                <a:ext cx="491719" cy="549143"/>
              </a:xfrm>
              <a:custGeom>
                <a:avLst/>
                <a:gdLst/>
                <a:ahLst/>
                <a:cxnLst/>
                <a:rect l="l" t="t" r="r" b="b"/>
                <a:pathLst>
                  <a:path w="10832" h="12097" extrusionOk="0">
                    <a:moveTo>
                      <a:pt x="5434" y="215"/>
                    </a:moveTo>
                    <a:cubicBezTo>
                      <a:pt x="8300" y="215"/>
                      <a:pt x="10617" y="2562"/>
                      <a:pt x="10617" y="5434"/>
                    </a:cubicBezTo>
                    <a:cubicBezTo>
                      <a:pt x="10617" y="7033"/>
                      <a:pt x="9876" y="8543"/>
                      <a:pt x="8581" y="9535"/>
                    </a:cubicBezTo>
                    <a:cubicBezTo>
                      <a:pt x="8544" y="9565"/>
                      <a:pt x="8544" y="9624"/>
                      <a:pt x="8544" y="9654"/>
                    </a:cubicBezTo>
                    <a:lnTo>
                      <a:pt x="9010" y="11786"/>
                    </a:lnTo>
                    <a:lnTo>
                      <a:pt x="6730" y="10490"/>
                    </a:lnTo>
                    <a:cubicBezTo>
                      <a:pt x="6693" y="10490"/>
                      <a:pt x="6693" y="10461"/>
                      <a:pt x="6663" y="10461"/>
                    </a:cubicBezTo>
                    <a:lnTo>
                      <a:pt x="6634" y="10490"/>
                    </a:lnTo>
                    <a:cubicBezTo>
                      <a:pt x="6234" y="10579"/>
                      <a:pt x="5834" y="10616"/>
                      <a:pt x="5434" y="10616"/>
                    </a:cubicBezTo>
                    <a:cubicBezTo>
                      <a:pt x="2562" y="10616"/>
                      <a:pt x="215" y="8299"/>
                      <a:pt x="215" y="5434"/>
                    </a:cubicBezTo>
                    <a:cubicBezTo>
                      <a:pt x="215" y="2562"/>
                      <a:pt x="2562" y="215"/>
                      <a:pt x="5434" y="215"/>
                    </a:cubicBezTo>
                    <a:close/>
                    <a:moveTo>
                      <a:pt x="5434" y="0"/>
                    </a:moveTo>
                    <a:cubicBezTo>
                      <a:pt x="2436" y="0"/>
                      <a:pt x="0" y="2436"/>
                      <a:pt x="0" y="5434"/>
                    </a:cubicBezTo>
                    <a:cubicBezTo>
                      <a:pt x="0" y="8425"/>
                      <a:pt x="2436" y="10831"/>
                      <a:pt x="5434" y="10831"/>
                    </a:cubicBezTo>
                    <a:cubicBezTo>
                      <a:pt x="5834" y="10831"/>
                      <a:pt x="6264" y="10801"/>
                      <a:pt x="6634" y="10705"/>
                    </a:cubicBezTo>
                    <a:lnTo>
                      <a:pt x="9099" y="12097"/>
                    </a:lnTo>
                    <a:lnTo>
                      <a:pt x="9166" y="12097"/>
                    </a:lnTo>
                    <a:cubicBezTo>
                      <a:pt x="9195" y="12097"/>
                      <a:pt x="9195" y="12097"/>
                      <a:pt x="9225" y="12060"/>
                    </a:cubicBezTo>
                    <a:cubicBezTo>
                      <a:pt x="9255" y="12060"/>
                      <a:pt x="9284" y="12001"/>
                      <a:pt x="9255" y="11971"/>
                    </a:cubicBezTo>
                    <a:lnTo>
                      <a:pt x="8796" y="9691"/>
                    </a:lnTo>
                    <a:cubicBezTo>
                      <a:pt x="10091" y="8640"/>
                      <a:pt x="10831" y="7100"/>
                      <a:pt x="10831" y="5434"/>
                    </a:cubicBezTo>
                    <a:cubicBezTo>
                      <a:pt x="10831" y="2436"/>
                      <a:pt x="8396" y="0"/>
                      <a:pt x="5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5"/>
              <p:cNvSpPr/>
              <p:nvPr/>
            </p:nvSpPr>
            <p:spPr>
              <a:xfrm>
                <a:off x="5541716" y="2487886"/>
                <a:ext cx="44759" cy="44759"/>
              </a:xfrm>
              <a:custGeom>
                <a:avLst/>
                <a:gdLst/>
                <a:ahLst/>
                <a:cxnLst/>
                <a:rect l="l" t="t" r="r" b="b"/>
                <a:pathLst>
                  <a:path w="986" h="986" extrusionOk="0">
                    <a:moveTo>
                      <a:pt x="489" y="1"/>
                    </a:moveTo>
                    <a:cubicBezTo>
                      <a:pt x="215" y="1"/>
                      <a:pt x="1" y="215"/>
                      <a:pt x="1" y="489"/>
                    </a:cubicBezTo>
                    <a:cubicBezTo>
                      <a:pt x="1" y="771"/>
                      <a:pt x="215" y="985"/>
                      <a:pt x="489" y="985"/>
                    </a:cubicBezTo>
                    <a:cubicBezTo>
                      <a:pt x="741" y="985"/>
                      <a:pt x="985" y="771"/>
                      <a:pt x="985" y="489"/>
                    </a:cubicBezTo>
                    <a:cubicBezTo>
                      <a:pt x="985" y="215"/>
                      <a:pt x="741" y="1"/>
                      <a:pt x="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5535997" y="2483528"/>
                <a:ext cx="54837" cy="54837"/>
              </a:xfrm>
              <a:custGeom>
                <a:avLst/>
                <a:gdLst/>
                <a:ahLst/>
                <a:cxnLst/>
                <a:rect l="l" t="t" r="r" b="b"/>
                <a:pathLst>
                  <a:path w="1208" h="1208" extrusionOk="0">
                    <a:moveTo>
                      <a:pt x="615" y="215"/>
                    </a:moveTo>
                    <a:cubicBezTo>
                      <a:pt x="800" y="215"/>
                      <a:pt x="986" y="371"/>
                      <a:pt x="986" y="585"/>
                    </a:cubicBezTo>
                    <a:cubicBezTo>
                      <a:pt x="986" y="800"/>
                      <a:pt x="800" y="956"/>
                      <a:pt x="615" y="956"/>
                    </a:cubicBezTo>
                    <a:cubicBezTo>
                      <a:pt x="401" y="956"/>
                      <a:pt x="245" y="800"/>
                      <a:pt x="245" y="585"/>
                    </a:cubicBezTo>
                    <a:cubicBezTo>
                      <a:pt x="245" y="371"/>
                      <a:pt x="401" y="215"/>
                      <a:pt x="615" y="215"/>
                    </a:cubicBezTo>
                    <a:close/>
                    <a:moveTo>
                      <a:pt x="615" y="1"/>
                    </a:moveTo>
                    <a:cubicBezTo>
                      <a:pt x="282" y="1"/>
                      <a:pt x="1" y="282"/>
                      <a:pt x="1" y="585"/>
                    </a:cubicBezTo>
                    <a:cubicBezTo>
                      <a:pt x="1" y="926"/>
                      <a:pt x="282" y="1207"/>
                      <a:pt x="615" y="1207"/>
                    </a:cubicBezTo>
                    <a:cubicBezTo>
                      <a:pt x="926" y="1207"/>
                      <a:pt x="1208" y="926"/>
                      <a:pt x="1208" y="585"/>
                    </a:cubicBezTo>
                    <a:cubicBezTo>
                      <a:pt x="1208" y="282"/>
                      <a:pt x="926"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5439578" y="2487886"/>
                <a:ext cx="44714" cy="44759"/>
              </a:xfrm>
              <a:custGeom>
                <a:avLst/>
                <a:gdLst/>
                <a:ahLst/>
                <a:cxnLst/>
                <a:rect l="l" t="t" r="r" b="b"/>
                <a:pathLst>
                  <a:path w="985" h="986" extrusionOk="0">
                    <a:moveTo>
                      <a:pt x="489" y="1"/>
                    </a:moveTo>
                    <a:cubicBezTo>
                      <a:pt x="215" y="1"/>
                      <a:pt x="0" y="215"/>
                      <a:pt x="0" y="489"/>
                    </a:cubicBezTo>
                    <a:cubicBezTo>
                      <a:pt x="0" y="771"/>
                      <a:pt x="215" y="985"/>
                      <a:pt x="489" y="985"/>
                    </a:cubicBezTo>
                    <a:cubicBezTo>
                      <a:pt x="770" y="985"/>
                      <a:pt x="985" y="771"/>
                      <a:pt x="985" y="489"/>
                    </a:cubicBezTo>
                    <a:cubicBezTo>
                      <a:pt x="985" y="215"/>
                      <a:pt x="770" y="1"/>
                      <a:pt x="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5435175" y="2483528"/>
                <a:ext cx="53158" cy="54837"/>
              </a:xfrm>
              <a:custGeom>
                <a:avLst/>
                <a:gdLst/>
                <a:ahLst/>
                <a:cxnLst/>
                <a:rect l="l" t="t" r="r" b="b"/>
                <a:pathLst>
                  <a:path w="1171" h="1208" extrusionOk="0">
                    <a:moveTo>
                      <a:pt x="586" y="215"/>
                    </a:moveTo>
                    <a:cubicBezTo>
                      <a:pt x="801" y="215"/>
                      <a:pt x="956" y="371"/>
                      <a:pt x="956" y="585"/>
                    </a:cubicBezTo>
                    <a:cubicBezTo>
                      <a:pt x="956" y="800"/>
                      <a:pt x="801" y="956"/>
                      <a:pt x="586" y="956"/>
                    </a:cubicBezTo>
                    <a:cubicBezTo>
                      <a:pt x="371" y="956"/>
                      <a:pt x="216" y="800"/>
                      <a:pt x="216" y="585"/>
                    </a:cubicBezTo>
                    <a:cubicBezTo>
                      <a:pt x="216" y="371"/>
                      <a:pt x="371" y="215"/>
                      <a:pt x="586" y="215"/>
                    </a:cubicBezTo>
                    <a:close/>
                    <a:moveTo>
                      <a:pt x="586" y="1"/>
                    </a:moveTo>
                    <a:cubicBezTo>
                      <a:pt x="245" y="1"/>
                      <a:pt x="1" y="282"/>
                      <a:pt x="1" y="585"/>
                    </a:cubicBezTo>
                    <a:cubicBezTo>
                      <a:pt x="1" y="926"/>
                      <a:pt x="245" y="1207"/>
                      <a:pt x="586" y="1207"/>
                    </a:cubicBezTo>
                    <a:cubicBezTo>
                      <a:pt x="926" y="1207"/>
                      <a:pt x="1171" y="926"/>
                      <a:pt x="1171" y="585"/>
                    </a:cubicBezTo>
                    <a:cubicBezTo>
                      <a:pt x="1171" y="282"/>
                      <a:pt x="926"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5337077" y="2487886"/>
                <a:ext cx="45077" cy="44759"/>
              </a:xfrm>
              <a:custGeom>
                <a:avLst/>
                <a:gdLst/>
                <a:ahLst/>
                <a:cxnLst/>
                <a:rect l="l" t="t" r="r" b="b"/>
                <a:pathLst>
                  <a:path w="993" h="986" extrusionOk="0">
                    <a:moveTo>
                      <a:pt x="496" y="1"/>
                    </a:moveTo>
                    <a:cubicBezTo>
                      <a:pt x="252" y="1"/>
                      <a:pt x="0" y="215"/>
                      <a:pt x="0" y="489"/>
                    </a:cubicBezTo>
                    <a:cubicBezTo>
                      <a:pt x="0" y="771"/>
                      <a:pt x="252" y="985"/>
                      <a:pt x="496" y="985"/>
                    </a:cubicBezTo>
                    <a:cubicBezTo>
                      <a:pt x="778" y="985"/>
                      <a:pt x="992" y="771"/>
                      <a:pt x="992" y="489"/>
                    </a:cubicBezTo>
                    <a:cubicBezTo>
                      <a:pt x="992" y="215"/>
                      <a:pt x="778" y="1"/>
                      <a:pt x="4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5333037" y="2483528"/>
                <a:ext cx="54474" cy="54837"/>
              </a:xfrm>
              <a:custGeom>
                <a:avLst/>
                <a:gdLst/>
                <a:ahLst/>
                <a:cxnLst/>
                <a:rect l="l" t="t" r="r" b="b"/>
                <a:pathLst>
                  <a:path w="1200" h="1208" extrusionOk="0">
                    <a:moveTo>
                      <a:pt x="585" y="215"/>
                    </a:moveTo>
                    <a:cubicBezTo>
                      <a:pt x="800" y="215"/>
                      <a:pt x="955" y="371"/>
                      <a:pt x="955" y="585"/>
                    </a:cubicBezTo>
                    <a:cubicBezTo>
                      <a:pt x="955" y="800"/>
                      <a:pt x="800" y="956"/>
                      <a:pt x="585" y="956"/>
                    </a:cubicBezTo>
                    <a:cubicBezTo>
                      <a:pt x="400" y="956"/>
                      <a:pt x="215" y="800"/>
                      <a:pt x="215" y="585"/>
                    </a:cubicBezTo>
                    <a:cubicBezTo>
                      <a:pt x="215" y="371"/>
                      <a:pt x="400" y="215"/>
                      <a:pt x="585" y="215"/>
                    </a:cubicBezTo>
                    <a:close/>
                    <a:moveTo>
                      <a:pt x="585" y="1"/>
                    </a:moveTo>
                    <a:cubicBezTo>
                      <a:pt x="274" y="1"/>
                      <a:pt x="0" y="282"/>
                      <a:pt x="0" y="585"/>
                    </a:cubicBezTo>
                    <a:cubicBezTo>
                      <a:pt x="0" y="926"/>
                      <a:pt x="274" y="1207"/>
                      <a:pt x="585" y="1207"/>
                    </a:cubicBezTo>
                    <a:cubicBezTo>
                      <a:pt x="926" y="1207"/>
                      <a:pt x="1200" y="926"/>
                      <a:pt x="1200" y="585"/>
                    </a:cubicBezTo>
                    <a:cubicBezTo>
                      <a:pt x="1200" y="282"/>
                      <a:pt x="926"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1" name="Google Shape;1011;p35"/>
            <p:cNvGrpSpPr/>
            <p:nvPr/>
          </p:nvGrpSpPr>
          <p:grpSpPr>
            <a:xfrm>
              <a:off x="457000" y="4255150"/>
              <a:ext cx="724415" cy="572704"/>
              <a:chOff x="4234925" y="1689875"/>
              <a:chExt cx="724415" cy="572704"/>
            </a:xfrm>
          </p:grpSpPr>
          <p:sp>
            <p:nvSpPr>
              <p:cNvPr id="1012" name="Google Shape;1012;p35"/>
              <p:cNvSpPr/>
              <p:nvPr/>
            </p:nvSpPr>
            <p:spPr>
              <a:xfrm>
                <a:off x="4239457" y="1695231"/>
                <a:ext cx="713395" cy="561889"/>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35"/>
              <p:cNvSpPr/>
              <p:nvPr/>
            </p:nvSpPr>
            <p:spPr>
              <a:xfrm>
                <a:off x="4234925" y="1689875"/>
                <a:ext cx="724415" cy="572704"/>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5"/>
              <p:cNvSpPr/>
              <p:nvPr/>
            </p:nvSpPr>
            <p:spPr>
              <a:xfrm>
                <a:off x="4345850" y="1757388"/>
                <a:ext cx="508641" cy="393853"/>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rgbClr val="B3CC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5"/>
              <p:cNvSpPr/>
              <p:nvPr/>
            </p:nvSpPr>
            <p:spPr>
              <a:xfrm>
                <a:off x="4420572" y="2049428"/>
                <a:ext cx="117826" cy="190644"/>
              </a:xfrm>
              <a:custGeom>
                <a:avLst/>
                <a:gdLst/>
                <a:ahLst/>
                <a:cxnLst/>
                <a:rect l="l" t="t" r="r" b="b"/>
                <a:pathLst>
                  <a:path w="2288" h="3702" extrusionOk="0">
                    <a:moveTo>
                      <a:pt x="0" y="0"/>
                    </a:moveTo>
                    <a:lnTo>
                      <a:pt x="0" y="3702"/>
                    </a:lnTo>
                    <a:lnTo>
                      <a:pt x="2288" y="1977"/>
                    </a:lnTo>
                    <a:lnTo>
                      <a:pt x="0" y="0"/>
                    </a:lnTo>
                    <a:close/>
                  </a:path>
                </a:pathLst>
              </a:custGeom>
              <a:solidFill>
                <a:srgbClr val="A9B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4415989" y="2043712"/>
                <a:ext cx="128538" cy="201304"/>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4433550" y="1698269"/>
                <a:ext cx="517756" cy="352706"/>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4427061" y="1692707"/>
                <a:ext cx="530733" cy="363212"/>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8"/>
        <p:cNvGrpSpPr/>
        <p:nvPr/>
      </p:nvGrpSpPr>
      <p:grpSpPr>
        <a:xfrm>
          <a:off x="0" y="0"/>
          <a:ext cx="0" cy="0"/>
          <a:chOff x="0" y="0"/>
          <a:chExt cx="0" cy="0"/>
        </a:xfrm>
      </p:grpSpPr>
      <p:sp>
        <p:nvSpPr>
          <p:cNvPr id="159" name="Google Shape;159;p13"/>
          <p:cNvSpPr/>
          <p:nvPr/>
        </p:nvSpPr>
        <p:spPr>
          <a:xfrm rot="2354645">
            <a:off x="-510062" y="-965989"/>
            <a:ext cx="1889218" cy="2697918"/>
          </a:xfrm>
          <a:custGeom>
            <a:avLst/>
            <a:gdLst/>
            <a:ahLst/>
            <a:cxnLst/>
            <a:rect l="l" t="t" r="r" b="b"/>
            <a:pathLst>
              <a:path w="16242" h="20422" extrusionOk="0">
                <a:moveTo>
                  <a:pt x="11339" y="0"/>
                </a:moveTo>
                <a:cubicBezTo>
                  <a:pt x="10562" y="0"/>
                  <a:pt x="9680" y="147"/>
                  <a:pt x="8700" y="480"/>
                </a:cubicBezTo>
                <a:cubicBezTo>
                  <a:pt x="3259" y="2330"/>
                  <a:pt x="502" y="7434"/>
                  <a:pt x="328" y="10845"/>
                </a:cubicBezTo>
                <a:cubicBezTo>
                  <a:pt x="0" y="17474"/>
                  <a:pt x="4971" y="20421"/>
                  <a:pt x="8833" y="20421"/>
                </a:cubicBezTo>
                <a:cubicBezTo>
                  <a:pt x="9330" y="20421"/>
                  <a:pt x="9808" y="20373"/>
                  <a:pt x="10255" y="20277"/>
                </a:cubicBezTo>
                <a:cubicBezTo>
                  <a:pt x="14170" y="19430"/>
                  <a:pt x="15051" y="15898"/>
                  <a:pt x="14111" y="13462"/>
                </a:cubicBezTo>
                <a:cubicBezTo>
                  <a:pt x="13171" y="11031"/>
                  <a:pt x="13079" y="8681"/>
                  <a:pt x="14820" y="5589"/>
                </a:cubicBezTo>
                <a:cubicBezTo>
                  <a:pt x="16242" y="3050"/>
                  <a:pt x="14876" y="0"/>
                  <a:pt x="11339" y="0"/>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3"/>
          <p:cNvSpPr txBox="1">
            <a:spLocks noGrp="1"/>
          </p:cNvSpPr>
          <p:nvPr>
            <p:ph type="title" hasCustomPrompt="1"/>
          </p:nvPr>
        </p:nvSpPr>
        <p:spPr>
          <a:xfrm>
            <a:off x="1663438" y="1443143"/>
            <a:ext cx="12753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a:spLocks noGrp="1"/>
          </p:cNvSpPr>
          <p:nvPr>
            <p:ph type="subTitle" idx="1"/>
          </p:nvPr>
        </p:nvSpPr>
        <p:spPr>
          <a:xfrm>
            <a:off x="1663438" y="2142454"/>
            <a:ext cx="2651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2" name="Google Shape;162;p13"/>
          <p:cNvSpPr txBox="1">
            <a:spLocks noGrp="1"/>
          </p:cNvSpPr>
          <p:nvPr>
            <p:ph type="title" idx="2" hasCustomPrompt="1"/>
          </p:nvPr>
        </p:nvSpPr>
        <p:spPr>
          <a:xfrm>
            <a:off x="5548588" y="1443143"/>
            <a:ext cx="12753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subTitle" idx="3"/>
          </p:nvPr>
        </p:nvSpPr>
        <p:spPr>
          <a:xfrm>
            <a:off x="5548588" y="2066254"/>
            <a:ext cx="2651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4" name="Google Shape;164;p13"/>
          <p:cNvSpPr txBox="1">
            <a:spLocks noGrp="1"/>
          </p:cNvSpPr>
          <p:nvPr>
            <p:ph type="title" idx="4" hasCustomPrompt="1"/>
          </p:nvPr>
        </p:nvSpPr>
        <p:spPr>
          <a:xfrm>
            <a:off x="1663438" y="3232543"/>
            <a:ext cx="12753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3"/>
          <p:cNvSpPr txBox="1">
            <a:spLocks noGrp="1"/>
          </p:cNvSpPr>
          <p:nvPr>
            <p:ph type="subTitle" idx="5"/>
          </p:nvPr>
        </p:nvSpPr>
        <p:spPr>
          <a:xfrm>
            <a:off x="1663438" y="3953171"/>
            <a:ext cx="2651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13"/>
          <p:cNvSpPr txBox="1">
            <a:spLocks noGrp="1"/>
          </p:cNvSpPr>
          <p:nvPr>
            <p:ph type="title" idx="6" hasCustomPrompt="1"/>
          </p:nvPr>
        </p:nvSpPr>
        <p:spPr>
          <a:xfrm>
            <a:off x="5548588" y="3232543"/>
            <a:ext cx="12753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a:spLocks noGrp="1"/>
          </p:cNvSpPr>
          <p:nvPr>
            <p:ph type="subTitle" idx="7"/>
          </p:nvPr>
        </p:nvSpPr>
        <p:spPr>
          <a:xfrm>
            <a:off x="5548588" y="3953171"/>
            <a:ext cx="2651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13"/>
          <p:cNvSpPr txBox="1">
            <a:spLocks noGrp="1"/>
          </p:cNvSpPr>
          <p:nvPr>
            <p:ph type="subTitle" idx="9"/>
          </p:nvPr>
        </p:nvSpPr>
        <p:spPr>
          <a:xfrm>
            <a:off x="1663438" y="1812493"/>
            <a:ext cx="2651700" cy="41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0" name="Google Shape;170;p13"/>
          <p:cNvSpPr txBox="1">
            <a:spLocks noGrp="1"/>
          </p:cNvSpPr>
          <p:nvPr>
            <p:ph type="subTitle" idx="13"/>
          </p:nvPr>
        </p:nvSpPr>
        <p:spPr>
          <a:xfrm>
            <a:off x="5548588" y="1812493"/>
            <a:ext cx="2651700" cy="41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1" name="Google Shape;171;p13"/>
          <p:cNvSpPr txBox="1">
            <a:spLocks noGrp="1"/>
          </p:cNvSpPr>
          <p:nvPr>
            <p:ph type="subTitle" idx="14"/>
          </p:nvPr>
        </p:nvSpPr>
        <p:spPr>
          <a:xfrm>
            <a:off x="1663438" y="3618668"/>
            <a:ext cx="2651700" cy="41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2" name="Google Shape;172;p13"/>
          <p:cNvSpPr txBox="1">
            <a:spLocks noGrp="1"/>
          </p:cNvSpPr>
          <p:nvPr>
            <p:ph type="subTitle" idx="15"/>
          </p:nvPr>
        </p:nvSpPr>
        <p:spPr>
          <a:xfrm>
            <a:off x="5548588" y="3618668"/>
            <a:ext cx="2651700" cy="41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73" name="Google Shape;173;p13"/>
          <p:cNvGrpSpPr/>
          <p:nvPr/>
        </p:nvGrpSpPr>
        <p:grpSpPr>
          <a:xfrm>
            <a:off x="835239" y="244173"/>
            <a:ext cx="495869" cy="505044"/>
            <a:chOff x="2921650" y="2601500"/>
            <a:chExt cx="237275" cy="241650"/>
          </a:xfrm>
        </p:grpSpPr>
        <p:sp>
          <p:nvSpPr>
            <p:cNvPr id="174" name="Google Shape;174;p13"/>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3"/>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3"/>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3"/>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13"/>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13"/>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3"/>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3"/>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3"/>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13"/>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13"/>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13"/>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3"/>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3"/>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3"/>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189;p13"/>
          <p:cNvGrpSpPr/>
          <p:nvPr/>
        </p:nvGrpSpPr>
        <p:grpSpPr>
          <a:xfrm rot="375304">
            <a:off x="395650" y="855854"/>
            <a:ext cx="111656" cy="104586"/>
            <a:chOff x="-1622839" y="4549431"/>
            <a:chExt cx="141542" cy="132566"/>
          </a:xfrm>
        </p:grpSpPr>
        <p:sp>
          <p:nvSpPr>
            <p:cNvPr id="190" name="Google Shape;190;p13"/>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3"/>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 name="Google Shape;192;p13"/>
          <p:cNvGrpSpPr/>
          <p:nvPr/>
        </p:nvGrpSpPr>
        <p:grpSpPr>
          <a:xfrm>
            <a:off x="735736" y="749203"/>
            <a:ext cx="93092" cy="95423"/>
            <a:chOff x="8003766" y="381721"/>
            <a:chExt cx="100956" cy="103473"/>
          </a:xfrm>
        </p:grpSpPr>
        <p:sp>
          <p:nvSpPr>
            <p:cNvPr id="193" name="Google Shape;193;p13"/>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3"/>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 name="Google Shape;195;p13"/>
          <p:cNvGrpSpPr/>
          <p:nvPr/>
        </p:nvGrpSpPr>
        <p:grpSpPr>
          <a:xfrm>
            <a:off x="1518263" y="488232"/>
            <a:ext cx="45600" cy="47832"/>
            <a:chOff x="8108302" y="1196184"/>
            <a:chExt cx="49453" cy="51868"/>
          </a:xfrm>
        </p:grpSpPr>
        <p:sp>
          <p:nvSpPr>
            <p:cNvPr id="196" name="Google Shape;196;p13"/>
            <p:cNvSpPr/>
            <p:nvPr/>
          </p:nvSpPr>
          <p:spPr>
            <a:xfrm flipH="1">
              <a:off x="8110318" y="1200488"/>
              <a:ext cx="45804" cy="43522"/>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3"/>
            <p:cNvSpPr/>
            <p:nvPr/>
          </p:nvSpPr>
          <p:spPr>
            <a:xfrm flipH="1">
              <a:off x="8108302" y="1196184"/>
              <a:ext cx="49453" cy="51868"/>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 name="Google Shape;198;p13"/>
          <p:cNvGrpSpPr/>
          <p:nvPr/>
        </p:nvGrpSpPr>
        <p:grpSpPr>
          <a:xfrm>
            <a:off x="255223" y="294118"/>
            <a:ext cx="392704" cy="405080"/>
            <a:chOff x="-4011463" y="4778467"/>
            <a:chExt cx="925316" cy="954701"/>
          </a:xfrm>
        </p:grpSpPr>
        <p:sp>
          <p:nvSpPr>
            <p:cNvPr id="199" name="Google Shape;199;p13"/>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3"/>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3"/>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3"/>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7429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3"/>
        <p:cNvGrpSpPr/>
        <p:nvPr/>
      </p:nvGrpSpPr>
      <p:grpSpPr>
        <a:xfrm>
          <a:off x="0" y="0"/>
          <a:ext cx="0" cy="0"/>
          <a:chOff x="0" y="0"/>
          <a:chExt cx="0" cy="0"/>
        </a:xfrm>
      </p:grpSpPr>
      <p:sp>
        <p:nvSpPr>
          <p:cNvPr id="14" name="Google Shape;14;p3"/>
          <p:cNvSpPr/>
          <p:nvPr/>
        </p:nvSpPr>
        <p:spPr>
          <a:xfrm rot="-3502400">
            <a:off x="5140476" y="2756244"/>
            <a:ext cx="5457749" cy="4993584"/>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FFFFFF">
              <a:alpha val="4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5" name="Google Shape;15;p3"/>
          <p:cNvSpPr txBox="1">
            <a:spLocks noGrp="1"/>
          </p:cNvSpPr>
          <p:nvPr>
            <p:ph type="title"/>
          </p:nvPr>
        </p:nvSpPr>
        <p:spPr>
          <a:xfrm>
            <a:off x="720000" y="1876875"/>
            <a:ext cx="4134900" cy="79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000" y="1077200"/>
            <a:ext cx="149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20000" y="2676725"/>
            <a:ext cx="23439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sp>
        <p:nvSpPr>
          <p:cNvPr id="101" name="Google Shape;101;p7"/>
          <p:cNvSpPr/>
          <p:nvPr/>
        </p:nvSpPr>
        <p:spPr>
          <a:xfrm>
            <a:off x="-1173850" y="3570775"/>
            <a:ext cx="4435779" cy="4058516"/>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02" name="Google Shape;102;p7"/>
          <p:cNvGrpSpPr/>
          <p:nvPr/>
        </p:nvGrpSpPr>
        <p:grpSpPr>
          <a:xfrm>
            <a:off x="446225" y="3699722"/>
            <a:ext cx="1536447" cy="1286060"/>
            <a:chOff x="446225" y="3699722"/>
            <a:chExt cx="1536447" cy="1286060"/>
          </a:xfrm>
        </p:grpSpPr>
        <p:grpSp>
          <p:nvGrpSpPr>
            <p:cNvPr id="103" name="Google Shape;103;p7"/>
            <p:cNvGrpSpPr/>
            <p:nvPr/>
          </p:nvGrpSpPr>
          <p:grpSpPr>
            <a:xfrm>
              <a:off x="446225" y="3699722"/>
              <a:ext cx="537760" cy="547651"/>
              <a:chOff x="2921650" y="2601500"/>
              <a:chExt cx="237275" cy="241650"/>
            </a:xfrm>
          </p:grpSpPr>
          <p:sp>
            <p:nvSpPr>
              <p:cNvPr id="104" name="Google Shape;104;p7"/>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7"/>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7"/>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7"/>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7"/>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7"/>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7"/>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7"/>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7"/>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7"/>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7"/>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7"/>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 name="Google Shape;119;p7"/>
            <p:cNvGrpSpPr/>
            <p:nvPr/>
          </p:nvGrpSpPr>
          <p:grpSpPr>
            <a:xfrm>
              <a:off x="872637" y="4334694"/>
              <a:ext cx="530946" cy="547617"/>
              <a:chOff x="-4011463" y="4778467"/>
              <a:chExt cx="925316" cy="954701"/>
            </a:xfrm>
          </p:grpSpPr>
          <p:sp>
            <p:nvSpPr>
              <p:cNvPr id="120" name="Google Shape;120;p7"/>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7"/>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7"/>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 name="Google Shape;124;p7"/>
            <p:cNvGrpSpPr/>
            <p:nvPr/>
          </p:nvGrpSpPr>
          <p:grpSpPr>
            <a:xfrm rot="375283">
              <a:off x="451618" y="4556009"/>
              <a:ext cx="112118" cy="105008"/>
              <a:chOff x="-1622839" y="4549431"/>
              <a:chExt cx="141542" cy="132566"/>
            </a:xfrm>
          </p:grpSpPr>
          <p:sp>
            <p:nvSpPr>
              <p:cNvPr id="125" name="Google Shape;125;p7"/>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27;p7"/>
            <p:cNvGrpSpPr/>
            <p:nvPr/>
          </p:nvGrpSpPr>
          <p:grpSpPr>
            <a:xfrm>
              <a:off x="1881716" y="4882308"/>
              <a:ext cx="100956" cy="103473"/>
              <a:chOff x="8003766" y="381721"/>
              <a:chExt cx="100956" cy="103473"/>
            </a:xfrm>
          </p:grpSpPr>
          <p:sp>
            <p:nvSpPr>
              <p:cNvPr id="128" name="Google Shape;128;p7"/>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 name="Google Shape;130;p7"/>
            <p:cNvGrpSpPr/>
            <p:nvPr/>
          </p:nvGrpSpPr>
          <p:grpSpPr>
            <a:xfrm>
              <a:off x="1403577" y="4003834"/>
              <a:ext cx="49453" cy="51868"/>
              <a:chOff x="8108302" y="1196184"/>
              <a:chExt cx="49453" cy="51868"/>
            </a:xfrm>
          </p:grpSpPr>
          <p:sp>
            <p:nvSpPr>
              <p:cNvPr id="131" name="Google Shape;131;p7"/>
              <p:cNvSpPr/>
              <p:nvPr/>
            </p:nvSpPr>
            <p:spPr>
              <a:xfrm flipH="1">
                <a:off x="8110318" y="1200488"/>
                <a:ext cx="45804" cy="43522"/>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7"/>
              <p:cNvSpPr/>
              <p:nvPr/>
            </p:nvSpPr>
            <p:spPr>
              <a:xfrm flipH="1">
                <a:off x="8108302" y="1196184"/>
                <a:ext cx="49453" cy="51868"/>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 name="Google Shape;133;p7"/>
            <p:cNvGrpSpPr/>
            <p:nvPr/>
          </p:nvGrpSpPr>
          <p:grpSpPr>
            <a:xfrm>
              <a:off x="1403572" y="4403791"/>
              <a:ext cx="421469" cy="409430"/>
              <a:chOff x="2596950" y="2497550"/>
              <a:chExt cx="255575" cy="248275"/>
            </a:xfrm>
          </p:grpSpPr>
          <p:sp>
            <p:nvSpPr>
              <p:cNvPr id="134" name="Google Shape;134;p7"/>
              <p:cNvSpPr/>
              <p:nvPr/>
            </p:nvSpPr>
            <p:spPr>
              <a:xfrm>
                <a:off x="2606800" y="2502250"/>
                <a:ext cx="244700" cy="241475"/>
              </a:xfrm>
              <a:custGeom>
                <a:avLst/>
                <a:gdLst/>
                <a:ahLst/>
                <a:cxnLst/>
                <a:rect l="l" t="t" r="r" b="b"/>
                <a:pathLst>
                  <a:path w="9788" h="9659" extrusionOk="0">
                    <a:moveTo>
                      <a:pt x="4859" y="2669"/>
                    </a:moveTo>
                    <a:cubicBezTo>
                      <a:pt x="5568" y="2669"/>
                      <a:pt x="6263" y="3018"/>
                      <a:pt x="6672" y="3657"/>
                    </a:cubicBezTo>
                    <a:cubicBezTo>
                      <a:pt x="7317" y="4655"/>
                      <a:pt x="7026" y="5989"/>
                      <a:pt x="6022" y="6628"/>
                    </a:cubicBezTo>
                    <a:cubicBezTo>
                      <a:pt x="5663" y="6860"/>
                      <a:pt x="5260" y="6971"/>
                      <a:pt x="4863" y="6971"/>
                    </a:cubicBezTo>
                    <a:cubicBezTo>
                      <a:pt x="4157" y="6971"/>
                      <a:pt x="3465" y="6622"/>
                      <a:pt x="3052" y="5984"/>
                    </a:cubicBezTo>
                    <a:cubicBezTo>
                      <a:pt x="2409" y="4980"/>
                      <a:pt x="2699" y="3652"/>
                      <a:pt x="3702" y="3008"/>
                    </a:cubicBezTo>
                    <a:cubicBezTo>
                      <a:pt x="4060" y="2779"/>
                      <a:pt x="4462" y="2669"/>
                      <a:pt x="4859" y="2669"/>
                    </a:cubicBezTo>
                    <a:close/>
                    <a:moveTo>
                      <a:pt x="5808" y="0"/>
                    </a:moveTo>
                    <a:cubicBezTo>
                      <a:pt x="5510" y="0"/>
                      <a:pt x="5241" y="207"/>
                      <a:pt x="5175" y="508"/>
                    </a:cubicBezTo>
                    <a:lnTo>
                      <a:pt x="5025" y="1192"/>
                    </a:lnTo>
                    <a:cubicBezTo>
                      <a:pt x="4984" y="1190"/>
                      <a:pt x="4943" y="1190"/>
                      <a:pt x="4902" y="1190"/>
                    </a:cubicBezTo>
                    <a:cubicBezTo>
                      <a:pt x="4431" y="1190"/>
                      <a:pt x="3958" y="1278"/>
                      <a:pt x="3505" y="1470"/>
                    </a:cubicBezTo>
                    <a:lnTo>
                      <a:pt x="3127" y="873"/>
                    </a:lnTo>
                    <a:cubicBezTo>
                      <a:pt x="3002" y="684"/>
                      <a:pt x="2792" y="578"/>
                      <a:pt x="2580" y="578"/>
                    </a:cubicBezTo>
                    <a:cubicBezTo>
                      <a:pt x="2461" y="578"/>
                      <a:pt x="2341" y="611"/>
                      <a:pt x="2235" y="682"/>
                    </a:cubicBezTo>
                    <a:cubicBezTo>
                      <a:pt x="1933" y="873"/>
                      <a:pt x="1845" y="1274"/>
                      <a:pt x="2037" y="1574"/>
                    </a:cubicBezTo>
                    <a:lnTo>
                      <a:pt x="2420" y="2166"/>
                    </a:lnTo>
                    <a:cubicBezTo>
                      <a:pt x="2026" y="2527"/>
                      <a:pt x="1730" y="2961"/>
                      <a:pt x="1539" y="3437"/>
                    </a:cubicBezTo>
                    <a:lnTo>
                      <a:pt x="848" y="3287"/>
                    </a:lnTo>
                    <a:cubicBezTo>
                      <a:pt x="800" y="3275"/>
                      <a:pt x="752" y="3270"/>
                      <a:pt x="704" y="3270"/>
                    </a:cubicBezTo>
                    <a:cubicBezTo>
                      <a:pt x="409" y="3270"/>
                      <a:pt x="142" y="3480"/>
                      <a:pt x="77" y="3780"/>
                    </a:cubicBezTo>
                    <a:cubicBezTo>
                      <a:pt x="1" y="4128"/>
                      <a:pt x="222" y="4470"/>
                      <a:pt x="570" y="4545"/>
                    </a:cubicBezTo>
                    <a:lnTo>
                      <a:pt x="1261" y="4696"/>
                    </a:lnTo>
                    <a:cubicBezTo>
                      <a:pt x="1242" y="5207"/>
                      <a:pt x="1330" y="5729"/>
                      <a:pt x="1532" y="6216"/>
                    </a:cubicBezTo>
                    <a:lnTo>
                      <a:pt x="940" y="6599"/>
                    </a:lnTo>
                    <a:cubicBezTo>
                      <a:pt x="640" y="6790"/>
                      <a:pt x="552" y="7191"/>
                      <a:pt x="744" y="7491"/>
                    </a:cubicBezTo>
                    <a:cubicBezTo>
                      <a:pt x="866" y="7684"/>
                      <a:pt x="1073" y="7789"/>
                      <a:pt x="1285" y="7789"/>
                    </a:cubicBezTo>
                    <a:cubicBezTo>
                      <a:pt x="1405" y="7789"/>
                      <a:pt x="1527" y="7755"/>
                      <a:pt x="1636" y="7683"/>
                    </a:cubicBezTo>
                    <a:lnTo>
                      <a:pt x="2228" y="7306"/>
                    </a:lnTo>
                    <a:cubicBezTo>
                      <a:pt x="2594" y="7695"/>
                      <a:pt x="3029" y="7991"/>
                      <a:pt x="3499" y="8187"/>
                    </a:cubicBezTo>
                    <a:lnTo>
                      <a:pt x="3349" y="8878"/>
                    </a:lnTo>
                    <a:cubicBezTo>
                      <a:pt x="3272" y="9226"/>
                      <a:pt x="3494" y="9568"/>
                      <a:pt x="3842" y="9644"/>
                    </a:cubicBezTo>
                    <a:cubicBezTo>
                      <a:pt x="3888" y="9654"/>
                      <a:pt x="3934" y="9658"/>
                      <a:pt x="3979" y="9658"/>
                    </a:cubicBezTo>
                    <a:cubicBezTo>
                      <a:pt x="4277" y="9658"/>
                      <a:pt x="4548" y="9453"/>
                      <a:pt x="4613" y="9151"/>
                    </a:cubicBezTo>
                    <a:lnTo>
                      <a:pt x="4763" y="8466"/>
                    </a:lnTo>
                    <a:cubicBezTo>
                      <a:pt x="4807" y="8467"/>
                      <a:pt x="4850" y="8468"/>
                      <a:pt x="4894" y="8468"/>
                    </a:cubicBezTo>
                    <a:cubicBezTo>
                      <a:pt x="5362" y="8468"/>
                      <a:pt x="5833" y="8378"/>
                      <a:pt x="6284" y="8187"/>
                    </a:cubicBezTo>
                    <a:lnTo>
                      <a:pt x="6666" y="8786"/>
                    </a:lnTo>
                    <a:cubicBezTo>
                      <a:pt x="6789" y="8975"/>
                      <a:pt x="6997" y="9081"/>
                      <a:pt x="7209" y="9081"/>
                    </a:cubicBezTo>
                    <a:cubicBezTo>
                      <a:pt x="7327" y="9081"/>
                      <a:pt x="7447" y="9048"/>
                      <a:pt x="7553" y="8977"/>
                    </a:cubicBezTo>
                    <a:cubicBezTo>
                      <a:pt x="7855" y="8786"/>
                      <a:pt x="7943" y="8385"/>
                      <a:pt x="7751" y="8083"/>
                    </a:cubicBezTo>
                    <a:lnTo>
                      <a:pt x="7368" y="7491"/>
                    </a:lnTo>
                    <a:cubicBezTo>
                      <a:pt x="7762" y="7132"/>
                      <a:pt x="8059" y="6698"/>
                      <a:pt x="8256" y="6222"/>
                    </a:cubicBezTo>
                    <a:lnTo>
                      <a:pt x="8940" y="6372"/>
                    </a:lnTo>
                    <a:cubicBezTo>
                      <a:pt x="8988" y="6383"/>
                      <a:pt x="9036" y="6389"/>
                      <a:pt x="9084" y="6389"/>
                    </a:cubicBezTo>
                    <a:cubicBezTo>
                      <a:pt x="9379" y="6389"/>
                      <a:pt x="9646" y="6179"/>
                      <a:pt x="9711" y="5879"/>
                    </a:cubicBezTo>
                    <a:cubicBezTo>
                      <a:pt x="9788" y="5531"/>
                      <a:pt x="9566" y="5189"/>
                      <a:pt x="9218" y="5113"/>
                    </a:cubicBezTo>
                    <a:lnTo>
                      <a:pt x="8528" y="4963"/>
                    </a:lnTo>
                    <a:cubicBezTo>
                      <a:pt x="8546" y="4452"/>
                      <a:pt x="8458" y="3930"/>
                      <a:pt x="8256" y="3443"/>
                    </a:cubicBezTo>
                    <a:lnTo>
                      <a:pt x="8848" y="3060"/>
                    </a:lnTo>
                    <a:cubicBezTo>
                      <a:pt x="9149" y="2869"/>
                      <a:pt x="9236" y="2468"/>
                      <a:pt x="9044" y="2166"/>
                    </a:cubicBezTo>
                    <a:cubicBezTo>
                      <a:pt x="8923" y="1975"/>
                      <a:pt x="8716" y="1869"/>
                      <a:pt x="8504" y="1869"/>
                    </a:cubicBezTo>
                    <a:cubicBezTo>
                      <a:pt x="8383" y="1869"/>
                      <a:pt x="8261" y="1904"/>
                      <a:pt x="8152" y="1975"/>
                    </a:cubicBezTo>
                    <a:lnTo>
                      <a:pt x="7560" y="2353"/>
                    </a:lnTo>
                    <a:cubicBezTo>
                      <a:pt x="7194" y="1964"/>
                      <a:pt x="6765" y="1668"/>
                      <a:pt x="6289" y="1470"/>
                    </a:cubicBezTo>
                    <a:lnTo>
                      <a:pt x="6440" y="781"/>
                    </a:lnTo>
                    <a:cubicBezTo>
                      <a:pt x="6516" y="433"/>
                      <a:pt x="6295" y="90"/>
                      <a:pt x="5947" y="15"/>
                    </a:cubicBezTo>
                    <a:cubicBezTo>
                      <a:pt x="5900" y="5"/>
                      <a:pt x="5854" y="0"/>
                      <a:pt x="5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2604650" y="2500175"/>
                <a:ext cx="247875" cy="245650"/>
              </a:xfrm>
              <a:custGeom>
                <a:avLst/>
                <a:gdLst/>
                <a:ahLst/>
                <a:cxnLst/>
                <a:rect l="l" t="t" r="r" b="b"/>
                <a:pathLst>
                  <a:path w="9915" h="9826" extrusionOk="0">
                    <a:moveTo>
                      <a:pt x="4935" y="2831"/>
                    </a:moveTo>
                    <a:cubicBezTo>
                      <a:pt x="5086" y="2831"/>
                      <a:pt x="5238" y="2848"/>
                      <a:pt x="5389" y="2883"/>
                    </a:cubicBezTo>
                    <a:cubicBezTo>
                      <a:pt x="5928" y="2998"/>
                      <a:pt x="6393" y="3317"/>
                      <a:pt x="6694" y="3788"/>
                    </a:cubicBezTo>
                    <a:cubicBezTo>
                      <a:pt x="7309" y="4744"/>
                      <a:pt x="7025" y="6032"/>
                      <a:pt x="6067" y="6647"/>
                    </a:cubicBezTo>
                    <a:cubicBezTo>
                      <a:pt x="5730" y="6862"/>
                      <a:pt x="5344" y="6973"/>
                      <a:pt x="4950" y="6973"/>
                    </a:cubicBezTo>
                    <a:cubicBezTo>
                      <a:pt x="4803" y="6973"/>
                      <a:pt x="4654" y="6957"/>
                      <a:pt x="4507" y="6926"/>
                    </a:cubicBezTo>
                    <a:cubicBezTo>
                      <a:pt x="3968" y="6809"/>
                      <a:pt x="3504" y="6484"/>
                      <a:pt x="3208" y="6021"/>
                    </a:cubicBezTo>
                    <a:cubicBezTo>
                      <a:pt x="2587" y="5057"/>
                      <a:pt x="2871" y="3775"/>
                      <a:pt x="3829" y="3161"/>
                    </a:cubicBezTo>
                    <a:cubicBezTo>
                      <a:pt x="4167" y="2943"/>
                      <a:pt x="4547" y="2831"/>
                      <a:pt x="4935" y="2831"/>
                    </a:cubicBezTo>
                    <a:close/>
                    <a:moveTo>
                      <a:pt x="4940" y="2672"/>
                    </a:moveTo>
                    <a:cubicBezTo>
                      <a:pt x="4520" y="2672"/>
                      <a:pt x="4106" y="2792"/>
                      <a:pt x="3741" y="3027"/>
                    </a:cubicBezTo>
                    <a:cubicBezTo>
                      <a:pt x="2710" y="3689"/>
                      <a:pt x="2407" y="5068"/>
                      <a:pt x="3069" y="6107"/>
                    </a:cubicBezTo>
                    <a:cubicBezTo>
                      <a:pt x="3393" y="6607"/>
                      <a:pt x="3893" y="6955"/>
                      <a:pt x="4472" y="7081"/>
                    </a:cubicBezTo>
                    <a:cubicBezTo>
                      <a:pt x="4635" y="7116"/>
                      <a:pt x="4792" y="7134"/>
                      <a:pt x="4954" y="7134"/>
                    </a:cubicBezTo>
                    <a:cubicBezTo>
                      <a:pt x="5377" y="7134"/>
                      <a:pt x="5789" y="7012"/>
                      <a:pt x="6155" y="6781"/>
                    </a:cubicBezTo>
                    <a:cubicBezTo>
                      <a:pt x="7187" y="6119"/>
                      <a:pt x="7489" y="4733"/>
                      <a:pt x="6828" y="3700"/>
                    </a:cubicBezTo>
                    <a:cubicBezTo>
                      <a:pt x="6503" y="3196"/>
                      <a:pt x="6003" y="2853"/>
                      <a:pt x="5424" y="2725"/>
                    </a:cubicBezTo>
                    <a:cubicBezTo>
                      <a:pt x="5263" y="2690"/>
                      <a:pt x="5101" y="2672"/>
                      <a:pt x="4940" y="2672"/>
                    </a:cubicBezTo>
                    <a:close/>
                    <a:moveTo>
                      <a:pt x="5897" y="161"/>
                    </a:moveTo>
                    <a:cubicBezTo>
                      <a:pt x="5936" y="161"/>
                      <a:pt x="5976" y="165"/>
                      <a:pt x="6016" y="173"/>
                    </a:cubicBezTo>
                    <a:cubicBezTo>
                      <a:pt x="6324" y="243"/>
                      <a:pt x="6514" y="544"/>
                      <a:pt x="6445" y="846"/>
                    </a:cubicBezTo>
                    <a:lnTo>
                      <a:pt x="6300" y="1536"/>
                    </a:lnTo>
                    <a:cubicBezTo>
                      <a:pt x="6289" y="1577"/>
                      <a:pt x="6311" y="1612"/>
                      <a:pt x="6346" y="1630"/>
                    </a:cubicBezTo>
                    <a:cubicBezTo>
                      <a:pt x="6822" y="1826"/>
                      <a:pt x="7240" y="2117"/>
                      <a:pt x="7588" y="2487"/>
                    </a:cubicBezTo>
                    <a:cubicBezTo>
                      <a:pt x="7603" y="2506"/>
                      <a:pt x="7626" y="2515"/>
                      <a:pt x="7649" y="2515"/>
                    </a:cubicBezTo>
                    <a:cubicBezTo>
                      <a:pt x="7663" y="2515"/>
                      <a:pt x="7676" y="2512"/>
                      <a:pt x="7687" y="2505"/>
                    </a:cubicBezTo>
                    <a:lnTo>
                      <a:pt x="8278" y="2122"/>
                    </a:lnTo>
                    <a:cubicBezTo>
                      <a:pt x="8369" y="2064"/>
                      <a:pt x="8473" y="2033"/>
                      <a:pt x="8580" y="2033"/>
                    </a:cubicBezTo>
                    <a:cubicBezTo>
                      <a:pt x="8622" y="2033"/>
                      <a:pt x="8665" y="2037"/>
                      <a:pt x="8707" y="2047"/>
                    </a:cubicBezTo>
                    <a:cubicBezTo>
                      <a:pt x="8852" y="2075"/>
                      <a:pt x="8980" y="2168"/>
                      <a:pt x="9061" y="2296"/>
                    </a:cubicBezTo>
                    <a:cubicBezTo>
                      <a:pt x="9143" y="2423"/>
                      <a:pt x="9171" y="2575"/>
                      <a:pt x="9136" y="2720"/>
                    </a:cubicBezTo>
                    <a:cubicBezTo>
                      <a:pt x="9108" y="2870"/>
                      <a:pt x="9020" y="2993"/>
                      <a:pt x="8892" y="3073"/>
                    </a:cubicBezTo>
                    <a:lnTo>
                      <a:pt x="8301" y="3456"/>
                    </a:lnTo>
                    <a:cubicBezTo>
                      <a:pt x="8266" y="3480"/>
                      <a:pt x="8255" y="3520"/>
                      <a:pt x="8266" y="3555"/>
                    </a:cubicBezTo>
                    <a:cubicBezTo>
                      <a:pt x="8463" y="4031"/>
                      <a:pt x="8557" y="4530"/>
                      <a:pt x="8533" y="5040"/>
                    </a:cubicBezTo>
                    <a:cubicBezTo>
                      <a:pt x="8533" y="5081"/>
                      <a:pt x="8562" y="5116"/>
                      <a:pt x="8597" y="5121"/>
                    </a:cubicBezTo>
                    <a:lnTo>
                      <a:pt x="9288" y="5272"/>
                    </a:lnTo>
                    <a:cubicBezTo>
                      <a:pt x="9432" y="5306"/>
                      <a:pt x="9561" y="5394"/>
                      <a:pt x="9641" y="5521"/>
                    </a:cubicBezTo>
                    <a:cubicBezTo>
                      <a:pt x="9722" y="5649"/>
                      <a:pt x="9751" y="5799"/>
                      <a:pt x="9716" y="5945"/>
                    </a:cubicBezTo>
                    <a:cubicBezTo>
                      <a:pt x="9661" y="6212"/>
                      <a:pt x="9426" y="6392"/>
                      <a:pt x="9163" y="6392"/>
                    </a:cubicBezTo>
                    <a:cubicBezTo>
                      <a:pt x="9124" y="6392"/>
                      <a:pt x="9084" y="6388"/>
                      <a:pt x="9044" y="6380"/>
                    </a:cubicBezTo>
                    <a:lnTo>
                      <a:pt x="8359" y="6229"/>
                    </a:lnTo>
                    <a:cubicBezTo>
                      <a:pt x="8354" y="6229"/>
                      <a:pt x="8349" y="6228"/>
                      <a:pt x="8344" y="6228"/>
                    </a:cubicBezTo>
                    <a:cubicBezTo>
                      <a:pt x="8309" y="6228"/>
                      <a:pt x="8277" y="6245"/>
                      <a:pt x="8266" y="6275"/>
                    </a:cubicBezTo>
                    <a:cubicBezTo>
                      <a:pt x="8069" y="6751"/>
                      <a:pt x="7778" y="7169"/>
                      <a:pt x="7403" y="7517"/>
                    </a:cubicBezTo>
                    <a:cubicBezTo>
                      <a:pt x="7373" y="7546"/>
                      <a:pt x="7368" y="7587"/>
                      <a:pt x="7390" y="7622"/>
                    </a:cubicBezTo>
                    <a:lnTo>
                      <a:pt x="7767" y="8213"/>
                    </a:lnTo>
                    <a:cubicBezTo>
                      <a:pt x="7941" y="8474"/>
                      <a:pt x="7861" y="8827"/>
                      <a:pt x="7599" y="8996"/>
                    </a:cubicBezTo>
                    <a:cubicBezTo>
                      <a:pt x="7507" y="9055"/>
                      <a:pt x="7403" y="9083"/>
                      <a:pt x="7295" y="9083"/>
                    </a:cubicBezTo>
                    <a:cubicBezTo>
                      <a:pt x="7254" y="9083"/>
                      <a:pt x="7212" y="9079"/>
                      <a:pt x="7170" y="9071"/>
                    </a:cubicBezTo>
                    <a:cubicBezTo>
                      <a:pt x="7025" y="9036"/>
                      <a:pt x="6897" y="8950"/>
                      <a:pt x="6816" y="8822"/>
                    </a:cubicBezTo>
                    <a:lnTo>
                      <a:pt x="6439" y="8230"/>
                    </a:lnTo>
                    <a:cubicBezTo>
                      <a:pt x="6423" y="8206"/>
                      <a:pt x="6398" y="8193"/>
                      <a:pt x="6373" y="8193"/>
                    </a:cubicBezTo>
                    <a:cubicBezTo>
                      <a:pt x="6362" y="8193"/>
                      <a:pt x="6351" y="8196"/>
                      <a:pt x="6340" y="8201"/>
                    </a:cubicBezTo>
                    <a:cubicBezTo>
                      <a:pt x="5905" y="8382"/>
                      <a:pt x="5451" y="8470"/>
                      <a:pt x="4981" y="8470"/>
                    </a:cubicBezTo>
                    <a:cubicBezTo>
                      <a:pt x="4937" y="8470"/>
                      <a:pt x="4893" y="8470"/>
                      <a:pt x="4849" y="8468"/>
                    </a:cubicBezTo>
                    <a:cubicBezTo>
                      <a:pt x="4846" y="8468"/>
                      <a:pt x="4844" y="8467"/>
                      <a:pt x="4841" y="8467"/>
                    </a:cubicBezTo>
                    <a:cubicBezTo>
                      <a:pt x="4809" y="8467"/>
                      <a:pt x="4779" y="8495"/>
                      <a:pt x="4769" y="8532"/>
                    </a:cubicBezTo>
                    <a:lnTo>
                      <a:pt x="4618" y="9217"/>
                    </a:lnTo>
                    <a:cubicBezTo>
                      <a:pt x="4589" y="9367"/>
                      <a:pt x="4501" y="9496"/>
                      <a:pt x="4375" y="9576"/>
                    </a:cubicBezTo>
                    <a:cubicBezTo>
                      <a:pt x="4282" y="9635"/>
                      <a:pt x="4177" y="9663"/>
                      <a:pt x="4068" y="9663"/>
                    </a:cubicBezTo>
                    <a:cubicBezTo>
                      <a:pt x="4027" y="9663"/>
                      <a:pt x="3986" y="9659"/>
                      <a:pt x="3944" y="9651"/>
                    </a:cubicBezTo>
                    <a:cubicBezTo>
                      <a:pt x="3644" y="9582"/>
                      <a:pt x="3446" y="9280"/>
                      <a:pt x="3516" y="8979"/>
                    </a:cubicBezTo>
                    <a:lnTo>
                      <a:pt x="3660" y="8288"/>
                    </a:lnTo>
                    <a:cubicBezTo>
                      <a:pt x="3672" y="8248"/>
                      <a:pt x="3649" y="8213"/>
                      <a:pt x="3614" y="8195"/>
                    </a:cubicBezTo>
                    <a:cubicBezTo>
                      <a:pt x="3144" y="7999"/>
                      <a:pt x="2726" y="7708"/>
                      <a:pt x="2373" y="7338"/>
                    </a:cubicBezTo>
                    <a:cubicBezTo>
                      <a:pt x="2361" y="7320"/>
                      <a:pt x="2338" y="7308"/>
                      <a:pt x="2314" y="7308"/>
                    </a:cubicBezTo>
                    <a:cubicBezTo>
                      <a:pt x="2303" y="7308"/>
                      <a:pt x="2286" y="7314"/>
                      <a:pt x="2274" y="7320"/>
                    </a:cubicBezTo>
                    <a:lnTo>
                      <a:pt x="1682" y="7702"/>
                    </a:lnTo>
                    <a:cubicBezTo>
                      <a:pt x="1587" y="7763"/>
                      <a:pt x="1480" y="7792"/>
                      <a:pt x="1376" y="7792"/>
                    </a:cubicBezTo>
                    <a:cubicBezTo>
                      <a:pt x="1189" y="7792"/>
                      <a:pt x="1008" y="7700"/>
                      <a:pt x="900" y="7528"/>
                    </a:cubicBezTo>
                    <a:cubicBezTo>
                      <a:pt x="731" y="7268"/>
                      <a:pt x="806" y="6920"/>
                      <a:pt x="1068" y="6751"/>
                    </a:cubicBezTo>
                    <a:lnTo>
                      <a:pt x="1660" y="6369"/>
                    </a:lnTo>
                    <a:cubicBezTo>
                      <a:pt x="1695" y="6345"/>
                      <a:pt x="1706" y="6305"/>
                      <a:pt x="1695" y="6270"/>
                    </a:cubicBezTo>
                    <a:cubicBezTo>
                      <a:pt x="1497" y="5794"/>
                      <a:pt x="1404" y="5295"/>
                      <a:pt x="1427" y="4784"/>
                    </a:cubicBezTo>
                    <a:cubicBezTo>
                      <a:pt x="1427" y="4744"/>
                      <a:pt x="1398" y="4709"/>
                      <a:pt x="1363" y="4704"/>
                    </a:cubicBezTo>
                    <a:lnTo>
                      <a:pt x="673" y="4553"/>
                    </a:lnTo>
                    <a:cubicBezTo>
                      <a:pt x="372" y="4484"/>
                      <a:pt x="174" y="4182"/>
                      <a:pt x="244" y="3879"/>
                    </a:cubicBezTo>
                    <a:cubicBezTo>
                      <a:pt x="300" y="3612"/>
                      <a:pt x="534" y="3433"/>
                      <a:pt x="797" y="3433"/>
                    </a:cubicBezTo>
                    <a:cubicBezTo>
                      <a:pt x="836" y="3433"/>
                      <a:pt x="876" y="3437"/>
                      <a:pt x="916" y="3445"/>
                    </a:cubicBezTo>
                    <a:lnTo>
                      <a:pt x="1607" y="3595"/>
                    </a:lnTo>
                    <a:cubicBezTo>
                      <a:pt x="1611" y="3596"/>
                      <a:pt x="1616" y="3596"/>
                      <a:pt x="1620" y="3596"/>
                    </a:cubicBezTo>
                    <a:cubicBezTo>
                      <a:pt x="1651" y="3596"/>
                      <a:pt x="1684" y="3580"/>
                      <a:pt x="1695" y="3549"/>
                    </a:cubicBezTo>
                    <a:cubicBezTo>
                      <a:pt x="1891" y="3073"/>
                      <a:pt x="2182" y="2656"/>
                      <a:pt x="2558" y="2308"/>
                    </a:cubicBezTo>
                    <a:cubicBezTo>
                      <a:pt x="2587" y="2278"/>
                      <a:pt x="2593" y="2238"/>
                      <a:pt x="2570" y="2203"/>
                    </a:cubicBezTo>
                    <a:lnTo>
                      <a:pt x="2193" y="1612"/>
                    </a:lnTo>
                    <a:cubicBezTo>
                      <a:pt x="2112" y="1483"/>
                      <a:pt x="2083" y="1333"/>
                      <a:pt x="2112" y="1188"/>
                    </a:cubicBezTo>
                    <a:cubicBezTo>
                      <a:pt x="2147" y="1038"/>
                      <a:pt x="2233" y="910"/>
                      <a:pt x="2361" y="829"/>
                    </a:cubicBezTo>
                    <a:cubicBezTo>
                      <a:pt x="2455" y="769"/>
                      <a:pt x="2561" y="740"/>
                      <a:pt x="2665" y="740"/>
                    </a:cubicBezTo>
                    <a:cubicBezTo>
                      <a:pt x="2852" y="740"/>
                      <a:pt x="3036" y="832"/>
                      <a:pt x="3144" y="1003"/>
                    </a:cubicBezTo>
                    <a:lnTo>
                      <a:pt x="3527" y="1595"/>
                    </a:lnTo>
                    <a:cubicBezTo>
                      <a:pt x="3539" y="1619"/>
                      <a:pt x="3562" y="1631"/>
                      <a:pt x="3586" y="1631"/>
                    </a:cubicBezTo>
                    <a:cubicBezTo>
                      <a:pt x="3597" y="1631"/>
                      <a:pt x="3609" y="1628"/>
                      <a:pt x="3620" y="1623"/>
                    </a:cubicBezTo>
                    <a:cubicBezTo>
                      <a:pt x="4055" y="1443"/>
                      <a:pt x="4510" y="1354"/>
                      <a:pt x="4979" y="1354"/>
                    </a:cubicBezTo>
                    <a:cubicBezTo>
                      <a:pt x="5023" y="1354"/>
                      <a:pt x="5067" y="1355"/>
                      <a:pt x="5111" y="1357"/>
                    </a:cubicBezTo>
                    <a:cubicBezTo>
                      <a:pt x="5114" y="1357"/>
                      <a:pt x="5117" y="1357"/>
                      <a:pt x="5120" y="1357"/>
                    </a:cubicBezTo>
                    <a:cubicBezTo>
                      <a:pt x="5151" y="1357"/>
                      <a:pt x="5182" y="1330"/>
                      <a:pt x="5192" y="1293"/>
                    </a:cubicBezTo>
                    <a:lnTo>
                      <a:pt x="5342" y="608"/>
                    </a:lnTo>
                    <a:cubicBezTo>
                      <a:pt x="5398" y="340"/>
                      <a:pt x="5634" y="161"/>
                      <a:pt x="5897" y="161"/>
                    </a:cubicBezTo>
                    <a:close/>
                    <a:moveTo>
                      <a:pt x="5899" y="1"/>
                    </a:moveTo>
                    <a:cubicBezTo>
                      <a:pt x="5562" y="1"/>
                      <a:pt x="5261" y="230"/>
                      <a:pt x="5186" y="573"/>
                    </a:cubicBezTo>
                    <a:lnTo>
                      <a:pt x="5047" y="1194"/>
                    </a:lnTo>
                    <a:cubicBezTo>
                      <a:pt x="5032" y="1194"/>
                      <a:pt x="5017" y="1194"/>
                      <a:pt x="5003" y="1194"/>
                    </a:cubicBezTo>
                    <a:cubicBezTo>
                      <a:pt x="4531" y="1194"/>
                      <a:pt x="4064" y="1280"/>
                      <a:pt x="3626" y="1449"/>
                    </a:cubicBezTo>
                    <a:lnTo>
                      <a:pt x="3278" y="915"/>
                    </a:lnTo>
                    <a:cubicBezTo>
                      <a:pt x="3140" y="699"/>
                      <a:pt x="2905" y="582"/>
                      <a:pt x="2665" y="582"/>
                    </a:cubicBezTo>
                    <a:cubicBezTo>
                      <a:pt x="2530" y="582"/>
                      <a:pt x="2395" y="619"/>
                      <a:pt x="2274" y="695"/>
                    </a:cubicBezTo>
                    <a:cubicBezTo>
                      <a:pt x="2112" y="800"/>
                      <a:pt x="2001" y="961"/>
                      <a:pt x="1961" y="1153"/>
                    </a:cubicBezTo>
                    <a:cubicBezTo>
                      <a:pt x="1915" y="1339"/>
                      <a:pt x="1949" y="1536"/>
                      <a:pt x="2054" y="1699"/>
                    </a:cubicBezTo>
                    <a:lnTo>
                      <a:pt x="2402" y="2238"/>
                    </a:lnTo>
                    <a:cubicBezTo>
                      <a:pt x="2048" y="2575"/>
                      <a:pt x="1770" y="2974"/>
                      <a:pt x="1572" y="3427"/>
                    </a:cubicBezTo>
                    <a:lnTo>
                      <a:pt x="951" y="3288"/>
                    </a:lnTo>
                    <a:cubicBezTo>
                      <a:pt x="899" y="3276"/>
                      <a:pt x="847" y="3271"/>
                      <a:pt x="796" y="3271"/>
                    </a:cubicBezTo>
                    <a:cubicBezTo>
                      <a:pt x="464" y="3271"/>
                      <a:pt x="163" y="3503"/>
                      <a:pt x="87" y="3845"/>
                    </a:cubicBezTo>
                    <a:cubicBezTo>
                      <a:pt x="0" y="4233"/>
                      <a:pt x="250" y="4623"/>
                      <a:pt x="638" y="4709"/>
                    </a:cubicBezTo>
                    <a:lnTo>
                      <a:pt x="1264" y="4843"/>
                    </a:lnTo>
                    <a:cubicBezTo>
                      <a:pt x="1253" y="5336"/>
                      <a:pt x="1340" y="5812"/>
                      <a:pt x="1521" y="6270"/>
                    </a:cubicBezTo>
                    <a:lnTo>
                      <a:pt x="980" y="6612"/>
                    </a:lnTo>
                    <a:cubicBezTo>
                      <a:pt x="644" y="6832"/>
                      <a:pt x="546" y="7279"/>
                      <a:pt x="766" y="7616"/>
                    </a:cubicBezTo>
                    <a:cubicBezTo>
                      <a:pt x="904" y="7831"/>
                      <a:pt x="1140" y="7949"/>
                      <a:pt x="1380" y="7949"/>
                    </a:cubicBezTo>
                    <a:cubicBezTo>
                      <a:pt x="1514" y="7949"/>
                      <a:pt x="1649" y="7913"/>
                      <a:pt x="1770" y="7836"/>
                    </a:cubicBezTo>
                    <a:lnTo>
                      <a:pt x="2303" y="7494"/>
                    </a:lnTo>
                    <a:cubicBezTo>
                      <a:pt x="2645" y="7847"/>
                      <a:pt x="3045" y="8120"/>
                      <a:pt x="3492" y="8318"/>
                    </a:cubicBezTo>
                    <a:lnTo>
                      <a:pt x="3358" y="8944"/>
                    </a:lnTo>
                    <a:cubicBezTo>
                      <a:pt x="3272" y="9333"/>
                      <a:pt x="3521" y="9721"/>
                      <a:pt x="3910" y="9809"/>
                    </a:cubicBezTo>
                    <a:cubicBezTo>
                      <a:pt x="3962" y="9820"/>
                      <a:pt x="4014" y="9825"/>
                      <a:pt x="4067" y="9825"/>
                    </a:cubicBezTo>
                    <a:cubicBezTo>
                      <a:pt x="4206" y="9825"/>
                      <a:pt x="4340" y="9785"/>
                      <a:pt x="4461" y="9710"/>
                    </a:cubicBezTo>
                    <a:cubicBezTo>
                      <a:pt x="4624" y="9605"/>
                      <a:pt x="4734" y="9443"/>
                      <a:pt x="4774" y="9252"/>
                    </a:cubicBezTo>
                    <a:lnTo>
                      <a:pt x="4913" y="8631"/>
                    </a:lnTo>
                    <a:cubicBezTo>
                      <a:pt x="4929" y="8631"/>
                      <a:pt x="4945" y="8631"/>
                      <a:pt x="4960" y="8631"/>
                    </a:cubicBezTo>
                    <a:cubicBezTo>
                      <a:pt x="5432" y="8631"/>
                      <a:pt x="5897" y="8550"/>
                      <a:pt x="6340" y="8375"/>
                    </a:cubicBezTo>
                    <a:lnTo>
                      <a:pt x="6683" y="8909"/>
                    </a:lnTo>
                    <a:cubicBezTo>
                      <a:pt x="6787" y="9071"/>
                      <a:pt x="6950" y="9188"/>
                      <a:pt x="7141" y="9228"/>
                    </a:cubicBezTo>
                    <a:cubicBezTo>
                      <a:pt x="7191" y="9239"/>
                      <a:pt x="7242" y="9245"/>
                      <a:pt x="7293" y="9245"/>
                    </a:cubicBezTo>
                    <a:cubicBezTo>
                      <a:pt x="7431" y="9245"/>
                      <a:pt x="7568" y="9205"/>
                      <a:pt x="7687" y="9129"/>
                    </a:cubicBezTo>
                    <a:cubicBezTo>
                      <a:pt x="8022" y="8915"/>
                      <a:pt x="8121" y="8463"/>
                      <a:pt x="7907" y="8126"/>
                    </a:cubicBezTo>
                    <a:lnTo>
                      <a:pt x="7559" y="7587"/>
                    </a:lnTo>
                    <a:cubicBezTo>
                      <a:pt x="7912" y="7250"/>
                      <a:pt x="8191" y="6850"/>
                      <a:pt x="8388" y="6398"/>
                    </a:cubicBezTo>
                    <a:lnTo>
                      <a:pt x="9009" y="6537"/>
                    </a:lnTo>
                    <a:cubicBezTo>
                      <a:pt x="9062" y="6549"/>
                      <a:pt x="9114" y="6554"/>
                      <a:pt x="9166" y="6554"/>
                    </a:cubicBezTo>
                    <a:cubicBezTo>
                      <a:pt x="9502" y="6554"/>
                      <a:pt x="9803" y="6322"/>
                      <a:pt x="9874" y="5980"/>
                    </a:cubicBezTo>
                    <a:cubicBezTo>
                      <a:pt x="9914" y="5794"/>
                      <a:pt x="9879" y="5597"/>
                      <a:pt x="9775" y="5434"/>
                    </a:cubicBezTo>
                    <a:cubicBezTo>
                      <a:pt x="9670" y="5272"/>
                      <a:pt x="9508" y="5156"/>
                      <a:pt x="9322" y="5116"/>
                    </a:cubicBezTo>
                    <a:lnTo>
                      <a:pt x="8696" y="4982"/>
                    </a:lnTo>
                    <a:cubicBezTo>
                      <a:pt x="8707" y="4489"/>
                      <a:pt x="8621" y="4013"/>
                      <a:pt x="8440" y="3555"/>
                    </a:cubicBezTo>
                    <a:lnTo>
                      <a:pt x="8980" y="3213"/>
                    </a:lnTo>
                    <a:cubicBezTo>
                      <a:pt x="9143" y="3108"/>
                      <a:pt x="9253" y="2945"/>
                      <a:pt x="9293" y="2755"/>
                    </a:cubicBezTo>
                    <a:cubicBezTo>
                      <a:pt x="9339" y="2562"/>
                      <a:pt x="9304" y="2372"/>
                      <a:pt x="9194" y="2209"/>
                    </a:cubicBezTo>
                    <a:cubicBezTo>
                      <a:pt x="9090" y="2047"/>
                      <a:pt x="8927" y="1930"/>
                      <a:pt x="8742" y="1890"/>
                    </a:cubicBezTo>
                    <a:cubicBezTo>
                      <a:pt x="8690" y="1879"/>
                      <a:pt x="8638" y="1874"/>
                      <a:pt x="8587" y="1874"/>
                    </a:cubicBezTo>
                    <a:cubicBezTo>
                      <a:pt x="8449" y="1874"/>
                      <a:pt x="8315" y="1913"/>
                      <a:pt x="8196" y="1989"/>
                    </a:cubicBezTo>
                    <a:lnTo>
                      <a:pt x="7657" y="2331"/>
                    </a:lnTo>
                    <a:cubicBezTo>
                      <a:pt x="7315" y="1978"/>
                      <a:pt x="6915" y="1705"/>
                      <a:pt x="6468" y="1507"/>
                    </a:cubicBezTo>
                    <a:lnTo>
                      <a:pt x="6602" y="881"/>
                    </a:lnTo>
                    <a:cubicBezTo>
                      <a:pt x="6688" y="492"/>
                      <a:pt x="6439" y="104"/>
                      <a:pt x="6051" y="16"/>
                    </a:cubicBezTo>
                    <a:cubicBezTo>
                      <a:pt x="6000" y="6"/>
                      <a:pt x="5949" y="1"/>
                      <a:pt x="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2598100" y="2499475"/>
                <a:ext cx="244700" cy="241625"/>
              </a:xfrm>
              <a:custGeom>
                <a:avLst/>
                <a:gdLst/>
                <a:ahLst/>
                <a:cxnLst/>
                <a:rect l="l" t="t" r="r" b="b"/>
                <a:pathLst>
                  <a:path w="9788" h="9665" extrusionOk="0">
                    <a:moveTo>
                      <a:pt x="4921" y="2691"/>
                    </a:moveTo>
                    <a:cubicBezTo>
                      <a:pt x="5629" y="2691"/>
                      <a:pt x="6323" y="3042"/>
                      <a:pt x="6736" y="3682"/>
                    </a:cubicBezTo>
                    <a:cubicBezTo>
                      <a:pt x="7374" y="4679"/>
                      <a:pt x="7084" y="6014"/>
                      <a:pt x="6086" y="6651"/>
                    </a:cubicBezTo>
                    <a:cubicBezTo>
                      <a:pt x="5727" y="6883"/>
                      <a:pt x="5325" y="6994"/>
                      <a:pt x="4926" y="6994"/>
                    </a:cubicBezTo>
                    <a:cubicBezTo>
                      <a:pt x="4218" y="6994"/>
                      <a:pt x="3524" y="6644"/>
                      <a:pt x="3116" y="6001"/>
                    </a:cubicBezTo>
                    <a:cubicBezTo>
                      <a:pt x="2472" y="5004"/>
                      <a:pt x="2763" y="3676"/>
                      <a:pt x="3766" y="3032"/>
                    </a:cubicBezTo>
                    <a:cubicBezTo>
                      <a:pt x="4124" y="2801"/>
                      <a:pt x="4525" y="2691"/>
                      <a:pt x="4921" y="2691"/>
                    </a:cubicBezTo>
                    <a:close/>
                    <a:moveTo>
                      <a:pt x="5808" y="0"/>
                    </a:moveTo>
                    <a:cubicBezTo>
                      <a:pt x="5507" y="0"/>
                      <a:pt x="5241" y="207"/>
                      <a:pt x="5175" y="509"/>
                    </a:cubicBezTo>
                    <a:lnTo>
                      <a:pt x="5025" y="1198"/>
                    </a:lnTo>
                    <a:cubicBezTo>
                      <a:pt x="4984" y="1197"/>
                      <a:pt x="4943" y="1196"/>
                      <a:pt x="4901" y="1196"/>
                    </a:cubicBezTo>
                    <a:cubicBezTo>
                      <a:pt x="4431" y="1196"/>
                      <a:pt x="3958" y="1284"/>
                      <a:pt x="3505" y="1471"/>
                    </a:cubicBezTo>
                    <a:lnTo>
                      <a:pt x="3122" y="879"/>
                    </a:lnTo>
                    <a:cubicBezTo>
                      <a:pt x="3000" y="687"/>
                      <a:pt x="2791" y="581"/>
                      <a:pt x="2577" y="581"/>
                    </a:cubicBezTo>
                    <a:cubicBezTo>
                      <a:pt x="2458" y="581"/>
                      <a:pt x="2336" y="614"/>
                      <a:pt x="2228" y="683"/>
                    </a:cubicBezTo>
                    <a:cubicBezTo>
                      <a:pt x="1933" y="874"/>
                      <a:pt x="1845" y="1275"/>
                      <a:pt x="2037" y="1575"/>
                    </a:cubicBezTo>
                    <a:lnTo>
                      <a:pt x="2415" y="2167"/>
                    </a:lnTo>
                    <a:cubicBezTo>
                      <a:pt x="2026" y="2533"/>
                      <a:pt x="1730" y="2962"/>
                      <a:pt x="1532" y="3438"/>
                    </a:cubicBezTo>
                    <a:lnTo>
                      <a:pt x="848" y="3286"/>
                    </a:lnTo>
                    <a:cubicBezTo>
                      <a:pt x="802" y="3277"/>
                      <a:pt x="755" y="3272"/>
                      <a:pt x="710" y="3272"/>
                    </a:cubicBezTo>
                    <a:cubicBezTo>
                      <a:pt x="409" y="3272"/>
                      <a:pt x="142" y="3479"/>
                      <a:pt x="77" y="3781"/>
                    </a:cubicBezTo>
                    <a:cubicBezTo>
                      <a:pt x="1" y="4129"/>
                      <a:pt x="222" y="4477"/>
                      <a:pt x="570" y="4552"/>
                    </a:cubicBezTo>
                    <a:lnTo>
                      <a:pt x="1261" y="4702"/>
                    </a:lnTo>
                    <a:cubicBezTo>
                      <a:pt x="1237" y="5213"/>
                      <a:pt x="1330" y="5730"/>
                      <a:pt x="1532" y="6223"/>
                    </a:cubicBezTo>
                    <a:lnTo>
                      <a:pt x="940" y="6600"/>
                    </a:lnTo>
                    <a:cubicBezTo>
                      <a:pt x="640" y="6796"/>
                      <a:pt x="552" y="7197"/>
                      <a:pt x="744" y="7492"/>
                    </a:cubicBezTo>
                    <a:cubicBezTo>
                      <a:pt x="866" y="7686"/>
                      <a:pt x="1075" y="7791"/>
                      <a:pt x="1289" y="7791"/>
                    </a:cubicBezTo>
                    <a:cubicBezTo>
                      <a:pt x="1408" y="7791"/>
                      <a:pt x="1529" y="7758"/>
                      <a:pt x="1636" y="7690"/>
                    </a:cubicBezTo>
                    <a:lnTo>
                      <a:pt x="2228" y="7307"/>
                    </a:lnTo>
                    <a:cubicBezTo>
                      <a:pt x="2589" y="7701"/>
                      <a:pt x="3023" y="7998"/>
                      <a:pt x="3499" y="8188"/>
                    </a:cubicBezTo>
                    <a:lnTo>
                      <a:pt x="3349" y="8879"/>
                    </a:lnTo>
                    <a:cubicBezTo>
                      <a:pt x="3272" y="9227"/>
                      <a:pt x="3494" y="9575"/>
                      <a:pt x="3842" y="9650"/>
                    </a:cubicBezTo>
                    <a:cubicBezTo>
                      <a:pt x="3888" y="9660"/>
                      <a:pt x="3934" y="9665"/>
                      <a:pt x="3979" y="9665"/>
                    </a:cubicBezTo>
                    <a:cubicBezTo>
                      <a:pt x="4276" y="9665"/>
                      <a:pt x="4542" y="9459"/>
                      <a:pt x="4607" y="9157"/>
                    </a:cubicBezTo>
                    <a:lnTo>
                      <a:pt x="4758" y="8467"/>
                    </a:lnTo>
                    <a:cubicBezTo>
                      <a:pt x="4802" y="8468"/>
                      <a:pt x="4846" y="8469"/>
                      <a:pt x="4890" y="8469"/>
                    </a:cubicBezTo>
                    <a:cubicBezTo>
                      <a:pt x="5362" y="8469"/>
                      <a:pt x="5833" y="8380"/>
                      <a:pt x="6284" y="8194"/>
                    </a:cubicBezTo>
                    <a:lnTo>
                      <a:pt x="6661" y="8786"/>
                    </a:lnTo>
                    <a:cubicBezTo>
                      <a:pt x="6783" y="8980"/>
                      <a:pt x="6992" y="9085"/>
                      <a:pt x="7206" y="9085"/>
                    </a:cubicBezTo>
                    <a:cubicBezTo>
                      <a:pt x="7325" y="9085"/>
                      <a:pt x="7445" y="9052"/>
                      <a:pt x="7553" y="8983"/>
                    </a:cubicBezTo>
                    <a:cubicBezTo>
                      <a:pt x="7855" y="8793"/>
                      <a:pt x="7943" y="8392"/>
                      <a:pt x="7751" y="8090"/>
                    </a:cubicBezTo>
                    <a:lnTo>
                      <a:pt x="7368" y="7498"/>
                    </a:lnTo>
                    <a:cubicBezTo>
                      <a:pt x="7756" y="7133"/>
                      <a:pt x="8053" y="6697"/>
                      <a:pt x="8249" y="6228"/>
                    </a:cubicBezTo>
                    <a:lnTo>
                      <a:pt x="8940" y="6379"/>
                    </a:lnTo>
                    <a:cubicBezTo>
                      <a:pt x="8986" y="6388"/>
                      <a:pt x="9032" y="6393"/>
                      <a:pt x="9077" y="6393"/>
                    </a:cubicBezTo>
                    <a:cubicBezTo>
                      <a:pt x="9374" y="6393"/>
                      <a:pt x="9640" y="6188"/>
                      <a:pt x="9706" y="5886"/>
                    </a:cubicBezTo>
                    <a:cubicBezTo>
                      <a:pt x="9788" y="5538"/>
                      <a:pt x="9566" y="5190"/>
                      <a:pt x="9213" y="5114"/>
                    </a:cubicBezTo>
                    <a:lnTo>
                      <a:pt x="8528" y="4964"/>
                    </a:lnTo>
                    <a:cubicBezTo>
                      <a:pt x="8546" y="4453"/>
                      <a:pt x="8458" y="3937"/>
                      <a:pt x="8256" y="3444"/>
                    </a:cubicBezTo>
                    <a:lnTo>
                      <a:pt x="8848" y="3061"/>
                    </a:lnTo>
                    <a:cubicBezTo>
                      <a:pt x="9149" y="2869"/>
                      <a:pt x="9236" y="2469"/>
                      <a:pt x="9044" y="2173"/>
                    </a:cubicBezTo>
                    <a:cubicBezTo>
                      <a:pt x="8918" y="1980"/>
                      <a:pt x="8708" y="1875"/>
                      <a:pt x="8496" y="1875"/>
                    </a:cubicBezTo>
                    <a:cubicBezTo>
                      <a:pt x="8377" y="1875"/>
                      <a:pt x="8258" y="1908"/>
                      <a:pt x="8152" y="1976"/>
                    </a:cubicBezTo>
                    <a:lnTo>
                      <a:pt x="7553" y="2359"/>
                    </a:lnTo>
                    <a:cubicBezTo>
                      <a:pt x="7194" y="1964"/>
                      <a:pt x="6760" y="1669"/>
                      <a:pt x="6289" y="1471"/>
                    </a:cubicBezTo>
                    <a:lnTo>
                      <a:pt x="6439" y="788"/>
                    </a:lnTo>
                    <a:cubicBezTo>
                      <a:pt x="6516" y="439"/>
                      <a:pt x="6295" y="91"/>
                      <a:pt x="5947" y="15"/>
                    </a:cubicBezTo>
                    <a:cubicBezTo>
                      <a:pt x="5900" y="5"/>
                      <a:pt x="5854" y="0"/>
                      <a:pt x="5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2596950" y="2497550"/>
                <a:ext cx="246875" cy="245525"/>
              </a:xfrm>
              <a:custGeom>
                <a:avLst/>
                <a:gdLst/>
                <a:ahLst/>
                <a:cxnLst/>
                <a:rect l="l" t="t" r="r" b="b"/>
                <a:pathLst>
                  <a:path w="9875" h="9821" extrusionOk="0">
                    <a:moveTo>
                      <a:pt x="4970" y="2847"/>
                    </a:moveTo>
                    <a:cubicBezTo>
                      <a:pt x="5118" y="2847"/>
                      <a:pt x="5266" y="2863"/>
                      <a:pt x="5413" y="2894"/>
                    </a:cubicBezTo>
                    <a:cubicBezTo>
                      <a:pt x="5952" y="3015"/>
                      <a:pt x="6416" y="3336"/>
                      <a:pt x="6712" y="3799"/>
                    </a:cubicBezTo>
                    <a:cubicBezTo>
                      <a:pt x="7015" y="4268"/>
                      <a:pt x="7112" y="4820"/>
                      <a:pt x="6996" y="5360"/>
                    </a:cubicBezTo>
                    <a:cubicBezTo>
                      <a:pt x="6875" y="5899"/>
                      <a:pt x="6555" y="6364"/>
                      <a:pt x="6091" y="6664"/>
                    </a:cubicBezTo>
                    <a:cubicBezTo>
                      <a:pt x="5745" y="6885"/>
                      <a:pt x="5358" y="6991"/>
                      <a:pt x="4975" y="6991"/>
                    </a:cubicBezTo>
                    <a:cubicBezTo>
                      <a:pt x="4293" y="6991"/>
                      <a:pt x="3624" y="6655"/>
                      <a:pt x="3226" y="6038"/>
                    </a:cubicBezTo>
                    <a:cubicBezTo>
                      <a:pt x="2611" y="5076"/>
                      <a:pt x="2889" y="3794"/>
                      <a:pt x="3853" y="3178"/>
                    </a:cubicBezTo>
                    <a:cubicBezTo>
                      <a:pt x="4190" y="2959"/>
                      <a:pt x="4577" y="2847"/>
                      <a:pt x="4970" y="2847"/>
                    </a:cubicBezTo>
                    <a:close/>
                    <a:moveTo>
                      <a:pt x="4973" y="2688"/>
                    </a:moveTo>
                    <a:cubicBezTo>
                      <a:pt x="4546" y="2688"/>
                      <a:pt x="4130" y="2806"/>
                      <a:pt x="3765" y="3039"/>
                    </a:cubicBezTo>
                    <a:cubicBezTo>
                      <a:pt x="2734" y="3706"/>
                      <a:pt x="2431" y="5087"/>
                      <a:pt x="3093" y="6126"/>
                    </a:cubicBezTo>
                    <a:cubicBezTo>
                      <a:pt x="3516" y="6787"/>
                      <a:pt x="4241" y="7152"/>
                      <a:pt x="4972" y="7152"/>
                    </a:cubicBezTo>
                    <a:cubicBezTo>
                      <a:pt x="5384" y="7152"/>
                      <a:pt x="5802" y="7036"/>
                      <a:pt x="6172" y="6798"/>
                    </a:cubicBezTo>
                    <a:cubicBezTo>
                      <a:pt x="6678" y="6474"/>
                      <a:pt x="7026" y="5981"/>
                      <a:pt x="7147" y="5395"/>
                    </a:cubicBezTo>
                    <a:cubicBezTo>
                      <a:pt x="7275" y="4814"/>
                      <a:pt x="7170" y="4217"/>
                      <a:pt x="6846" y="3718"/>
                    </a:cubicBezTo>
                    <a:cubicBezTo>
                      <a:pt x="6527" y="3213"/>
                      <a:pt x="6027" y="2865"/>
                      <a:pt x="5448" y="2737"/>
                    </a:cubicBezTo>
                    <a:cubicBezTo>
                      <a:pt x="5290" y="2704"/>
                      <a:pt x="5131" y="2688"/>
                      <a:pt x="4973" y="2688"/>
                    </a:cubicBezTo>
                    <a:close/>
                    <a:moveTo>
                      <a:pt x="5850" y="160"/>
                    </a:moveTo>
                    <a:cubicBezTo>
                      <a:pt x="5891" y="160"/>
                      <a:pt x="5934" y="164"/>
                      <a:pt x="5976" y="174"/>
                    </a:cubicBezTo>
                    <a:cubicBezTo>
                      <a:pt x="6121" y="203"/>
                      <a:pt x="6249" y="290"/>
                      <a:pt x="6330" y="418"/>
                    </a:cubicBezTo>
                    <a:cubicBezTo>
                      <a:pt x="6410" y="544"/>
                      <a:pt x="6440" y="696"/>
                      <a:pt x="6405" y="846"/>
                    </a:cubicBezTo>
                    <a:lnTo>
                      <a:pt x="6254" y="1531"/>
                    </a:lnTo>
                    <a:cubicBezTo>
                      <a:pt x="6249" y="1572"/>
                      <a:pt x="6266" y="1612"/>
                      <a:pt x="6300" y="1623"/>
                    </a:cubicBezTo>
                    <a:cubicBezTo>
                      <a:pt x="6776" y="1821"/>
                      <a:pt x="7194" y="2111"/>
                      <a:pt x="7542" y="2488"/>
                    </a:cubicBezTo>
                    <a:cubicBezTo>
                      <a:pt x="7559" y="2505"/>
                      <a:pt x="7580" y="2514"/>
                      <a:pt x="7602" y="2514"/>
                    </a:cubicBezTo>
                    <a:cubicBezTo>
                      <a:pt x="7617" y="2514"/>
                      <a:pt x="7632" y="2510"/>
                      <a:pt x="7647" y="2500"/>
                    </a:cubicBezTo>
                    <a:lnTo>
                      <a:pt x="8238" y="2123"/>
                    </a:lnTo>
                    <a:cubicBezTo>
                      <a:pt x="8332" y="2062"/>
                      <a:pt x="8438" y="2033"/>
                      <a:pt x="8544" y="2033"/>
                    </a:cubicBezTo>
                    <a:cubicBezTo>
                      <a:pt x="8730" y="2033"/>
                      <a:pt x="8913" y="2124"/>
                      <a:pt x="9021" y="2291"/>
                    </a:cubicBezTo>
                    <a:cubicBezTo>
                      <a:pt x="9189" y="2552"/>
                      <a:pt x="9114" y="2905"/>
                      <a:pt x="8847" y="3074"/>
                    </a:cubicBezTo>
                    <a:lnTo>
                      <a:pt x="8255" y="3451"/>
                    </a:lnTo>
                    <a:cubicBezTo>
                      <a:pt x="8226" y="3475"/>
                      <a:pt x="8209" y="3515"/>
                      <a:pt x="8226" y="3550"/>
                    </a:cubicBezTo>
                    <a:cubicBezTo>
                      <a:pt x="8423" y="4025"/>
                      <a:pt x="8511" y="4525"/>
                      <a:pt x="8493" y="5041"/>
                    </a:cubicBezTo>
                    <a:cubicBezTo>
                      <a:pt x="8493" y="5076"/>
                      <a:pt x="8517" y="5111"/>
                      <a:pt x="8557" y="5122"/>
                    </a:cubicBezTo>
                    <a:lnTo>
                      <a:pt x="9248" y="5272"/>
                    </a:lnTo>
                    <a:cubicBezTo>
                      <a:pt x="9392" y="5301"/>
                      <a:pt x="9520" y="5389"/>
                      <a:pt x="9601" y="5516"/>
                    </a:cubicBezTo>
                    <a:cubicBezTo>
                      <a:pt x="9682" y="5644"/>
                      <a:pt x="9711" y="5794"/>
                      <a:pt x="9676" y="5946"/>
                    </a:cubicBezTo>
                    <a:cubicBezTo>
                      <a:pt x="9642" y="6091"/>
                      <a:pt x="9555" y="6217"/>
                      <a:pt x="9427" y="6300"/>
                    </a:cubicBezTo>
                    <a:cubicBezTo>
                      <a:pt x="9335" y="6358"/>
                      <a:pt x="9231" y="6389"/>
                      <a:pt x="9126" y="6389"/>
                    </a:cubicBezTo>
                    <a:cubicBezTo>
                      <a:pt x="9085" y="6389"/>
                      <a:pt x="9044" y="6385"/>
                      <a:pt x="9004" y="6375"/>
                    </a:cubicBezTo>
                    <a:lnTo>
                      <a:pt x="8313" y="6224"/>
                    </a:lnTo>
                    <a:cubicBezTo>
                      <a:pt x="8309" y="6224"/>
                      <a:pt x="8305" y="6223"/>
                      <a:pt x="8301" y="6223"/>
                    </a:cubicBezTo>
                    <a:cubicBezTo>
                      <a:pt x="8269" y="6223"/>
                      <a:pt x="8237" y="6245"/>
                      <a:pt x="8226" y="6276"/>
                    </a:cubicBezTo>
                    <a:cubicBezTo>
                      <a:pt x="8029" y="6747"/>
                      <a:pt x="7738" y="7164"/>
                      <a:pt x="7363" y="7518"/>
                    </a:cubicBezTo>
                    <a:cubicBezTo>
                      <a:pt x="7333" y="7540"/>
                      <a:pt x="7328" y="7582"/>
                      <a:pt x="7350" y="7617"/>
                    </a:cubicBezTo>
                    <a:lnTo>
                      <a:pt x="7727" y="8208"/>
                    </a:lnTo>
                    <a:cubicBezTo>
                      <a:pt x="7896" y="8474"/>
                      <a:pt x="7821" y="8822"/>
                      <a:pt x="7559" y="8991"/>
                    </a:cubicBezTo>
                    <a:cubicBezTo>
                      <a:pt x="7463" y="9052"/>
                      <a:pt x="7356" y="9081"/>
                      <a:pt x="7251" y="9081"/>
                    </a:cubicBezTo>
                    <a:cubicBezTo>
                      <a:pt x="7065" y="9081"/>
                      <a:pt x="6884" y="8990"/>
                      <a:pt x="6776" y="8822"/>
                    </a:cubicBezTo>
                    <a:lnTo>
                      <a:pt x="6394" y="8225"/>
                    </a:lnTo>
                    <a:cubicBezTo>
                      <a:pt x="6380" y="8203"/>
                      <a:pt x="6354" y="8192"/>
                      <a:pt x="6325" y="8192"/>
                    </a:cubicBezTo>
                    <a:cubicBezTo>
                      <a:pt x="6315" y="8192"/>
                      <a:pt x="6305" y="8193"/>
                      <a:pt x="6295" y="8196"/>
                    </a:cubicBezTo>
                    <a:cubicBezTo>
                      <a:pt x="5862" y="8378"/>
                      <a:pt x="5401" y="8465"/>
                      <a:pt x="4933" y="8465"/>
                    </a:cubicBezTo>
                    <a:cubicBezTo>
                      <a:pt x="4892" y="8465"/>
                      <a:pt x="4851" y="8464"/>
                      <a:pt x="4809" y="8463"/>
                    </a:cubicBezTo>
                    <a:cubicBezTo>
                      <a:pt x="4769" y="8463"/>
                      <a:pt x="4734" y="8492"/>
                      <a:pt x="4729" y="8527"/>
                    </a:cubicBezTo>
                    <a:lnTo>
                      <a:pt x="4578" y="9218"/>
                    </a:lnTo>
                    <a:cubicBezTo>
                      <a:pt x="4543" y="9362"/>
                      <a:pt x="4456" y="9489"/>
                      <a:pt x="4328" y="9571"/>
                    </a:cubicBezTo>
                    <a:cubicBezTo>
                      <a:pt x="4236" y="9629"/>
                      <a:pt x="4132" y="9661"/>
                      <a:pt x="4027" y="9661"/>
                    </a:cubicBezTo>
                    <a:cubicBezTo>
                      <a:pt x="3986" y="9661"/>
                      <a:pt x="3945" y="9656"/>
                      <a:pt x="3904" y="9646"/>
                    </a:cubicBezTo>
                    <a:cubicBezTo>
                      <a:pt x="3597" y="9582"/>
                      <a:pt x="3406" y="9280"/>
                      <a:pt x="3470" y="8974"/>
                    </a:cubicBezTo>
                    <a:lnTo>
                      <a:pt x="3620" y="8283"/>
                    </a:lnTo>
                    <a:cubicBezTo>
                      <a:pt x="3631" y="8249"/>
                      <a:pt x="3609" y="8208"/>
                      <a:pt x="3574" y="8196"/>
                    </a:cubicBezTo>
                    <a:cubicBezTo>
                      <a:pt x="3098" y="7999"/>
                      <a:pt x="2681" y="7709"/>
                      <a:pt x="2333" y="7331"/>
                    </a:cubicBezTo>
                    <a:cubicBezTo>
                      <a:pt x="2316" y="7315"/>
                      <a:pt x="2298" y="7309"/>
                      <a:pt x="2274" y="7309"/>
                    </a:cubicBezTo>
                    <a:cubicBezTo>
                      <a:pt x="2257" y="7309"/>
                      <a:pt x="2246" y="7309"/>
                      <a:pt x="2234" y="7320"/>
                    </a:cubicBezTo>
                    <a:lnTo>
                      <a:pt x="1636" y="7697"/>
                    </a:lnTo>
                    <a:cubicBezTo>
                      <a:pt x="1541" y="7758"/>
                      <a:pt x="1433" y="7789"/>
                      <a:pt x="1324" y="7789"/>
                    </a:cubicBezTo>
                    <a:cubicBezTo>
                      <a:pt x="1287" y="7789"/>
                      <a:pt x="1250" y="7786"/>
                      <a:pt x="1213" y="7778"/>
                    </a:cubicBezTo>
                    <a:cubicBezTo>
                      <a:pt x="1063" y="7743"/>
                      <a:pt x="940" y="7657"/>
                      <a:pt x="860" y="7529"/>
                    </a:cubicBezTo>
                    <a:cubicBezTo>
                      <a:pt x="772" y="7401"/>
                      <a:pt x="750" y="7250"/>
                      <a:pt x="777" y="7100"/>
                    </a:cubicBezTo>
                    <a:cubicBezTo>
                      <a:pt x="812" y="6955"/>
                      <a:pt x="900" y="6827"/>
                      <a:pt x="1028" y="6747"/>
                    </a:cubicBezTo>
                    <a:lnTo>
                      <a:pt x="1620" y="6364"/>
                    </a:lnTo>
                    <a:cubicBezTo>
                      <a:pt x="1655" y="6346"/>
                      <a:pt x="1666" y="6305"/>
                      <a:pt x="1648" y="6270"/>
                    </a:cubicBezTo>
                    <a:cubicBezTo>
                      <a:pt x="1457" y="5794"/>
                      <a:pt x="1364" y="5296"/>
                      <a:pt x="1382" y="4779"/>
                    </a:cubicBezTo>
                    <a:cubicBezTo>
                      <a:pt x="1387" y="4739"/>
                      <a:pt x="1358" y="4710"/>
                      <a:pt x="1323" y="4699"/>
                    </a:cubicBezTo>
                    <a:lnTo>
                      <a:pt x="633" y="4547"/>
                    </a:lnTo>
                    <a:cubicBezTo>
                      <a:pt x="482" y="4519"/>
                      <a:pt x="360" y="4431"/>
                      <a:pt x="279" y="4303"/>
                    </a:cubicBezTo>
                    <a:cubicBezTo>
                      <a:pt x="198" y="4177"/>
                      <a:pt x="169" y="4025"/>
                      <a:pt x="198" y="3874"/>
                    </a:cubicBezTo>
                    <a:cubicBezTo>
                      <a:pt x="233" y="3730"/>
                      <a:pt x="319" y="3602"/>
                      <a:pt x="448" y="3521"/>
                    </a:cubicBezTo>
                    <a:cubicBezTo>
                      <a:pt x="540" y="3463"/>
                      <a:pt x="644" y="3431"/>
                      <a:pt x="751" y="3431"/>
                    </a:cubicBezTo>
                    <a:cubicBezTo>
                      <a:pt x="792" y="3431"/>
                      <a:pt x="834" y="3436"/>
                      <a:pt x="876" y="3446"/>
                    </a:cubicBezTo>
                    <a:lnTo>
                      <a:pt x="1561" y="3590"/>
                    </a:lnTo>
                    <a:cubicBezTo>
                      <a:pt x="1568" y="3592"/>
                      <a:pt x="1575" y="3593"/>
                      <a:pt x="1582" y="3593"/>
                    </a:cubicBezTo>
                    <a:cubicBezTo>
                      <a:pt x="1613" y="3593"/>
                      <a:pt x="1640" y="3573"/>
                      <a:pt x="1655" y="3544"/>
                    </a:cubicBezTo>
                    <a:cubicBezTo>
                      <a:pt x="1851" y="3068"/>
                      <a:pt x="2142" y="2651"/>
                      <a:pt x="2518" y="2303"/>
                    </a:cubicBezTo>
                    <a:cubicBezTo>
                      <a:pt x="2547" y="2279"/>
                      <a:pt x="2553" y="2233"/>
                      <a:pt x="2530" y="2204"/>
                    </a:cubicBezTo>
                    <a:lnTo>
                      <a:pt x="2147" y="1612"/>
                    </a:lnTo>
                    <a:cubicBezTo>
                      <a:pt x="2065" y="1484"/>
                      <a:pt x="2043" y="1334"/>
                      <a:pt x="2072" y="1183"/>
                    </a:cubicBezTo>
                    <a:cubicBezTo>
                      <a:pt x="2107" y="1039"/>
                      <a:pt x="2193" y="910"/>
                      <a:pt x="2321" y="830"/>
                    </a:cubicBezTo>
                    <a:cubicBezTo>
                      <a:pt x="2413" y="770"/>
                      <a:pt x="2517" y="739"/>
                      <a:pt x="2623" y="739"/>
                    </a:cubicBezTo>
                    <a:cubicBezTo>
                      <a:pt x="2663" y="739"/>
                      <a:pt x="2704" y="743"/>
                      <a:pt x="2745" y="753"/>
                    </a:cubicBezTo>
                    <a:cubicBezTo>
                      <a:pt x="2895" y="782"/>
                      <a:pt x="3023" y="870"/>
                      <a:pt x="3104" y="997"/>
                    </a:cubicBezTo>
                    <a:lnTo>
                      <a:pt x="3481" y="1588"/>
                    </a:lnTo>
                    <a:cubicBezTo>
                      <a:pt x="3499" y="1614"/>
                      <a:pt x="3526" y="1628"/>
                      <a:pt x="3553" y="1628"/>
                    </a:cubicBezTo>
                    <a:cubicBezTo>
                      <a:pt x="3562" y="1628"/>
                      <a:pt x="3571" y="1626"/>
                      <a:pt x="3580" y="1623"/>
                    </a:cubicBezTo>
                    <a:cubicBezTo>
                      <a:pt x="4008" y="1447"/>
                      <a:pt x="4453" y="1354"/>
                      <a:pt x="4914" y="1354"/>
                    </a:cubicBezTo>
                    <a:cubicBezTo>
                      <a:pt x="4966" y="1354"/>
                      <a:pt x="5018" y="1355"/>
                      <a:pt x="5071" y="1357"/>
                    </a:cubicBezTo>
                    <a:cubicBezTo>
                      <a:pt x="5106" y="1357"/>
                      <a:pt x="5141" y="1328"/>
                      <a:pt x="5152" y="1293"/>
                    </a:cubicBezTo>
                    <a:lnTo>
                      <a:pt x="5297" y="603"/>
                    </a:lnTo>
                    <a:cubicBezTo>
                      <a:pt x="5331" y="458"/>
                      <a:pt x="5419" y="330"/>
                      <a:pt x="5546" y="249"/>
                    </a:cubicBezTo>
                    <a:cubicBezTo>
                      <a:pt x="5638" y="191"/>
                      <a:pt x="5742" y="160"/>
                      <a:pt x="5850" y="160"/>
                    </a:cubicBezTo>
                    <a:close/>
                    <a:moveTo>
                      <a:pt x="5854" y="0"/>
                    </a:moveTo>
                    <a:cubicBezTo>
                      <a:pt x="5715" y="0"/>
                      <a:pt x="5578" y="39"/>
                      <a:pt x="5459" y="116"/>
                    </a:cubicBezTo>
                    <a:cubicBezTo>
                      <a:pt x="5297" y="220"/>
                      <a:pt x="5187" y="383"/>
                      <a:pt x="5146" y="568"/>
                    </a:cubicBezTo>
                    <a:lnTo>
                      <a:pt x="5007" y="1194"/>
                    </a:lnTo>
                    <a:cubicBezTo>
                      <a:pt x="4979" y="1194"/>
                      <a:pt x="4951" y="1193"/>
                      <a:pt x="4923" y="1193"/>
                    </a:cubicBezTo>
                    <a:cubicBezTo>
                      <a:pt x="4465" y="1193"/>
                      <a:pt x="4012" y="1280"/>
                      <a:pt x="3580" y="1449"/>
                    </a:cubicBezTo>
                    <a:lnTo>
                      <a:pt x="3237" y="910"/>
                    </a:lnTo>
                    <a:cubicBezTo>
                      <a:pt x="3133" y="748"/>
                      <a:pt x="2970" y="638"/>
                      <a:pt x="2779" y="597"/>
                    </a:cubicBezTo>
                    <a:cubicBezTo>
                      <a:pt x="2729" y="586"/>
                      <a:pt x="2678" y="581"/>
                      <a:pt x="2627" y="581"/>
                    </a:cubicBezTo>
                    <a:cubicBezTo>
                      <a:pt x="2490" y="581"/>
                      <a:pt x="2352" y="620"/>
                      <a:pt x="2234" y="696"/>
                    </a:cubicBezTo>
                    <a:cubicBezTo>
                      <a:pt x="2072" y="800"/>
                      <a:pt x="1955" y="962"/>
                      <a:pt x="1915" y="1149"/>
                    </a:cubicBezTo>
                    <a:cubicBezTo>
                      <a:pt x="1875" y="1339"/>
                      <a:pt x="1909" y="1531"/>
                      <a:pt x="2014" y="1693"/>
                    </a:cubicBezTo>
                    <a:lnTo>
                      <a:pt x="2362" y="2233"/>
                    </a:lnTo>
                    <a:cubicBezTo>
                      <a:pt x="2008" y="2576"/>
                      <a:pt x="1730" y="2975"/>
                      <a:pt x="1532" y="3422"/>
                    </a:cubicBezTo>
                    <a:lnTo>
                      <a:pt x="906" y="3288"/>
                    </a:lnTo>
                    <a:cubicBezTo>
                      <a:pt x="854" y="3276"/>
                      <a:pt x="802" y="3270"/>
                      <a:pt x="750" y="3270"/>
                    </a:cubicBezTo>
                    <a:cubicBezTo>
                      <a:pt x="614" y="3270"/>
                      <a:pt x="478" y="3312"/>
                      <a:pt x="360" y="3387"/>
                    </a:cubicBezTo>
                    <a:cubicBezTo>
                      <a:pt x="198" y="3492"/>
                      <a:pt x="88" y="3654"/>
                      <a:pt x="47" y="3840"/>
                    </a:cubicBezTo>
                    <a:cubicBezTo>
                      <a:pt x="1" y="4032"/>
                      <a:pt x="35" y="4222"/>
                      <a:pt x="140" y="4385"/>
                    </a:cubicBezTo>
                    <a:cubicBezTo>
                      <a:pt x="244" y="4554"/>
                      <a:pt x="407" y="4664"/>
                      <a:pt x="598" y="4704"/>
                    </a:cubicBezTo>
                    <a:lnTo>
                      <a:pt x="1224" y="4843"/>
                    </a:lnTo>
                    <a:cubicBezTo>
                      <a:pt x="1213" y="5331"/>
                      <a:pt x="1300" y="5812"/>
                      <a:pt x="1481" y="6265"/>
                    </a:cubicBezTo>
                    <a:lnTo>
                      <a:pt x="940" y="6613"/>
                    </a:lnTo>
                    <a:cubicBezTo>
                      <a:pt x="777" y="6717"/>
                      <a:pt x="668" y="6879"/>
                      <a:pt x="622" y="7065"/>
                    </a:cubicBezTo>
                    <a:cubicBezTo>
                      <a:pt x="581" y="7256"/>
                      <a:pt x="616" y="7454"/>
                      <a:pt x="720" y="7617"/>
                    </a:cubicBezTo>
                    <a:cubicBezTo>
                      <a:pt x="825" y="7778"/>
                      <a:pt x="986" y="7888"/>
                      <a:pt x="1178" y="7930"/>
                    </a:cubicBezTo>
                    <a:cubicBezTo>
                      <a:pt x="1234" y="7943"/>
                      <a:pt x="1289" y="7950"/>
                      <a:pt x="1344" y="7950"/>
                    </a:cubicBezTo>
                    <a:cubicBezTo>
                      <a:pt x="1478" y="7950"/>
                      <a:pt x="1609" y="7911"/>
                      <a:pt x="1724" y="7837"/>
                    </a:cubicBezTo>
                    <a:lnTo>
                      <a:pt x="2263" y="7489"/>
                    </a:lnTo>
                    <a:cubicBezTo>
                      <a:pt x="2600" y="7842"/>
                      <a:pt x="2999" y="8121"/>
                      <a:pt x="3452" y="8318"/>
                    </a:cubicBezTo>
                    <a:lnTo>
                      <a:pt x="3313" y="8939"/>
                    </a:lnTo>
                    <a:cubicBezTo>
                      <a:pt x="3232" y="9333"/>
                      <a:pt x="3481" y="9716"/>
                      <a:pt x="3870" y="9802"/>
                    </a:cubicBezTo>
                    <a:cubicBezTo>
                      <a:pt x="3922" y="9815"/>
                      <a:pt x="3974" y="9820"/>
                      <a:pt x="4027" y="9820"/>
                    </a:cubicBezTo>
                    <a:cubicBezTo>
                      <a:pt x="4166" y="9820"/>
                      <a:pt x="4300" y="9780"/>
                      <a:pt x="4415" y="9705"/>
                    </a:cubicBezTo>
                    <a:cubicBezTo>
                      <a:pt x="4578" y="9601"/>
                      <a:pt x="4694" y="9438"/>
                      <a:pt x="4734" y="9252"/>
                    </a:cubicBezTo>
                    <a:lnTo>
                      <a:pt x="4868" y="8626"/>
                    </a:lnTo>
                    <a:cubicBezTo>
                      <a:pt x="4896" y="8627"/>
                      <a:pt x="4923" y="8627"/>
                      <a:pt x="4951" y="8627"/>
                    </a:cubicBezTo>
                    <a:cubicBezTo>
                      <a:pt x="5415" y="8627"/>
                      <a:pt x="5868" y="8539"/>
                      <a:pt x="6295" y="8370"/>
                    </a:cubicBezTo>
                    <a:lnTo>
                      <a:pt x="6643" y="8910"/>
                    </a:lnTo>
                    <a:cubicBezTo>
                      <a:pt x="6780" y="9124"/>
                      <a:pt x="7011" y="9242"/>
                      <a:pt x="7250" y="9242"/>
                    </a:cubicBezTo>
                    <a:cubicBezTo>
                      <a:pt x="7385" y="9242"/>
                      <a:pt x="7523" y="9204"/>
                      <a:pt x="7647" y="9124"/>
                    </a:cubicBezTo>
                    <a:cubicBezTo>
                      <a:pt x="7982" y="8910"/>
                      <a:pt x="8081" y="8463"/>
                      <a:pt x="7861" y="8121"/>
                    </a:cubicBezTo>
                    <a:lnTo>
                      <a:pt x="7518" y="7587"/>
                    </a:lnTo>
                    <a:cubicBezTo>
                      <a:pt x="7872" y="7245"/>
                      <a:pt x="8151" y="6844"/>
                      <a:pt x="8343" y="6398"/>
                    </a:cubicBezTo>
                    <a:lnTo>
                      <a:pt x="8969" y="6531"/>
                    </a:lnTo>
                    <a:cubicBezTo>
                      <a:pt x="9022" y="6542"/>
                      <a:pt x="9075" y="6548"/>
                      <a:pt x="9127" y="6548"/>
                    </a:cubicBezTo>
                    <a:cubicBezTo>
                      <a:pt x="9264" y="6548"/>
                      <a:pt x="9397" y="6509"/>
                      <a:pt x="9513" y="6433"/>
                    </a:cubicBezTo>
                    <a:cubicBezTo>
                      <a:pt x="9676" y="6329"/>
                      <a:pt x="9792" y="6166"/>
                      <a:pt x="9834" y="5981"/>
                    </a:cubicBezTo>
                    <a:cubicBezTo>
                      <a:pt x="9874" y="5789"/>
                      <a:pt x="9839" y="5598"/>
                      <a:pt x="9735" y="5430"/>
                    </a:cubicBezTo>
                    <a:cubicBezTo>
                      <a:pt x="9630" y="5267"/>
                      <a:pt x="9468" y="5157"/>
                      <a:pt x="9277" y="5116"/>
                    </a:cubicBezTo>
                    <a:lnTo>
                      <a:pt x="8656" y="4977"/>
                    </a:lnTo>
                    <a:cubicBezTo>
                      <a:pt x="8667" y="4490"/>
                      <a:pt x="8581" y="4008"/>
                      <a:pt x="8400" y="3550"/>
                    </a:cubicBezTo>
                    <a:lnTo>
                      <a:pt x="8934" y="3208"/>
                    </a:lnTo>
                    <a:cubicBezTo>
                      <a:pt x="9270" y="2993"/>
                      <a:pt x="9369" y="2541"/>
                      <a:pt x="9154" y="2204"/>
                    </a:cubicBezTo>
                    <a:cubicBezTo>
                      <a:pt x="9017" y="1988"/>
                      <a:pt x="8781" y="1870"/>
                      <a:pt x="8541" y="1870"/>
                    </a:cubicBezTo>
                    <a:cubicBezTo>
                      <a:pt x="8407" y="1870"/>
                      <a:pt x="8271" y="1907"/>
                      <a:pt x="8151" y="1984"/>
                    </a:cubicBezTo>
                    <a:lnTo>
                      <a:pt x="7617" y="2332"/>
                    </a:lnTo>
                    <a:cubicBezTo>
                      <a:pt x="7275" y="1978"/>
                      <a:pt x="6875" y="1700"/>
                      <a:pt x="6428" y="1502"/>
                    </a:cubicBezTo>
                    <a:lnTo>
                      <a:pt x="6562" y="881"/>
                    </a:lnTo>
                    <a:cubicBezTo>
                      <a:pt x="6602" y="690"/>
                      <a:pt x="6568" y="498"/>
                      <a:pt x="6463" y="330"/>
                    </a:cubicBezTo>
                    <a:cubicBezTo>
                      <a:pt x="6359" y="168"/>
                      <a:pt x="6196" y="57"/>
                      <a:pt x="6011" y="17"/>
                    </a:cubicBezTo>
                    <a:cubicBezTo>
                      <a:pt x="5959" y="6"/>
                      <a:pt x="5906" y="0"/>
                      <a:pt x="5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38" name="Google Shape;13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7"/>
          <p:cNvSpPr txBox="1">
            <a:spLocks noGrp="1"/>
          </p:cNvSpPr>
          <p:nvPr>
            <p:ph type="body" idx="1"/>
          </p:nvPr>
        </p:nvSpPr>
        <p:spPr>
          <a:xfrm>
            <a:off x="1548875" y="1798375"/>
            <a:ext cx="2181000" cy="1702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chemeClr val="dk1"/>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0" name="Google Shape;140;p7"/>
          <p:cNvSpPr>
            <a:spLocks noGrp="1"/>
          </p:cNvSpPr>
          <p:nvPr>
            <p:ph type="pic" idx="2"/>
          </p:nvPr>
        </p:nvSpPr>
        <p:spPr>
          <a:xfrm>
            <a:off x="4151775" y="1798375"/>
            <a:ext cx="3825900" cy="25311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41"/>
        <p:cNvGrpSpPr/>
        <p:nvPr/>
      </p:nvGrpSpPr>
      <p:grpSpPr>
        <a:xfrm>
          <a:off x="0" y="0"/>
          <a:ext cx="0" cy="0"/>
          <a:chOff x="0" y="0"/>
          <a:chExt cx="0" cy="0"/>
        </a:xfrm>
      </p:grpSpPr>
      <p:sp>
        <p:nvSpPr>
          <p:cNvPr id="142" name="Google Shape;142;p8"/>
          <p:cNvSpPr/>
          <p:nvPr/>
        </p:nvSpPr>
        <p:spPr>
          <a:xfrm>
            <a:off x="3840700" y="2202526"/>
            <a:ext cx="5457760" cy="4993551"/>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FFFFFF">
              <a:alpha val="4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43" name="Google Shape;143;p8"/>
          <p:cNvSpPr txBox="1">
            <a:spLocks noGrp="1"/>
          </p:cNvSpPr>
          <p:nvPr>
            <p:ph type="title"/>
          </p:nvPr>
        </p:nvSpPr>
        <p:spPr>
          <a:xfrm>
            <a:off x="715100" y="1096450"/>
            <a:ext cx="4013400" cy="1776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44"/>
        <p:cNvGrpSpPr/>
        <p:nvPr/>
      </p:nvGrpSpPr>
      <p:grpSpPr>
        <a:xfrm>
          <a:off x="0" y="0"/>
          <a:ext cx="0" cy="0"/>
          <a:chOff x="0" y="0"/>
          <a:chExt cx="0" cy="0"/>
        </a:xfrm>
      </p:grpSpPr>
      <p:sp>
        <p:nvSpPr>
          <p:cNvPr id="145" name="Google Shape;145;p9"/>
          <p:cNvSpPr/>
          <p:nvPr/>
        </p:nvSpPr>
        <p:spPr>
          <a:xfrm rot="2354657">
            <a:off x="-1171861" y="-2431022"/>
            <a:ext cx="4153901" cy="5932046"/>
          </a:xfrm>
          <a:custGeom>
            <a:avLst/>
            <a:gdLst/>
            <a:ahLst/>
            <a:cxnLst/>
            <a:rect l="l" t="t" r="r" b="b"/>
            <a:pathLst>
              <a:path w="16242" h="20422" extrusionOk="0">
                <a:moveTo>
                  <a:pt x="11339" y="0"/>
                </a:moveTo>
                <a:cubicBezTo>
                  <a:pt x="10562" y="0"/>
                  <a:pt x="9680" y="147"/>
                  <a:pt x="8700" y="480"/>
                </a:cubicBezTo>
                <a:cubicBezTo>
                  <a:pt x="3259" y="2330"/>
                  <a:pt x="502" y="7434"/>
                  <a:pt x="328" y="10845"/>
                </a:cubicBezTo>
                <a:cubicBezTo>
                  <a:pt x="0" y="17474"/>
                  <a:pt x="4971" y="20421"/>
                  <a:pt x="8833" y="20421"/>
                </a:cubicBezTo>
                <a:cubicBezTo>
                  <a:pt x="9330" y="20421"/>
                  <a:pt x="9808" y="20373"/>
                  <a:pt x="10255" y="20277"/>
                </a:cubicBezTo>
                <a:cubicBezTo>
                  <a:pt x="14170" y="19430"/>
                  <a:pt x="15051" y="15898"/>
                  <a:pt x="14111" y="13462"/>
                </a:cubicBezTo>
                <a:cubicBezTo>
                  <a:pt x="13171" y="11031"/>
                  <a:pt x="13079" y="8681"/>
                  <a:pt x="14820" y="5589"/>
                </a:cubicBezTo>
                <a:cubicBezTo>
                  <a:pt x="16242" y="3050"/>
                  <a:pt x="14876" y="0"/>
                  <a:pt x="11339" y="0"/>
                </a:cubicBezTo>
                <a:close/>
              </a:path>
            </a:pathLst>
          </a:custGeom>
          <a:solidFill>
            <a:srgbClr val="FFFFFF">
              <a:alpha val="4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9"/>
          <p:cNvSpPr txBox="1">
            <a:spLocks noGrp="1"/>
          </p:cNvSpPr>
          <p:nvPr>
            <p:ph type="title"/>
          </p:nvPr>
        </p:nvSpPr>
        <p:spPr>
          <a:xfrm>
            <a:off x="2489200" y="1689025"/>
            <a:ext cx="4165800" cy="58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7" name="Google Shape;147;p9"/>
          <p:cNvSpPr txBox="1">
            <a:spLocks noGrp="1"/>
          </p:cNvSpPr>
          <p:nvPr>
            <p:ph type="subTitle" idx="1"/>
          </p:nvPr>
        </p:nvSpPr>
        <p:spPr>
          <a:xfrm>
            <a:off x="2489100" y="2256575"/>
            <a:ext cx="4165800" cy="149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152"/>
        <p:cNvGrpSpPr/>
        <p:nvPr/>
      </p:nvGrpSpPr>
      <p:grpSpPr>
        <a:xfrm>
          <a:off x="0" y="0"/>
          <a:ext cx="0" cy="0"/>
          <a:chOff x="0" y="0"/>
          <a:chExt cx="0" cy="0"/>
        </a:xfrm>
      </p:grpSpPr>
      <p:sp>
        <p:nvSpPr>
          <p:cNvPr id="153" name="Google Shape;153;p11"/>
          <p:cNvSpPr/>
          <p:nvPr/>
        </p:nvSpPr>
        <p:spPr>
          <a:xfrm rot="-2102070">
            <a:off x="-1567867" y="-1483256"/>
            <a:ext cx="4411781" cy="403652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FFFFFF">
              <a:alpha val="4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54" name="Google Shape;154;p11"/>
          <p:cNvSpPr/>
          <p:nvPr/>
        </p:nvSpPr>
        <p:spPr>
          <a:xfrm rot="-2102070">
            <a:off x="5882333" y="2913619"/>
            <a:ext cx="4411781" cy="403652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rgbClr val="FFFFFF">
              <a:alpha val="4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55" name="Google Shape;155;p11"/>
          <p:cNvSpPr txBox="1">
            <a:spLocks noGrp="1"/>
          </p:cNvSpPr>
          <p:nvPr>
            <p:ph type="title" hasCustomPrompt="1"/>
          </p:nvPr>
        </p:nvSpPr>
        <p:spPr>
          <a:xfrm>
            <a:off x="1585650" y="1802000"/>
            <a:ext cx="5972700" cy="9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6" name="Google Shape;156;p11"/>
          <p:cNvSpPr txBox="1">
            <a:spLocks noGrp="1"/>
          </p:cNvSpPr>
          <p:nvPr>
            <p:ph type="subTitle" idx="1"/>
          </p:nvPr>
        </p:nvSpPr>
        <p:spPr>
          <a:xfrm>
            <a:off x="2989650" y="2665800"/>
            <a:ext cx="31647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203"/>
        <p:cNvGrpSpPr/>
        <p:nvPr/>
      </p:nvGrpSpPr>
      <p:grpSpPr>
        <a:xfrm>
          <a:off x="0" y="0"/>
          <a:ext cx="0" cy="0"/>
          <a:chOff x="0" y="0"/>
          <a:chExt cx="0" cy="0"/>
        </a:xfrm>
      </p:grpSpPr>
      <p:sp>
        <p:nvSpPr>
          <p:cNvPr id="204" name="Google Shape;204;p14"/>
          <p:cNvSpPr/>
          <p:nvPr/>
        </p:nvSpPr>
        <p:spPr>
          <a:xfrm rot="-859135">
            <a:off x="-1353376" y="-1642148"/>
            <a:ext cx="3474408" cy="317887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205" name="Google Shape;205;p14"/>
          <p:cNvGrpSpPr/>
          <p:nvPr/>
        </p:nvGrpSpPr>
        <p:grpSpPr>
          <a:xfrm>
            <a:off x="263590" y="120844"/>
            <a:ext cx="1240963" cy="1296502"/>
            <a:chOff x="263590" y="193373"/>
            <a:chExt cx="1240963" cy="1296502"/>
          </a:xfrm>
        </p:grpSpPr>
        <p:grpSp>
          <p:nvGrpSpPr>
            <p:cNvPr id="206" name="Google Shape;206;p14"/>
            <p:cNvGrpSpPr/>
            <p:nvPr/>
          </p:nvGrpSpPr>
          <p:grpSpPr>
            <a:xfrm>
              <a:off x="457077" y="193373"/>
              <a:ext cx="1047476" cy="516727"/>
              <a:chOff x="6539450" y="2236325"/>
              <a:chExt cx="834775" cy="411800"/>
            </a:xfrm>
          </p:grpSpPr>
          <p:sp>
            <p:nvSpPr>
              <p:cNvPr id="207" name="Google Shape;207;p14"/>
              <p:cNvSpPr/>
              <p:nvPr/>
            </p:nvSpPr>
            <p:spPr>
              <a:xfrm>
                <a:off x="6883750" y="2260000"/>
                <a:ext cx="404550" cy="356125"/>
              </a:xfrm>
              <a:custGeom>
                <a:avLst/>
                <a:gdLst/>
                <a:ahLst/>
                <a:cxnLst/>
                <a:rect l="l" t="t" r="r" b="b"/>
                <a:pathLst>
                  <a:path w="16182" h="14245" extrusionOk="0">
                    <a:moveTo>
                      <a:pt x="368" y="0"/>
                    </a:moveTo>
                    <a:cubicBezTo>
                      <a:pt x="149" y="0"/>
                      <a:pt x="0" y="184"/>
                      <a:pt x="0" y="368"/>
                    </a:cubicBezTo>
                    <a:lnTo>
                      <a:pt x="0" y="13876"/>
                    </a:lnTo>
                    <a:cubicBezTo>
                      <a:pt x="0" y="14096"/>
                      <a:pt x="149" y="14245"/>
                      <a:pt x="368" y="14245"/>
                    </a:cubicBezTo>
                    <a:lnTo>
                      <a:pt x="14648" y="14245"/>
                    </a:lnTo>
                    <a:cubicBezTo>
                      <a:pt x="14797" y="14245"/>
                      <a:pt x="14937" y="14131"/>
                      <a:pt x="14972" y="14025"/>
                    </a:cubicBezTo>
                    <a:lnTo>
                      <a:pt x="16147" y="10808"/>
                    </a:lnTo>
                    <a:cubicBezTo>
                      <a:pt x="16182" y="10668"/>
                      <a:pt x="16147" y="10519"/>
                      <a:pt x="16033" y="10405"/>
                    </a:cubicBezTo>
                    <a:lnTo>
                      <a:pt x="5733" y="1937"/>
                    </a:lnTo>
                    <a:cubicBezTo>
                      <a:pt x="5663" y="1902"/>
                      <a:pt x="5628" y="1858"/>
                      <a:pt x="5628" y="1788"/>
                    </a:cubicBezTo>
                    <a:lnTo>
                      <a:pt x="5076" y="254"/>
                    </a:lnTo>
                    <a:cubicBezTo>
                      <a:pt x="5005" y="105"/>
                      <a:pt x="4892"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p:cNvSpPr/>
              <p:nvPr/>
            </p:nvSpPr>
            <p:spPr>
              <a:xfrm>
                <a:off x="6881100" y="2257150"/>
                <a:ext cx="410925" cy="361600"/>
              </a:xfrm>
              <a:custGeom>
                <a:avLst/>
                <a:gdLst/>
                <a:ahLst/>
                <a:cxnLst/>
                <a:rect l="l" t="t" r="r" b="b"/>
                <a:pathLst>
                  <a:path w="16437" h="14464" extrusionOk="0">
                    <a:moveTo>
                      <a:pt x="4822" y="219"/>
                    </a:moveTo>
                    <a:cubicBezTo>
                      <a:pt x="4927" y="219"/>
                      <a:pt x="5041" y="298"/>
                      <a:pt x="5076" y="403"/>
                    </a:cubicBezTo>
                    <a:lnTo>
                      <a:pt x="5620" y="1937"/>
                    </a:lnTo>
                    <a:cubicBezTo>
                      <a:pt x="5655" y="2016"/>
                      <a:pt x="5699" y="2086"/>
                      <a:pt x="5769" y="2157"/>
                    </a:cubicBezTo>
                    <a:lnTo>
                      <a:pt x="16069" y="10598"/>
                    </a:lnTo>
                    <a:cubicBezTo>
                      <a:pt x="16139" y="10668"/>
                      <a:pt x="16174" y="10782"/>
                      <a:pt x="16139" y="10887"/>
                    </a:cubicBezTo>
                    <a:lnTo>
                      <a:pt x="14973" y="14069"/>
                    </a:lnTo>
                    <a:cubicBezTo>
                      <a:pt x="14938" y="14174"/>
                      <a:pt x="14859" y="14245"/>
                      <a:pt x="14754" y="14245"/>
                    </a:cubicBezTo>
                    <a:lnTo>
                      <a:pt x="474" y="14245"/>
                    </a:lnTo>
                    <a:cubicBezTo>
                      <a:pt x="325" y="14245"/>
                      <a:pt x="220" y="14139"/>
                      <a:pt x="220" y="13990"/>
                    </a:cubicBezTo>
                    <a:lnTo>
                      <a:pt x="220" y="482"/>
                    </a:lnTo>
                    <a:cubicBezTo>
                      <a:pt x="220" y="333"/>
                      <a:pt x="325" y="219"/>
                      <a:pt x="474" y="219"/>
                    </a:cubicBezTo>
                    <a:close/>
                    <a:moveTo>
                      <a:pt x="474" y="0"/>
                    </a:moveTo>
                    <a:cubicBezTo>
                      <a:pt x="176" y="0"/>
                      <a:pt x="1" y="219"/>
                      <a:pt x="1" y="482"/>
                    </a:cubicBezTo>
                    <a:lnTo>
                      <a:pt x="1" y="13990"/>
                    </a:lnTo>
                    <a:cubicBezTo>
                      <a:pt x="1" y="14245"/>
                      <a:pt x="176" y="14464"/>
                      <a:pt x="474" y="14464"/>
                    </a:cubicBezTo>
                    <a:lnTo>
                      <a:pt x="14754" y="14464"/>
                    </a:lnTo>
                    <a:cubicBezTo>
                      <a:pt x="14938" y="14464"/>
                      <a:pt x="15122" y="14359"/>
                      <a:pt x="15192" y="14174"/>
                    </a:cubicBezTo>
                    <a:lnTo>
                      <a:pt x="16358" y="10957"/>
                    </a:lnTo>
                    <a:cubicBezTo>
                      <a:pt x="16437" y="10782"/>
                      <a:pt x="16358" y="10563"/>
                      <a:pt x="16218" y="10414"/>
                    </a:cubicBezTo>
                    <a:lnTo>
                      <a:pt x="5918" y="1972"/>
                    </a:lnTo>
                    <a:cubicBezTo>
                      <a:pt x="5874" y="1937"/>
                      <a:pt x="5839" y="1902"/>
                      <a:pt x="5839" y="1867"/>
                    </a:cubicBezTo>
                    <a:lnTo>
                      <a:pt x="5296" y="333"/>
                    </a:lnTo>
                    <a:cubicBezTo>
                      <a:pt x="5217" y="149"/>
                      <a:pt x="5041"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4"/>
              <p:cNvSpPr/>
              <p:nvPr/>
            </p:nvSpPr>
            <p:spPr>
              <a:xfrm>
                <a:off x="6898425" y="2239825"/>
                <a:ext cx="357900" cy="355250"/>
              </a:xfrm>
              <a:custGeom>
                <a:avLst/>
                <a:gdLst/>
                <a:ahLst/>
                <a:cxnLst/>
                <a:rect l="l" t="t" r="r" b="b"/>
                <a:pathLst>
                  <a:path w="14316" h="14210" extrusionOk="0">
                    <a:moveTo>
                      <a:pt x="360" y="1"/>
                    </a:moveTo>
                    <a:cubicBezTo>
                      <a:pt x="185" y="1"/>
                      <a:pt x="0" y="150"/>
                      <a:pt x="0" y="334"/>
                    </a:cubicBezTo>
                    <a:lnTo>
                      <a:pt x="0" y="13886"/>
                    </a:lnTo>
                    <a:cubicBezTo>
                      <a:pt x="0" y="14061"/>
                      <a:pt x="185" y="14210"/>
                      <a:pt x="360" y="14210"/>
                    </a:cubicBezTo>
                    <a:lnTo>
                      <a:pt x="13947" y="14210"/>
                    </a:lnTo>
                    <a:cubicBezTo>
                      <a:pt x="14131" y="14210"/>
                      <a:pt x="14315" y="14061"/>
                      <a:pt x="14315" y="13886"/>
                    </a:cubicBezTo>
                    <a:lnTo>
                      <a:pt x="14315" y="2227"/>
                    </a:lnTo>
                    <a:cubicBezTo>
                      <a:pt x="14315" y="2008"/>
                      <a:pt x="14131" y="1868"/>
                      <a:pt x="13947" y="1868"/>
                    </a:cubicBezTo>
                    <a:lnTo>
                      <a:pt x="5917" y="1868"/>
                    </a:lnTo>
                    <a:cubicBezTo>
                      <a:pt x="5768" y="1868"/>
                      <a:pt x="5619" y="1754"/>
                      <a:pt x="5584" y="1614"/>
                    </a:cubicBezTo>
                    <a:lnTo>
                      <a:pt x="5076" y="220"/>
                    </a:lnTo>
                    <a:cubicBezTo>
                      <a:pt x="5041" y="80"/>
                      <a:pt x="4892" y="1"/>
                      <a:pt x="4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14"/>
              <p:cNvSpPr/>
              <p:nvPr/>
            </p:nvSpPr>
            <p:spPr>
              <a:xfrm>
                <a:off x="6895575" y="2236325"/>
                <a:ext cx="363600" cy="362500"/>
              </a:xfrm>
              <a:custGeom>
                <a:avLst/>
                <a:gdLst/>
                <a:ahLst/>
                <a:cxnLst/>
                <a:rect l="l" t="t" r="r" b="b"/>
                <a:pathLst>
                  <a:path w="14544" h="14500" extrusionOk="0">
                    <a:moveTo>
                      <a:pt x="4857" y="255"/>
                    </a:moveTo>
                    <a:cubicBezTo>
                      <a:pt x="4971" y="255"/>
                      <a:pt x="5041" y="325"/>
                      <a:pt x="5076" y="395"/>
                    </a:cubicBezTo>
                    <a:lnTo>
                      <a:pt x="5593" y="1824"/>
                    </a:lnTo>
                    <a:cubicBezTo>
                      <a:pt x="5663" y="2008"/>
                      <a:pt x="5847" y="2113"/>
                      <a:pt x="6031" y="2113"/>
                    </a:cubicBezTo>
                    <a:lnTo>
                      <a:pt x="14061" y="2113"/>
                    </a:lnTo>
                    <a:cubicBezTo>
                      <a:pt x="14210" y="2113"/>
                      <a:pt x="14324" y="2227"/>
                      <a:pt x="14324" y="2367"/>
                    </a:cubicBezTo>
                    <a:lnTo>
                      <a:pt x="14324" y="14026"/>
                    </a:lnTo>
                    <a:cubicBezTo>
                      <a:pt x="14324" y="14131"/>
                      <a:pt x="14210" y="14245"/>
                      <a:pt x="14061" y="14245"/>
                    </a:cubicBezTo>
                    <a:lnTo>
                      <a:pt x="474" y="14245"/>
                    </a:lnTo>
                    <a:cubicBezTo>
                      <a:pt x="334" y="14245"/>
                      <a:pt x="220" y="14131"/>
                      <a:pt x="220" y="14026"/>
                    </a:cubicBezTo>
                    <a:lnTo>
                      <a:pt x="220" y="474"/>
                    </a:lnTo>
                    <a:cubicBezTo>
                      <a:pt x="220" y="360"/>
                      <a:pt x="334" y="255"/>
                      <a:pt x="474" y="255"/>
                    </a:cubicBezTo>
                    <a:close/>
                    <a:moveTo>
                      <a:pt x="474" y="0"/>
                    </a:moveTo>
                    <a:cubicBezTo>
                      <a:pt x="220" y="0"/>
                      <a:pt x="1" y="220"/>
                      <a:pt x="1" y="474"/>
                    </a:cubicBezTo>
                    <a:lnTo>
                      <a:pt x="1" y="14026"/>
                    </a:lnTo>
                    <a:cubicBezTo>
                      <a:pt x="1" y="14280"/>
                      <a:pt x="220" y="14499"/>
                      <a:pt x="474" y="14499"/>
                    </a:cubicBezTo>
                    <a:lnTo>
                      <a:pt x="14061" y="14499"/>
                    </a:lnTo>
                    <a:cubicBezTo>
                      <a:pt x="14324" y="14499"/>
                      <a:pt x="14543" y="14280"/>
                      <a:pt x="14543" y="14026"/>
                    </a:cubicBezTo>
                    <a:lnTo>
                      <a:pt x="14543" y="2367"/>
                    </a:lnTo>
                    <a:cubicBezTo>
                      <a:pt x="14543" y="2113"/>
                      <a:pt x="14324" y="1894"/>
                      <a:pt x="14061" y="1894"/>
                    </a:cubicBezTo>
                    <a:lnTo>
                      <a:pt x="6031" y="1894"/>
                    </a:lnTo>
                    <a:cubicBezTo>
                      <a:pt x="5918" y="1894"/>
                      <a:pt x="5847" y="1824"/>
                      <a:pt x="5812" y="1710"/>
                    </a:cubicBezTo>
                    <a:lnTo>
                      <a:pt x="5295" y="325"/>
                    </a:lnTo>
                    <a:cubicBezTo>
                      <a:pt x="5225" y="141"/>
                      <a:pt x="5041" y="0"/>
                      <a:pt x="4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4"/>
              <p:cNvSpPr/>
              <p:nvPr/>
            </p:nvSpPr>
            <p:spPr>
              <a:xfrm>
                <a:off x="6570575" y="2335825"/>
                <a:ext cx="394500" cy="126025"/>
              </a:xfrm>
              <a:custGeom>
                <a:avLst/>
                <a:gdLst/>
                <a:ahLst/>
                <a:cxnLst/>
                <a:rect l="l" t="t" r="r" b="b"/>
                <a:pathLst>
                  <a:path w="15780" h="5041" extrusionOk="0">
                    <a:moveTo>
                      <a:pt x="9713" y="0"/>
                    </a:moveTo>
                    <a:lnTo>
                      <a:pt x="4708" y="4707"/>
                    </a:lnTo>
                    <a:lnTo>
                      <a:pt x="220" y="70"/>
                    </a:lnTo>
                    <a:cubicBezTo>
                      <a:pt x="185" y="53"/>
                      <a:pt x="148" y="44"/>
                      <a:pt x="115" y="44"/>
                    </a:cubicBezTo>
                    <a:cubicBezTo>
                      <a:pt x="82" y="44"/>
                      <a:pt x="53" y="53"/>
                      <a:pt x="36" y="70"/>
                    </a:cubicBezTo>
                    <a:cubicBezTo>
                      <a:pt x="1" y="105"/>
                      <a:pt x="1" y="184"/>
                      <a:pt x="36" y="254"/>
                    </a:cubicBezTo>
                    <a:lnTo>
                      <a:pt x="4708" y="5040"/>
                    </a:lnTo>
                    <a:lnTo>
                      <a:pt x="9748" y="324"/>
                    </a:lnTo>
                    <a:lnTo>
                      <a:pt x="15560" y="4821"/>
                    </a:lnTo>
                    <a:cubicBezTo>
                      <a:pt x="15595" y="4839"/>
                      <a:pt x="15632" y="4848"/>
                      <a:pt x="15665" y="4848"/>
                    </a:cubicBezTo>
                    <a:cubicBezTo>
                      <a:pt x="15698" y="4848"/>
                      <a:pt x="15727" y="4839"/>
                      <a:pt x="15744" y="4821"/>
                    </a:cubicBezTo>
                    <a:cubicBezTo>
                      <a:pt x="15779" y="4742"/>
                      <a:pt x="15744" y="4672"/>
                      <a:pt x="15709" y="4637"/>
                    </a:cubicBezTo>
                    <a:lnTo>
                      <a:pt x="97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14"/>
              <p:cNvSpPr/>
              <p:nvPr/>
            </p:nvSpPr>
            <p:spPr>
              <a:xfrm>
                <a:off x="6542300" y="2308425"/>
                <a:ext cx="62925" cy="62925"/>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14"/>
              <p:cNvSpPr/>
              <p:nvPr/>
            </p:nvSpPr>
            <p:spPr>
              <a:xfrm>
                <a:off x="6539450" y="2305575"/>
                <a:ext cx="68625" cy="68625"/>
              </a:xfrm>
              <a:custGeom>
                <a:avLst/>
                <a:gdLst/>
                <a:ahLst/>
                <a:cxnLst/>
                <a:rect l="l" t="t" r="r" b="b"/>
                <a:pathLst>
                  <a:path w="2745" h="2745" extrusionOk="0">
                    <a:moveTo>
                      <a:pt x="1351" y="220"/>
                    </a:moveTo>
                    <a:cubicBezTo>
                      <a:pt x="1973" y="220"/>
                      <a:pt x="2490" y="737"/>
                      <a:pt x="2490" y="1350"/>
                    </a:cubicBezTo>
                    <a:cubicBezTo>
                      <a:pt x="2490" y="2008"/>
                      <a:pt x="1973" y="2490"/>
                      <a:pt x="1351" y="2490"/>
                    </a:cubicBezTo>
                    <a:cubicBezTo>
                      <a:pt x="737" y="2490"/>
                      <a:pt x="220" y="2008"/>
                      <a:pt x="220" y="1350"/>
                    </a:cubicBezTo>
                    <a:cubicBezTo>
                      <a:pt x="220" y="737"/>
                      <a:pt x="737" y="220"/>
                      <a:pt x="1351" y="220"/>
                    </a:cubicBezTo>
                    <a:close/>
                    <a:moveTo>
                      <a:pt x="1351" y="0"/>
                    </a:moveTo>
                    <a:cubicBezTo>
                      <a:pt x="623" y="0"/>
                      <a:pt x="1" y="623"/>
                      <a:pt x="1" y="1350"/>
                    </a:cubicBezTo>
                    <a:cubicBezTo>
                      <a:pt x="1" y="2122"/>
                      <a:pt x="623" y="2744"/>
                      <a:pt x="1351" y="2744"/>
                    </a:cubicBezTo>
                    <a:cubicBezTo>
                      <a:pt x="2122" y="2744"/>
                      <a:pt x="2745" y="2122"/>
                      <a:pt x="2745" y="1350"/>
                    </a:cubicBezTo>
                    <a:cubicBezTo>
                      <a:pt x="2745" y="623"/>
                      <a:pt x="212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14"/>
              <p:cNvSpPr/>
              <p:nvPr/>
            </p:nvSpPr>
            <p:spPr>
              <a:xfrm>
                <a:off x="6782500" y="2308425"/>
                <a:ext cx="62925" cy="62925"/>
              </a:xfrm>
              <a:custGeom>
                <a:avLst/>
                <a:gdLst/>
                <a:ahLst/>
                <a:cxnLst/>
                <a:rect l="l" t="t" r="r" b="b"/>
                <a:pathLst>
                  <a:path w="2517" h="2517" extrusionOk="0">
                    <a:moveTo>
                      <a:pt x="1236" y="0"/>
                    </a:moveTo>
                    <a:cubicBezTo>
                      <a:pt x="544" y="0"/>
                      <a:pt x="0" y="544"/>
                      <a:pt x="0" y="1236"/>
                    </a:cubicBezTo>
                    <a:cubicBezTo>
                      <a:pt x="0" y="1938"/>
                      <a:pt x="544" y="2516"/>
                      <a:pt x="1236" y="2516"/>
                    </a:cubicBezTo>
                    <a:cubicBezTo>
                      <a:pt x="1929" y="2516"/>
                      <a:pt x="2516" y="1938"/>
                      <a:pt x="2516" y="1236"/>
                    </a:cubicBezTo>
                    <a:cubicBezTo>
                      <a:pt x="2516" y="544"/>
                      <a:pt x="1929" y="0"/>
                      <a:pt x="1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14"/>
              <p:cNvSpPr/>
              <p:nvPr/>
            </p:nvSpPr>
            <p:spPr>
              <a:xfrm>
                <a:off x="6779650" y="2305575"/>
                <a:ext cx="68625" cy="68625"/>
              </a:xfrm>
              <a:custGeom>
                <a:avLst/>
                <a:gdLst/>
                <a:ahLst/>
                <a:cxnLst/>
                <a:rect l="l" t="t" r="r" b="b"/>
                <a:pathLst>
                  <a:path w="2745" h="2745" extrusionOk="0">
                    <a:moveTo>
                      <a:pt x="1350" y="220"/>
                    </a:moveTo>
                    <a:cubicBezTo>
                      <a:pt x="2008" y="220"/>
                      <a:pt x="2525" y="737"/>
                      <a:pt x="2525" y="1350"/>
                    </a:cubicBezTo>
                    <a:cubicBezTo>
                      <a:pt x="2525" y="2008"/>
                      <a:pt x="2008" y="2490"/>
                      <a:pt x="1350" y="2490"/>
                    </a:cubicBezTo>
                    <a:cubicBezTo>
                      <a:pt x="728" y="2490"/>
                      <a:pt x="220" y="2008"/>
                      <a:pt x="220" y="1350"/>
                    </a:cubicBezTo>
                    <a:cubicBezTo>
                      <a:pt x="220" y="737"/>
                      <a:pt x="728" y="220"/>
                      <a:pt x="1350" y="220"/>
                    </a:cubicBezTo>
                    <a:close/>
                    <a:moveTo>
                      <a:pt x="1350" y="0"/>
                    </a:moveTo>
                    <a:cubicBezTo>
                      <a:pt x="623" y="0"/>
                      <a:pt x="0" y="623"/>
                      <a:pt x="0" y="1350"/>
                    </a:cubicBezTo>
                    <a:cubicBezTo>
                      <a:pt x="0" y="2122"/>
                      <a:pt x="623" y="2744"/>
                      <a:pt x="1350" y="2744"/>
                    </a:cubicBezTo>
                    <a:cubicBezTo>
                      <a:pt x="2122" y="2744"/>
                      <a:pt x="2744" y="2122"/>
                      <a:pt x="2744" y="1350"/>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14"/>
              <p:cNvSpPr/>
              <p:nvPr/>
            </p:nvSpPr>
            <p:spPr>
              <a:xfrm>
                <a:off x="6656475" y="2422600"/>
                <a:ext cx="62925" cy="62925"/>
              </a:xfrm>
              <a:custGeom>
                <a:avLst/>
                <a:gdLst/>
                <a:ahLst/>
                <a:cxnLst/>
                <a:rect l="l" t="t" r="r" b="b"/>
                <a:pathLst>
                  <a:path w="2517" h="2517" extrusionOk="0">
                    <a:moveTo>
                      <a:pt x="1272" y="0"/>
                    </a:moveTo>
                    <a:cubicBezTo>
                      <a:pt x="580" y="0"/>
                      <a:pt x="1" y="579"/>
                      <a:pt x="1" y="1271"/>
                    </a:cubicBezTo>
                    <a:cubicBezTo>
                      <a:pt x="1" y="1973"/>
                      <a:pt x="580" y="2516"/>
                      <a:pt x="1272" y="2516"/>
                    </a:cubicBezTo>
                    <a:cubicBezTo>
                      <a:pt x="1973" y="2516"/>
                      <a:pt x="2517" y="1973"/>
                      <a:pt x="2517" y="1271"/>
                    </a:cubicBezTo>
                    <a:cubicBezTo>
                      <a:pt x="2517" y="579"/>
                      <a:pt x="1973"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14"/>
              <p:cNvSpPr/>
              <p:nvPr/>
            </p:nvSpPr>
            <p:spPr>
              <a:xfrm>
                <a:off x="6653650" y="2419750"/>
                <a:ext cx="68600" cy="68625"/>
              </a:xfrm>
              <a:custGeom>
                <a:avLst/>
                <a:gdLst/>
                <a:ahLst/>
                <a:cxnLst/>
                <a:rect l="l" t="t" r="r" b="b"/>
                <a:pathLst>
                  <a:path w="2744" h="2745" extrusionOk="0">
                    <a:moveTo>
                      <a:pt x="1385" y="255"/>
                    </a:moveTo>
                    <a:cubicBezTo>
                      <a:pt x="2007" y="255"/>
                      <a:pt x="2525" y="772"/>
                      <a:pt x="2525" y="1385"/>
                    </a:cubicBezTo>
                    <a:cubicBezTo>
                      <a:pt x="2525" y="2008"/>
                      <a:pt x="2007" y="2525"/>
                      <a:pt x="1385" y="2525"/>
                    </a:cubicBezTo>
                    <a:cubicBezTo>
                      <a:pt x="728" y="2525"/>
                      <a:pt x="254" y="2008"/>
                      <a:pt x="254" y="1385"/>
                    </a:cubicBezTo>
                    <a:cubicBezTo>
                      <a:pt x="254" y="772"/>
                      <a:pt x="728" y="255"/>
                      <a:pt x="1385" y="255"/>
                    </a:cubicBezTo>
                    <a:close/>
                    <a:moveTo>
                      <a:pt x="1385" y="0"/>
                    </a:moveTo>
                    <a:cubicBezTo>
                      <a:pt x="622" y="0"/>
                      <a:pt x="0" y="623"/>
                      <a:pt x="0" y="1385"/>
                    </a:cubicBezTo>
                    <a:cubicBezTo>
                      <a:pt x="0" y="2122"/>
                      <a:pt x="622" y="2744"/>
                      <a:pt x="1385" y="2744"/>
                    </a:cubicBezTo>
                    <a:cubicBezTo>
                      <a:pt x="2121" y="2744"/>
                      <a:pt x="2744" y="2122"/>
                      <a:pt x="2744" y="1385"/>
                    </a:cubicBezTo>
                    <a:cubicBezTo>
                      <a:pt x="2744" y="623"/>
                      <a:pt x="2121"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4"/>
              <p:cNvSpPr/>
              <p:nvPr/>
            </p:nvSpPr>
            <p:spPr>
              <a:xfrm>
                <a:off x="6930425" y="2422600"/>
                <a:ext cx="62050" cy="62925"/>
              </a:xfrm>
              <a:custGeom>
                <a:avLst/>
                <a:gdLst/>
                <a:ahLst/>
                <a:cxnLst/>
                <a:rect l="l" t="t" r="r" b="b"/>
                <a:pathLst>
                  <a:path w="2482" h="2517" extrusionOk="0">
                    <a:moveTo>
                      <a:pt x="1236" y="0"/>
                    </a:moveTo>
                    <a:cubicBezTo>
                      <a:pt x="544" y="0"/>
                      <a:pt x="0" y="579"/>
                      <a:pt x="0" y="1271"/>
                    </a:cubicBezTo>
                    <a:cubicBezTo>
                      <a:pt x="0" y="1973"/>
                      <a:pt x="544" y="2516"/>
                      <a:pt x="1236" y="2516"/>
                    </a:cubicBezTo>
                    <a:cubicBezTo>
                      <a:pt x="1929" y="2516"/>
                      <a:pt x="2481" y="1973"/>
                      <a:pt x="2481" y="1271"/>
                    </a:cubicBezTo>
                    <a:cubicBezTo>
                      <a:pt x="2481" y="579"/>
                      <a:pt x="1929" y="0"/>
                      <a:pt x="1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4"/>
              <p:cNvSpPr/>
              <p:nvPr/>
            </p:nvSpPr>
            <p:spPr>
              <a:xfrm>
                <a:off x="6927575" y="2419750"/>
                <a:ext cx="68625" cy="68625"/>
              </a:xfrm>
              <a:custGeom>
                <a:avLst/>
                <a:gdLst/>
                <a:ahLst/>
                <a:cxnLst/>
                <a:rect l="l" t="t" r="r" b="b"/>
                <a:pathLst>
                  <a:path w="2745" h="2745" extrusionOk="0">
                    <a:moveTo>
                      <a:pt x="1350" y="255"/>
                    </a:moveTo>
                    <a:cubicBezTo>
                      <a:pt x="1973" y="255"/>
                      <a:pt x="2481" y="772"/>
                      <a:pt x="2481" y="1385"/>
                    </a:cubicBezTo>
                    <a:cubicBezTo>
                      <a:pt x="2481" y="2008"/>
                      <a:pt x="1973" y="2525"/>
                      <a:pt x="1350" y="2525"/>
                    </a:cubicBezTo>
                    <a:cubicBezTo>
                      <a:pt x="728" y="2525"/>
                      <a:pt x="220" y="2008"/>
                      <a:pt x="220" y="1385"/>
                    </a:cubicBezTo>
                    <a:cubicBezTo>
                      <a:pt x="220" y="772"/>
                      <a:pt x="728" y="255"/>
                      <a:pt x="1350" y="255"/>
                    </a:cubicBezTo>
                    <a:close/>
                    <a:moveTo>
                      <a:pt x="1350" y="0"/>
                    </a:moveTo>
                    <a:cubicBezTo>
                      <a:pt x="588" y="0"/>
                      <a:pt x="0" y="623"/>
                      <a:pt x="0" y="1385"/>
                    </a:cubicBezTo>
                    <a:cubicBezTo>
                      <a:pt x="0" y="2122"/>
                      <a:pt x="588" y="2744"/>
                      <a:pt x="1350" y="2744"/>
                    </a:cubicBezTo>
                    <a:cubicBezTo>
                      <a:pt x="2122" y="2744"/>
                      <a:pt x="2744" y="2122"/>
                      <a:pt x="2744" y="1385"/>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4"/>
              <p:cNvSpPr/>
              <p:nvPr/>
            </p:nvSpPr>
            <p:spPr>
              <a:xfrm>
                <a:off x="6901050" y="2380525"/>
                <a:ext cx="471200" cy="214550"/>
              </a:xfrm>
              <a:custGeom>
                <a:avLst/>
                <a:gdLst/>
                <a:ahLst/>
                <a:cxnLst/>
                <a:rect l="l" t="t" r="r" b="b"/>
                <a:pathLst>
                  <a:path w="18848" h="8582" extrusionOk="0">
                    <a:moveTo>
                      <a:pt x="3945" y="0"/>
                    </a:moveTo>
                    <a:cubicBezTo>
                      <a:pt x="3805" y="0"/>
                      <a:pt x="3656" y="70"/>
                      <a:pt x="3621" y="219"/>
                    </a:cubicBezTo>
                    <a:lnTo>
                      <a:pt x="115" y="8109"/>
                    </a:lnTo>
                    <a:cubicBezTo>
                      <a:pt x="1" y="8328"/>
                      <a:pt x="185" y="8582"/>
                      <a:pt x="439" y="8582"/>
                    </a:cubicBezTo>
                    <a:lnTo>
                      <a:pt x="14868" y="8582"/>
                    </a:lnTo>
                    <a:cubicBezTo>
                      <a:pt x="15017" y="8582"/>
                      <a:pt x="15122" y="8512"/>
                      <a:pt x="15201" y="8398"/>
                    </a:cubicBezTo>
                    <a:lnTo>
                      <a:pt x="18742" y="509"/>
                    </a:lnTo>
                    <a:cubicBezTo>
                      <a:pt x="18847" y="255"/>
                      <a:pt x="18663" y="0"/>
                      <a:pt x="18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14"/>
              <p:cNvSpPr/>
              <p:nvPr/>
            </p:nvSpPr>
            <p:spPr>
              <a:xfrm>
                <a:off x="6900175" y="2376800"/>
                <a:ext cx="474050" cy="222025"/>
              </a:xfrm>
              <a:custGeom>
                <a:avLst/>
                <a:gdLst/>
                <a:ahLst/>
                <a:cxnLst/>
                <a:rect l="l" t="t" r="r" b="b"/>
                <a:pathLst>
                  <a:path w="18962" h="8881" extrusionOk="0">
                    <a:moveTo>
                      <a:pt x="18444" y="255"/>
                    </a:moveTo>
                    <a:cubicBezTo>
                      <a:pt x="18523" y="255"/>
                      <a:pt x="18593" y="298"/>
                      <a:pt x="18663" y="368"/>
                    </a:cubicBezTo>
                    <a:cubicBezTo>
                      <a:pt x="18698" y="439"/>
                      <a:pt x="18698" y="517"/>
                      <a:pt x="18663" y="588"/>
                    </a:cubicBezTo>
                    <a:lnTo>
                      <a:pt x="15122" y="8477"/>
                    </a:lnTo>
                    <a:cubicBezTo>
                      <a:pt x="15087" y="8582"/>
                      <a:pt x="14973" y="8626"/>
                      <a:pt x="14903" y="8626"/>
                    </a:cubicBezTo>
                    <a:lnTo>
                      <a:pt x="474" y="8626"/>
                    </a:lnTo>
                    <a:cubicBezTo>
                      <a:pt x="404" y="8626"/>
                      <a:pt x="334" y="8582"/>
                      <a:pt x="290" y="8512"/>
                    </a:cubicBezTo>
                    <a:cubicBezTo>
                      <a:pt x="220" y="8442"/>
                      <a:pt x="220" y="8363"/>
                      <a:pt x="255" y="8293"/>
                    </a:cubicBezTo>
                    <a:lnTo>
                      <a:pt x="3761" y="404"/>
                    </a:lnTo>
                    <a:cubicBezTo>
                      <a:pt x="3796" y="298"/>
                      <a:pt x="3875" y="255"/>
                      <a:pt x="3980" y="255"/>
                    </a:cubicBezTo>
                    <a:close/>
                    <a:moveTo>
                      <a:pt x="3980" y="0"/>
                    </a:moveTo>
                    <a:cubicBezTo>
                      <a:pt x="3796" y="0"/>
                      <a:pt x="3621" y="149"/>
                      <a:pt x="3542" y="298"/>
                    </a:cubicBezTo>
                    <a:lnTo>
                      <a:pt x="36" y="8188"/>
                    </a:lnTo>
                    <a:cubicBezTo>
                      <a:pt x="1" y="8328"/>
                      <a:pt x="1" y="8512"/>
                      <a:pt x="71" y="8661"/>
                    </a:cubicBezTo>
                    <a:cubicBezTo>
                      <a:pt x="185" y="8766"/>
                      <a:pt x="334" y="8880"/>
                      <a:pt x="474" y="8880"/>
                    </a:cubicBezTo>
                    <a:lnTo>
                      <a:pt x="14903" y="8880"/>
                    </a:lnTo>
                    <a:cubicBezTo>
                      <a:pt x="15087" y="8880"/>
                      <a:pt x="15271" y="8766"/>
                      <a:pt x="15341" y="8582"/>
                    </a:cubicBezTo>
                    <a:lnTo>
                      <a:pt x="18882" y="693"/>
                    </a:lnTo>
                    <a:cubicBezTo>
                      <a:pt x="18961" y="553"/>
                      <a:pt x="18917" y="368"/>
                      <a:pt x="18847" y="219"/>
                    </a:cubicBezTo>
                    <a:cubicBezTo>
                      <a:pt x="18777" y="114"/>
                      <a:pt x="18593" y="0"/>
                      <a:pt x="18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4"/>
              <p:cNvSpPr/>
              <p:nvPr/>
            </p:nvSpPr>
            <p:spPr>
              <a:xfrm>
                <a:off x="7075500" y="2380525"/>
                <a:ext cx="216525" cy="263875"/>
              </a:xfrm>
              <a:custGeom>
                <a:avLst/>
                <a:gdLst/>
                <a:ahLst/>
                <a:cxnLst/>
                <a:rect l="l" t="t" r="r" b="b"/>
                <a:pathLst>
                  <a:path w="8661" h="10555" extrusionOk="0">
                    <a:moveTo>
                      <a:pt x="0" y="0"/>
                    </a:moveTo>
                    <a:cubicBezTo>
                      <a:pt x="658" y="70"/>
                      <a:pt x="1166" y="623"/>
                      <a:pt x="1245" y="1315"/>
                    </a:cubicBezTo>
                    <a:lnTo>
                      <a:pt x="1245" y="8617"/>
                    </a:lnTo>
                    <a:cubicBezTo>
                      <a:pt x="1245" y="9713"/>
                      <a:pt x="2087" y="10554"/>
                      <a:pt x="3182" y="10554"/>
                    </a:cubicBezTo>
                    <a:lnTo>
                      <a:pt x="8661" y="10554"/>
                    </a:lnTo>
                    <a:lnTo>
                      <a:pt x="8661" y="1938"/>
                    </a:lnTo>
                    <a:cubicBezTo>
                      <a:pt x="8661" y="1245"/>
                      <a:pt x="8293" y="623"/>
                      <a:pt x="7706" y="290"/>
                    </a:cubicBezTo>
                    <a:cubicBezTo>
                      <a:pt x="7486" y="106"/>
                      <a:pt x="7197" y="0"/>
                      <a:pt x="68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4"/>
              <p:cNvSpPr/>
              <p:nvPr/>
            </p:nvSpPr>
            <p:spPr>
              <a:xfrm>
                <a:off x="7071775" y="2376800"/>
                <a:ext cx="222900" cy="271325"/>
              </a:xfrm>
              <a:custGeom>
                <a:avLst/>
                <a:gdLst/>
                <a:ahLst/>
                <a:cxnLst/>
                <a:rect l="l" t="t" r="r" b="b"/>
                <a:pathLst>
                  <a:path w="8916" h="10853" extrusionOk="0">
                    <a:moveTo>
                      <a:pt x="7013" y="255"/>
                    </a:moveTo>
                    <a:cubicBezTo>
                      <a:pt x="7311" y="255"/>
                      <a:pt x="7565" y="333"/>
                      <a:pt x="7784" y="517"/>
                    </a:cubicBezTo>
                    <a:lnTo>
                      <a:pt x="7819" y="517"/>
                    </a:lnTo>
                    <a:cubicBezTo>
                      <a:pt x="8372" y="877"/>
                      <a:pt x="8696" y="1429"/>
                      <a:pt x="8696" y="2087"/>
                    </a:cubicBezTo>
                    <a:lnTo>
                      <a:pt x="8696" y="10598"/>
                    </a:lnTo>
                    <a:lnTo>
                      <a:pt x="3331" y="10598"/>
                    </a:lnTo>
                    <a:cubicBezTo>
                      <a:pt x="2306" y="10598"/>
                      <a:pt x="1499" y="9792"/>
                      <a:pt x="1499" y="8766"/>
                    </a:cubicBezTo>
                    <a:lnTo>
                      <a:pt x="1499" y="1429"/>
                    </a:lnTo>
                    <a:cubicBezTo>
                      <a:pt x="1464" y="956"/>
                      <a:pt x="1175" y="517"/>
                      <a:pt x="772" y="255"/>
                    </a:cubicBezTo>
                    <a:close/>
                    <a:moveTo>
                      <a:pt x="7013" y="0"/>
                    </a:moveTo>
                    <a:lnTo>
                      <a:pt x="2674" y="35"/>
                    </a:lnTo>
                    <a:lnTo>
                      <a:pt x="114" y="35"/>
                    </a:lnTo>
                    <a:cubicBezTo>
                      <a:pt x="79" y="35"/>
                      <a:pt x="0" y="79"/>
                      <a:pt x="0" y="149"/>
                    </a:cubicBezTo>
                    <a:cubicBezTo>
                      <a:pt x="0" y="219"/>
                      <a:pt x="79" y="255"/>
                      <a:pt x="114" y="255"/>
                    </a:cubicBezTo>
                    <a:cubicBezTo>
                      <a:pt x="737" y="333"/>
                      <a:pt x="1210" y="842"/>
                      <a:pt x="1245" y="1464"/>
                    </a:cubicBezTo>
                    <a:lnTo>
                      <a:pt x="1245" y="8766"/>
                    </a:lnTo>
                    <a:cubicBezTo>
                      <a:pt x="1245" y="9897"/>
                      <a:pt x="2192" y="10852"/>
                      <a:pt x="3331" y="10852"/>
                    </a:cubicBezTo>
                    <a:lnTo>
                      <a:pt x="8810" y="10852"/>
                    </a:lnTo>
                    <a:cubicBezTo>
                      <a:pt x="8880" y="10852"/>
                      <a:pt x="8915" y="10773"/>
                      <a:pt x="8915" y="10703"/>
                    </a:cubicBezTo>
                    <a:lnTo>
                      <a:pt x="8915" y="2087"/>
                    </a:lnTo>
                    <a:cubicBezTo>
                      <a:pt x="8915" y="1350"/>
                      <a:pt x="8547" y="693"/>
                      <a:pt x="7933" y="333"/>
                    </a:cubicBezTo>
                    <a:cubicBezTo>
                      <a:pt x="7670" y="114"/>
                      <a:pt x="7346" y="0"/>
                      <a:pt x="7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4"/>
              <p:cNvSpPr/>
              <p:nvPr/>
            </p:nvSpPr>
            <p:spPr>
              <a:xfrm>
                <a:off x="7150450" y="2588700"/>
                <a:ext cx="205350" cy="56575"/>
              </a:xfrm>
              <a:custGeom>
                <a:avLst/>
                <a:gdLst/>
                <a:ahLst/>
                <a:cxnLst/>
                <a:rect l="l" t="t" r="r" b="b"/>
                <a:pathLst>
                  <a:path w="8214" h="2263" extrusionOk="0">
                    <a:moveTo>
                      <a:pt x="1166" y="1"/>
                    </a:moveTo>
                    <a:lnTo>
                      <a:pt x="1166" y="807"/>
                    </a:lnTo>
                    <a:cubicBezTo>
                      <a:pt x="1166" y="1500"/>
                      <a:pt x="658" y="2122"/>
                      <a:pt x="0" y="2227"/>
                    </a:cubicBezTo>
                    <a:lnTo>
                      <a:pt x="360" y="2227"/>
                    </a:lnTo>
                    <a:lnTo>
                      <a:pt x="6794" y="2262"/>
                    </a:lnTo>
                    <a:cubicBezTo>
                      <a:pt x="7591" y="2227"/>
                      <a:pt x="8214" y="1605"/>
                      <a:pt x="8214" y="807"/>
                    </a:cubicBezTo>
                    <a:lnTo>
                      <a:pt x="8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4"/>
              <p:cNvSpPr/>
              <p:nvPr/>
            </p:nvSpPr>
            <p:spPr>
              <a:xfrm>
                <a:off x="7147600" y="2585850"/>
                <a:ext cx="211050" cy="62275"/>
              </a:xfrm>
              <a:custGeom>
                <a:avLst/>
                <a:gdLst/>
                <a:ahLst/>
                <a:cxnLst/>
                <a:rect l="l" t="t" r="r" b="b"/>
                <a:pathLst>
                  <a:path w="8442" h="2491" extrusionOk="0">
                    <a:moveTo>
                      <a:pt x="8223" y="220"/>
                    </a:moveTo>
                    <a:lnTo>
                      <a:pt x="8223" y="921"/>
                    </a:lnTo>
                    <a:cubicBezTo>
                      <a:pt x="8223" y="1281"/>
                      <a:pt x="8074" y="1614"/>
                      <a:pt x="7819" y="1868"/>
                    </a:cubicBezTo>
                    <a:cubicBezTo>
                      <a:pt x="7600" y="2087"/>
                      <a:pt x="7267" y="2236"/>
                      <a:pt x="6908" y="2236"/>
                    </a:cubicBezTo>
                    <a:lnTo>
                      <a:pt x="693" y="2236"/>
                    </a:lnTo>
                    <a:cubicBezTo>
                      <a:pt x="1131" y="1938"/>
                      <a:pt x="1394" y="1465"/>
                      <a:pt x="1394" y="921"/>
                    </a:cubicBezTo>
                    <a:lnTo>
                      <a:pt x="1394" y="220"/>
                    </a:lnTo>
                    <a:close/>
                    <a:moveTo>
                      <a:pt x="1280" y="1"/>
                    </a:moveTo>
                    <a:cubicBezTo>
                      <a:pt x="1245" y="1"/>
                      <a:pt x="1210" y="1"/>
                      <a:pt x="1210" y="45"/>
                    </a:cubicBezTo>
                    <a:cubicBezTo>
                      <a:pt x="1175" y="45"/>
                      <a:pt x="1175" y="80"/>
                      <a:pt x="1175" y="115"/>
                    </a:cubicBezTo>
                    <a:lnTo>
                      <a:pt x="1175" y="921"/>
                    </a:lnTo>
                    <a:cubicBezTo>
                      <a:pt x="1175" y="1535"/>
                      <a:pt x="693" y="2122"/>
                      <a:pt x="79" y="2236"/>
                    </a:cubicBezTo>
                    <a:cubicBezTo>
                      <a:pt x="35" y="2236"/>
                      <a:pt x="0" y="2306"/>
                      <a:pt x="0" y="2341"/>
                    </a:cubicBezTo>
                    <a:cubicBezTo>
                      <a:pt x="0" y="2455"/>
                      <a:pt x="79" y="2455"/>
                      <a:pt x="219" y="2490"/>
                    </a:cubicBezTo>
                    <a:lnTo>
                      <a:pt x="6908" y="2490"/>
                    </a:lnTo>
                    <a:cubicBezTo>
                      <a:pt x="7749" y="2490"/>
                      <a:pt x="8442" y="1798"/>
                      <a:pt x="8442" y="921"/>
                    </a:cubicBezTo>
                    <a:lnTo>
                      <a:pt x="8442" y="115"/>
                    </a:lnTo>
                    <a:cubicBezTo>
                      <a:pt x="8442" y="45"/>
                      <a:pt x="8407" y="1"/>
                      <a:pt x="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4"/>
              <p:cNvSpPr/>
              <p:nvPr/>
            </p:nvSpPr>
            <p:spPr>
              <a:xfrm>
                <a:off x="7137525" y="2422600"/>
                <a:ext cx="107825" cy="25"/>
              </a:xfrm>
              <a:custGeom>
                <a:avLst/>
                <a:gdLst/>
                <a:ahLst/>
                <a:cxnLst/>
                <a:rect l="l" t="t" r="r" b="b"/>
                <a:pathLst>
                  <a:path w="4313" h="1" extrusionOk="0">
                    <a:moveTo>
                      <a:pt x="0" y="0"/>
                    </a:moveTo>
                    <a:lnTo>
                      <a:pt x="4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4"/>
              <p:cNvSpPr/>
              <p:nvPr/>
            </p:nvSpPr>
            <p:spPr>
              <a:xfrm>
                <a:off x="7134000" y="2418875"/>
                <a:ext cx="114200" cy="6375"/>
              </a:xfrm>
              <a:custGeom>
                <a:avLst/>
                <a:gdLst/>
                <a:ahLst/>
                <a:cxnLst/>
                <a:rect l="l" t="t" r="r" b="b"/>
                <a:pathLst>
                  <a:path w="4568" h="255" extrusionOk="0">
                    <a:moveTo>
                      <a:pt x="141" y="0"/>
                    </a:moveTo>
                    <a:cubicBezTo>
                      <a:pt x="71" y="0"/>
                      <a:pt x="1" y="70"/>
                      <a:pt x="1" y="149"/>
                    </a:cubicBezTo>
                    <a:cubicBezTo>
                      <a:pt x="1" y="184"/>
                      <a:pt x="71" y="255"/>
                      <a:pt x="141" y="255"/>
                    </a:cubicBezTo>
                    <a:lnTo>
                      <a:pt x="4454" y="255"/>
                    </a:lnTo>
                    <a:cubicBezTo>
                      <a:pt x="4524" y="255"/>
                      <a:pt x="4568" y="184"/>
                      <a:pt x="4568" y="149"/>
                    </a:cubicBezTo>
                    <a:cubicBezTo>
                      <a:pt x="4568" y="70"/>
                      <a:pt x="4524" y="0"/>
                      <a:pt x="4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4"/>
              <p:cNvSpPr/>
              <p:nvPr/>
            </p:nvSpPr>
            <p:spPr>
              <a:xfrm>
                <a:off x="7143000" y="2458975"/>
                <a:ext cx="108725" cy="25"/>
              </a:xfrm>
              <a:custGeom>
                <a:avLst/>
                <a:gdLst/>
                <a:ahLst/>
                <a:cxnLst/>
                <a:rect l="l" t="t" r="r" b="b"/>
                <a:pathLst>
                  <a:path w="4349" h="1" extrusionOk="0">
                    <a:moveTo>
                      <a:pt x="0" y="0"/>
                    </a:moveTo>
                    <a:lnTo>
                      <a:pt x="4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4"/>
              <p:cNvSpPr/>
              <p:nvPr/>
            </p:nvSpPr>
            <p:spPr>
              <a:xfrm>
                <a:off x="7140375" y="2456350"/>
                <a:ext cx="114200" cy="5500"/>
              </a:xfrm>
              <a:custGeom>
                <a:avLst/>
                <a:gdLst/>
                <a:ahLst/>
                <a:cxnLst/>
                <a:rect l="l" t="t" r="r" b="b"/>
                <a:pathLst>
                  <a:path w="4568" h="220" extrusionOk="0">
                    <a:moveTo>
                      <a:pt x="105" y="0"/>
                    </a:moveTo>
                    <a:cubicBezTo>
                      <a:pt x="70" y="0"/>
                      <a:pt x="0" y="35"/>
                      <a:pt x="0" y="105"/>
                    </a:cubicBezTo>
                    <a:cubicBezTo>
                      <a:pt x="0" y="184"/>
                      <a:pt x="70" y="219"/>
                      <a:pt x="105" y="219"/>
                    </a:cubicBezTo>
                    <a:lnTo>
                      <a:pt x="4453" y="219"/>
                    </a:lnTo>
                    <a:cubicBezTo>
                      <a:pt x="4532" y="219"/>
                      <a:pt x="4567" y="184"/>
                      <a:pt x="4567" y="105"/>
                    </a:cubicBezTo>
                    <a:cubicBezTo>
                      <a:pt x="4567" y="35"/>
                      <a:pt x="4532"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4"/>
              <p:cNvSpPr/>
              <p:nvPr/>
            </p:nvSpPr>
            <p:spPr>
              <a:xfrm>
                <a:off x="7144975" y="2498200"/>
                <a:ext cx="108700" cy="25"/>
              </a:xfrm>
              <a:custGeom>
                <a:avLst/>
                <a:gdLst/>
                <a:ahLst/>
                <a:cxnLst/>
                <a:rect l="l" t="t" r="r" b="b"/>
                <a:pathLst>
                  <a:path w="4348" h="1" extrusionOk="0">
                    <a:moveTo>
                      <a:pt x="0" y="1"/>
                    </a:moveTo>
                    <a:lnTo>
                      <a:pt x="4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4"/>
              <p:cNvSpPr/>
              <p:nvPr/>
            </p:nvSpPr>
            <p:spPr>
              <a:xfrm>
                <a:off x="7142125" y="2495575"/>
                <a:ext cx="114200" cy="5500"/>
              </a:xfrm>
              <a:custGeom>
                <a:avLst/>
                <a:gdLst/>
                <a:ahLst/>
                <a:cxnLst/>
                <a:rect l="l" t="t" r="r" b="b"/>
                <a:pathLst>
                  <a:path w="4568" h="220" extrusionOk="0">
                    <a:moveTo>
                      <a:pt x="114" y="0"/>
                    </a:moveTo>
                    <a:cubicBezTo>
                      <a:pt x="35" y="0"/>
                      <a:pt x="0" y="35"/>
                      <a:pt x="0" y="106"/>
                    </a:cubicBezTo>
                    <a:cubicBezTo>
                      <a:pt x="0" y="184"/>
                      <a:pt x="35" y="219"/>
                      <a:pt x="114" y="219"/>
                    </a:cubicBezTo>
                    <a:lnTo>
                      <a:pt x="4462" y="219"/>
                    </a:lnTo>
                    <a:cubicBezTo>
                      <a:pt x="4497" y="219"/>
                      <a:pt x="4567" y="184"/>
                      <a:pt x="4567" y="106"/>
                    </a:cubicBezTo>
                    <a:cubicBezTo>
                      <a:pt x="4567" y="35"/>
                      <a:pt x="4497"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14"/>
              <p:cNvSpPr/>
              <p:nvPr/>
            </p:nvSpPr>
            <p:spPr>
              <a:xfrm>
                <a:off x="7144100" y="2536550"/>
                <a:ext cx="108500" cy="25"/>
              </a:xfrm>
              <a:custGeom>
                <a:avLst/>
                <a:gdLst/>
                <a:ahLst/>
                <a:cxnLst/>
                <a:rect l="l" t="t" r="r" b="b"/>
                <a:pathLst>
                  <a:path w="4340" h="1" extrusionOk="0">
                    <a:moveTo>
                      <a:pt x="0" y="1"/>
                    </a:moveTo>
                    <a:lnTo>
                      <a:pt x="4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14"/>
              <p:cNvSpPr/>
              <p:nvPr/>
            </p:nvSpPr>
            <p:spPr>
              <a:xfrm>
                <a:off x="7141250" y="2533925"/>
                <a:ext cx="114200" cy="6375"/>
              </a:xfrm>
              <a:custGeom>
                <a:avLst/>
                <a:gdLst/>
                <a:ahLst/>
                <a:cxnLst/>
                <a:rect l="l" t="t" r="r" b="b"/>
                <a:pathLst>
                  <a:path w="4568" h="255" extrusionOk="0">
                    <a:moveTo>
                      <a:pt x="114" y="0"/>
                    </a:moveTo>
                    <a:cubicBezTo>
                      <a:pt x="35" y="0"/>
                      <a:pt x="0" y="70"/>
                      <a:pt x="0" y="106"/>
                    </a:cubicBezTo>
                    <a:cubicBezTo>
                      <a:pt x="0" y="184"/>
                      <a:pt x="35" y="255"/>
                      <a:pt x="114" y="255"/>
                    </a:cubicBezTo>
                    <a:lnTo>
                      <a:pt x="4453" y="255"/>
                    </a:lnTo>
                    <a:cubicBezTo>
                      <a:pt x="4532" y="255"/>
                      <a:pt x="4567" y="184"/>
                      <a:pt x="4567" y="106"/>
                    </a:cubicBezTo>
                    <a:cubicBezTo>
                      <a:pt x="4567" y="70"/>
                      <a:pt x="4532"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234;p14"/>
            <p:cNvGrpSpPr/>
            <p:nvPr/>
          </p:nvGrpSpPr>
          <p:grpSpPr>
            <a:xfrm flipH="1">
              <a:off x="263590" y="710112"/>
              <a:ext cx="903007" cy="779763"/>
              <a:chOff x="6281527" y="838138"/>
              <a:chExt cx="891859" cy="749124"/>
            </a:xfrm>
          </p:grpSpPr>
          <p:sp>
            <p:nvSpPr>
              <p:cNvPr id="235" name="Google Shape;235;p14"/>
              <p:cNvSpPr/>
              <p:nvPr/>
            </p:nvSpPr>
            <p:spPr>
              <a:xfrm>
                <a:off x="6491674" y="994166"/>
                <a:ext cx="423780" cy="395296"/>
              </a:xfrm>
              <a:custGeom>
                <a:avLst/>
                <a:gdLst/>
                <a:ahLst/>
                <a:cxnLst/>
                <a:rect l="l" t="t" r="r" b="b"/>
                <a:pathLst>
                  <a:path w="5356" h="4996" extrusionOk="0">
                    <a:moveTo>
                      <a:pt x="2676" y="0"/>
                    </a:moveTo>
                    <a:cubicBezTo>
                      <a:pt x="1464" y="0"/>
                      <a:pt x="399" y="883"/>
                      <a:pt x="209" y="2118"/>
                    </a:cubicBezTo>
                    <a:cubicBezTo>
                      <a:pt x="1" y="3480"/>
                      <a:pt x="935" y="4757"/>
                      <a:pt x="2298" y="4966"/>
                    </a:cubicBezTo>
                    <a:cubicBezTo>
                      <a:pt x="2426" y="4986"/>
                      <a:pt x="2554" y="4995"/>
                      <a:pt x="2680" y="4995"/>
                    </a:cubicBezTo>
                    <a:cubicBezTo>
                      <a:pt x="3893" y="4995"/>
                      <a:pt x="4957" y="4112"/>
                      <a:pt x="5146" y="2878"/>
                    </a:cubicBezTo>
                    <a:cubicBezTo>
                      <a:pt x="5355" y="1515"/>
                      <a:pt x="4421" y="238"/>
                      <a:pt x="3058" y="29"/>
                    </a:cubicBezTo>
                    <a:cubicBezTo>
                      <a:pt x="2930" y="10"/>
                      <a:pt x="2802"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14"/>
              <p:cNvSpPr/>
              <p:nvPr/>
            </p:nvSpPr>
            <p:spPr>
              <a:xfrm>
                <a:off x="6494997" y="989023"/>
                <a:ext cx="417213" cy="405503"/>
              </a:xfrm>
              <a:custGeom>
                <a:avLst/>
                <a:gdLst/>
                <a:ahLst/>
                <a:cxnLst/>
                <a:rect l="l" t="t" r="r" b="b"/>
                <a:pathLst>
                  <a:path w="5273" h="5125" extrusionOk="0">
                    <a:moveTo>
                      <a:pt x="2633" y="129"/>
                    </a:moveTo>
                    <a:cubicBezTo>
                      <a:pt x="2756" y="129"/>
                      <a:pt x="2882" y="142"/>
                      <a:pt x="3005" y="158"/>
                    </a:cubicBezTo>
                    <a:cubicBezTo>
                      <a:pt x="3648" y="257"/>
                      <a:pt x="4212" y="600"/>
                      <a:pt x="4595" y="1127"/>
                    </a:cubicBezTo>
                    <a:cubicBezTo>
                      <a:pt x="4978" y="1649"/>
                      <a:pt x="5139" y="2287"/>
                      <a:pt x="5040" y="2932"/>
                    </a:cubicBezTo>
                    <a:cubicBezTo>
                      <a:pt x="4857" y="4130"/>
                      <a:pt x="3815" y="4995"/>
                      <a:pt x="2637" y="4995"/>
                    </a:cubicBezTo>
                    <a:cubicBezTo>
                      <a:pt x="2515" y="4995"/>
                      <a:pt x="2392" y="4986"/>
                      <a:pt x="2268" y="4967"/>
                    </a:cubicBezTo>
                    <a:cubicBezTo>
                      <a:pt x="1624" y="4868"/>
                      <a:pt x="1061" y="4527"/>
                      <a:pt x="678" y="4005"/>
                    </a:cubicBezTo>
                    <a:cubicBezTo>
                      <a:pt x="290" y="3476"/>
                      <a:pt x="133" y="2838"/>
                      <a:pt x="232" y="2195"/>
                    </a:cubicBezTo>
                    <a:cubicBezTo>
                      <a:pt x="418" y="994"/>
                      <a:pt x="1455" y="129"/>
                      <a:pt x="2633" y="129"/>
                    </a:cubicBezTo>
                    <a:close/>
                    <a:moveTo>
                      <a:pt x="2633" y="0"/>
                    </a:moveTo>
                    <a:cubicBezTo>
                      <a:pt x="1393" y="0"/>
                      <a:pt x="299" y="910"/>
                      <a:pt x="105" y="2177"/>
                    </a:cubicBezTo>
                    <a:cubicBezTo>
                      <a:pt x="0" y="2849"/>
                      <a:pt x="167" y="3529"/>
                      <a:pt x="574" y="4080"/>
                    </a:cubicBezTo>
                    <a:cubicBezTo>
                      <a:pt x="975" y="4631"/>
                      <a:pt x="1572" y="4991"/>
                      <a:pt x="2250" y="5095"/>
                    </a:cubicBezTo>
                    <a:cubicBezTo>
                      <a:pt x="2378" y="5112"/>
                      <a:pt x="2512" y="5124"/>
                      <a:pt x="2639" y="5124"/>
                    </a:cubicBezTo>
                    <a:cubicBezTo>
                      <a:pt x="3880" y="5124"/>
                      <a:pt x="4971" y="4214"/>
                      <a:pt x="5168" y="2948"/>
                    </a:cubicBezTo>
                    <a:cubicBezTo>
                      <a:pt x="5273" y="2276"/>
                      <a:pt x="5104" y="1596"/>
                      <a:pt x="4699" y="1046"/>
                    </a:cubicBezTo>
                    <a:cubicBezTo>
                      <a:pt x="4298" y="495"/>
                      <a:pt x="3701" y="135"/>
                      <a:pt x="3021" y="30"/>
                    </a:cubicBezTo>
                    <a:cubicBezTo>
                      <a:pt x="2891" y="10"/>
                      <a:pt x="2761" y="0"/>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14"/>
              <p:cNvSpPr/>
              <p:nvPr/>
            </p:nvSpPr>
            <p:spPr>
              <a:xfrm>
                <a:off x="6511929" y="982219"/>
                <a:ext cx="423226" cy="395296"/>
              </a:xfrm>
              <a:custGeom>
                <a:avLst/>
                <a:gdLst/>
                <a:ahLst/>
                <a:cxnLst/>
                <a:rect l="l" t="t" r="r" b="b"/>
                <a:pathLst>
                  <a:path w="5349" h="4996" extrusionOk="0">
                    <a:moveTo>
                      <a:pt x="2670" y="1"/>
                    </a:moveTo>
                    <a:cubicBezTo>
                      <a:pt x="1459" y="1"/>
                      <a:pt x="399" y="883"/>
                      <a:pt x="210" y="2118"/>
                    </a:cubicBezTo>
                    <a:cubicBezTo>
                      <a:pt x="1" y="3481"/>
                      <a:pt x="935" y="4758"/>
                      <a:pt x="2298" y="4967"/>
                    </a:cubicBezTo>
                    <a:cubicBezTo>
                      <a:pt x="2426" y="4986"/>
                      <a:pt x="2554" y="4996"/>
                      <a:pt x="2679" y="4996"/>
                    </a:cubicBezTo>
                    <a:cubicBezTo>
                      <a:pt x="3891" y="4996"/>
                      <a:pt x="4950" y="4113"/>
                      <a:pt x="5139" y="2878"/>
                    </a:cubicBezTo>
                    <a:cubicBezTo>
                      <a:pt x="5348" y="1515"/>
                      <a:pt x="4415" y="239"/>
                      <a:pt x="3051" y="30"/>
                    </a:cubicBezTo>
                    <a:cubicBezTo>
                      <a:pt x="2923" y="10"/>
                      <a:pt x="2795" y="1"/>
                      <a:pt x="2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4"/>
              <p:cNvSpPr/>
              <p:nvPr/>
            </p:nvSpPr>
            <p:spPr>
              <a:xfrm>
                <a:off x="6515173" y="977076"/>
                <a:ext cx="416738" cy="405424"/>
              </a:xfrm>
              <a:custGeom>
                <a:avLst/>
                <a:gdLst/>
                <a:ahLst/>
                <a:cxnLst/>
                <a:rect l="l" t="t" r="r" b="b"/>
                <a:pathLst>
                  <a:path w="5267" h="5124" extrusionOk="0">
                    <a:moveTo>
                      <a:pt x="2627" y="130"/>
                    </a:moveTo>
                    <a:cubicBezTo>
                      <a:pt x="2750" y="130"/>
                      <a:pt x="2878" y="141"/>
                      <a:pt x="2999" y="159"/>
                    </a:cubicBezTo>
                    <a:cubicBezTo>
                      <a:pt x="3644" y="258"/>
                      <a:pt x="4206" y="599"/>
                      <a:pt x="4594" y="1128"/>
                    </a:cubicBezTo>
                    <a:cubicBezTo>
                      <a:pt x="4977" y="1650"/>
                      <a:pt x="5133" y="2288"/>
                      <a:pt x="5036" y="2931"/>
                    </a:cubicBezTo>
                    <a:cubicBezTo>
                      <a:pt x="4937" y="3575"/>
                      <a:pt x="4594" y="4138"/>
                      <a:pt x="4072" y="4521"/>
                    </a:cubicBezTo>
                    <a:cubicBezTo>
                      <a:pt x="3652" y="4833"/>
                      <a:pt x="3152" y="4996"/>
                      <a:pt x="2638" y="4996"/>
                    </a:cubicBezTo>
                    <a:cubicBezTo>
                      <a:pt x="2513" y="4996"/>
                      <a:pt x="2388" y="4987"/>
                      <a:pt x="2263" y="4968"/>
                    </a:cubicBezTo>
                    <a:cubicBezTo>
                      <a:pt x="1625" y="4869"/>
                      <a:pt x="1055" y="4526"/>
                      <a:pt x="673" y="4004"/>
                    </a:cubicBezTo>
                    <a:cubicBezTo>
                      <a:pt x="290" y="3476"/>
                      <a:pt x="134" y="2839"/>
                      <a:pt x="233" y="2194"/>
                    </a:cubicBezTo>
                    <a:cubicBezTo>
                      <a:pt x="330" y="1551"/>
                      <a:pt x="673" y="989"/>
                      <a:pt x="1195" y="606"/>
                    </a:cubicBezTo>
                    <a:cubicBezTo>
                      <a:pt x="1618" y="293"/>
                      <a:pt x="2112" y="130"/>
                      <a:pt x="2627" y="130"/>
                    </a:cubicBezTo>
                    <a:close/>
                    <a:moveTo>
                      <a:pt x="2629" y="1"/>
                    </a:moveTo>
                    <a:cubicBezTo>
                      <a:pt x="2087" y="1"/>
                      <a:pt x="1564" y="174"/>
                      <a:pt x="1120" y="501"/>
                    </a:cubicBezTo>
                    <a:cubicBezTo>
                      <a:pt x="568" y="901"/>
                      <a:pt x="203" y="1498"/>
                      <a:pt x="99" y="2178"/>
                    </a:cubicBezTo>
                    <a:cubicBezTo>
                      <a:pt x="0" y="2850"/>
                      <a:pt x="163" y="3529"/>
                      <a:pt x="568" y="4079"/>
                    </a:cubicBezTo>
                    <a:cubicBezTo>
                      <a:pt x="975" y="4631"/>
                      <a:pt x="1566" y="4991"/>
                      <a:pt x="2244" y="5096"/>
                    </a:cubicBezTo>
                    <a:cubicBezTo>
                      <a:pt x="2378" y="5112"/>
                      <a:pt x="2506" y="5123"/>
                      <a:pt x="2640" y="5123"/>
                    </a:cubicBezTo>
                    <a:cubicBezTo>
                      <a:pt x="3179" y="5123"/>
                      <a:pt x="3706" y="4956"/>
                      <a:pt x="4148" y="4625"/>
                    </a:cubicBezTo>
                    <a:cubicBezTo>
                      <a:pt x="4699" y="4225"/>
                      <a:pt x="5058" y="3627"/>
                      <a:pt x="5162" y="2949"/>
                    </a:cubicBezTo>
                    <a:cubicBezTo>
                      <a:pt x="5267" y="2276"/>
                      <a:pt x="5098" y="1597"/>
                      <a:pt x="4699" y="1046"/>
                    </a:cubicBezTo>
                    <a:cubicBezTo>
                      <a:pt x="4292" y="494"/>
                      <a:pt x="3695" y="135"/>
                      <a:pt x="3023" y="31"/>
                    </a:cubicBezTo>
                    <a:cubicBezTo>
                      <a:pt x="2891" y="11"/>
                      <a:pt x="2760" y="1"/>
                      <a:pt x="2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14"/>
              <p:cNvSpPr/>
              <p:nvPr/>
            </p:nvSpPr>
            <p:spPr>
              <a:xfrm>
                <a:off x="7050745" y="1498170"/>
                <a:ext cx="90041" cy="83632"/>
              </a:xfrm>
              <a:custGeom>
                <a:avLst/>
                <a:gdLst/>
                <a:ahLst/>
                <a:cxnLst/>
                <a:rect l="l" t="t" r="r" b="b"/>
                <a:pathLst>
                  <a:path w="1138" h="1057" extrusionOk="0">
                    <a:moveTo>
                      <a:pt x="573" y="1"/>
                    </a:moveTo>
                    <a:cubicBezTo>
                      <a:pt x="314" y="1"/>
                      <a:pt x="89" y="188"/>
                      <a:pt x="47" y="452"/>
                    </a:cubicBezTo>
                    <a:cubicBezTo>
                      <a:pt x="0" y="737"/>
                      <a:pt x="203" y="1009"/>
                      <a:pt x="487" y="1050"/>
                    </a:cubicBezTo>
                    <a:cubicBezTo>
                      <a:pt x="516" y="1055"/>
                      <a:pt x="544" y="1057"/>
                      <a:pt x="571" y="1057"/>
                    </a:cubicBezTo>
                    <a:cubicBezTo>
                      <a:pt x="829" y="1057"/>
                      <a:pt x="1055" y="870"/>
                      <a:pt x="1092" y="609"/>
                    </a:cubicBezTo>
                    <a:cubicBezTo>
                      <a:pt x="1137" y="319"/>
                      <a:pt x="940" y="52"/>
                      <a:pt x="650" y="6"/>
                    </a:cubicBezTo>
                    <a:cubicBezTo>
                      <a:pt x="624" y="2"/>
                      <a:pt x="598"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14"/>
              <p:cNvSpPr/>
              <p:nvPr/>
            </p:nvSpPr>
            <p:spPr>
              <a:xfrm>
                <a:off x="7047501" y="1493028"/>
                <a:ext cx="98824" cy="94235"/>
              </a:xfrm>
              <a:custGeom>
                <a:avLst/>
                <a:gdLst/>
                <a:ahLst/>
                <a:cxnLst/>
                <a:rect l="l" t="t" r="r" b="b"/>
                <a:pathLst>
                  <a:path w="1249" h="1191" extrusionOk="0">
                    <a:moveTo>
                      <a:pt x="610" y="128"/>
                    </a:moveTo>
                    <a:cubicBezTo>
                      <a:pt x="633" y="128"/>
                      <a:pt x="656" y="134"/>
                      <a:pt x="680" y="134"/>
                    </a:cubicBezTo>
                    <a:cubicBezTo>
                      <a:pt x="935" y="176"/>
                      <a:pt x="1109" y="412"/>
                      <a:pt x="1068" y="663"/>
                    </a:cubicBezTo>
                    <a:cubicBezTo>
                      <a:pt x="1050" y="790"/>
                      <a:pt x="988" y="894"/>
                      <a:pt x="889" y="969"/>
                    </a:cubicBezTo>
                    <a:cubicBezTo>
                      <a:pt x="806" y="1025"/>
                      <a:pt x="711" y="1058"/>
                      <a:pt x="615" y="1058"/>
                    </a:cubicBezTo>
                    <a:cubicBezTo>
                      <a:pt x="590" y="1058"/>
                      <a:pt x="565" y="1056"/>
                      <a:pt x="541" y="1051"/>
                    </a:cubicBezTo>
                    <a:cubicBezTo>
                      <a:pt x="418" y="1033"/>
                      <a:pt x="308" y="969"/>
                      <a:pt x="239" y="872"/>
                    </a:cubicBezTo>
                    <a:cubicBezTo>
                      <a:pt x="164" y="767"/>
                      <a:pt x="134" y="645"/>
                      <a:pt x="152" y="524"/>
                    </a:cubicBezTo>
                    <a:cubicBezTo>
                      <a:pt x="169" y="401"/>
                      <a:pt x="239" y="291"/>
                      <a:pt x="338" y="222"/>
                    </a:cubicBezTo>
                    <a:cubicBezTo>
                      <a:pt x="418" y="163"/>
                      <a:pt x="512" y="128"/>
                      <a:pt x="610" y="128"/>
                    </a:cubicBezTo>
                    <a:close/>
                    <a:moveTo>
                      <a:pt x="615" y="1"/>
                    </a:moveTo>
                    <a:cubicBezTo>
                      <a:pt x="488" y="1"/>
                      <a:pt x="365" y="41"/>
                      <a:pt x="262" y="117"/>
                    </a:cubicBezTo>
                    <a:cubicBezTo>
                      <a:pt x="134" y="210"/>
                      <a:pt x="48" y="350"/>
                      <a:pt x="24" y="506"/>
                    </a:cubicBezTo>
                    <a:cubicBezTo>
                      <a:pt x="1" y="663"/>
                      <a:pt x="41" y="819"/>
                      <a:pt x="134" y="947"/>
                    </a:cubicBezTo>
                    <a:cubicBezTo>
                      <a:pt x="228" y="1074"/>
                      <a:pt x="367" y="1156"/>
                      <a:pt x="523" y="1185"/>
                    </a:cubicBezTo>
                    <a:cubicBezTo>
                      <a:pt x="552" y="1185"/>
                      <a:pt x="581" y="1191"/>
                      <a:pt x="610" y="1191"/>
                    </a:cubicBezTo>
                    <a:cubicBezTo>
                      <a:pt x="737" y="1191"/>
                      <a:pt x="860" y="1150"/>
                      <a:pt x="964" y="1074"/>
                    </a:cubicBezTo>
                    <a:cubicBezTo>
                      <a:pt x="1092" y="982"/>
                      <a:pt x="1173" y="842"/>
                      <a:pt x="1197" y="685"/>
                    </a:cubicBezTo>
                    <a:cubicBezTo>
                      <a:pt x="1248" y="361"/>
                      <a:pt x="1028" y="59"/>
                      <a:pt x="702" y="7"/>
                    </a:cubicBezTo>
                    <a:cubicBezTo>
                      <a:pt x="673" y="3"/>
                      <a:pt x="644"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14"/>
              <p:cNvSpPr/>
              <p:nvPr/>
            </p:nvSpPr>
            <p:spPr>
              <a:xfrm>
                <a:off x="6585353" y="1510830"/>
                <a:ext cx="28563" cy="25082"/>
              </a:xfrm>
              <a:custGeom>
                <a:avLst/>
                <a:gdLst/>
                <a:ahLst/>
                <a:cxnLst/>
                <a:rect l="l" t="t" r="r" b="b"/>
                <a:pathLst>
                  <a:path w="361" h="317" extrusionOk="0">
                    <a:moveTo>
                      <a:pt x="179" y="1"/>
                    </a:moveTo>
                    <a:cubicBezTo>
                      <a:pt x="147" y="1"/>
                      <a:pt x="115" y="11"/>
                      <a:pt x="88" y="31"/>
                    </a:cubicBezTo>
                    <a:cubicBezTo>
                      <a:pt x="18" y="83"/>
                      <a:pt x="0" y="182"/>
                      <a:pt x="53" y="251"/>
                    </a:cubicBezTo>
                    <a:cubicBezTo>
                      <a:pt x="84" y="294"/>
                      <a:pt x="133" y="317"/>
                      <a:pt x="182" y="317"/>
                    </a:cubicBezTo>
                    <a:cubicBezTo>
                      <a:pt x="214" y="317"/>
                      <a:pt x="245" y="307"/>
                      <a:pt x="273" y="286"/>
                    </a:cubicBezTo>
                    <a:cubicBezTo>
                      <a:pt x="348" y="235"/>
                      <a:pt x="361" y="136"/>
                      <a:pt x="308" y="66"/>
                    </a:cubicBezTo>
                    <a:cubicBezTo>
                      <a:pt x="276" y="24"/>
                      <a:pt x="22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14"/>
              <p:cNvSpPr/>
              <p:nvPr/>
            </p:nvSpPr>
            <p:spPr>
              <a:xfrm>
                <a:off x="6579815" y="1505608"/>
                <a:ext cx="40036" cy="35289"/>
              </a:xfrm>
              <a:custGeom>
                <a:avLst/>
                <a:gdLst/>
                <a:ahLst/>
                <a:cxnLst/>
                <a:rect l="l" t="t" r="r" b="b"/>
                <a:pathLst>
                  <a:path w="506" h="446" extrusionOk="0">
                    <a:moveTo>
                      <a:pt x="254" y="132"/>
                    </a:moveTo>
                    <a:cubicBezTo>
                      <a:pt x="282" y="132"/>
                      <a:pt x="309" y="143"/>
                      <a:pt x="326" y="167"/>
                    </a:cubicBezTo>
                    <a:cubicBezTo>
                      <a:pt x="361" y="213"/>
                      <a:pt x="348" y="271"/>
                      <a:pt x="308" y="301"/>
                    </a:cubicBezTo>
                    <a:cubicBezTo>
                      <a:pt x="292" y="312"/>
                      <a:pt x="273" y="318"/>
                      <a:pt x="254" y="318"/>
                    </a:cubicBezTo>
                    <a:cubicBezTo>
                      <a:pt x="225" y="318"/>
                      <a:pt x="195" y="305"/>
                      <a:pt x="174" y="277"/>
                    </a:cubicBezTo>
                    <a:cubicBezTo>
                      <a:pt x="147" y="237"/>
                      <a:pt x="158" y="178"/>
                      <a:pt x="198" y="149"/>
                    </a:cubicBezTo>
                    <a:cubicBezTo>
                      <a:pt x="215" y="137"/>
                      <a:pt x="235" y="132"/>
                      <a:pt x="254" y="132"/>
                    </a:cubicBezTo>
                    <a:close/>
                    <a:moveTo>
                      <a:pt x="254" y="0"/>
                    </a:moveTo>
                    <a:cubicBezTo>
                      <a:pt x="208" y="0"/>
                      <a:pt x="162" y="14"/>
                      <a:pt x="123" y="44"/>
                    </a:cubicBezTo>
                    <a:cubicBezTo>
                      <a:pt x="19" y="114"/>
                      <a:pt x="0" y="260"/>
                      <a:pt x="70" y="358"/>
                    </a:cubicBezTo>
                    <a:cubicBezTo>
                      <a:pt x="117" y="416"/>
                      <a:pt x="187" y="445"/>
                      <a:pt x="251" y="445"/>
                    </a:cubicBezTo>
                    <a:cubicBezTo>
                      <a:pt x="297" y="445"/>
                      <a:pt x="343" y="434"/>
                      <a:pt x="383" y="405"/>
                    </a:cubicBezTo>
                    <a:cubicBezTo>
                      <a:pt x="482" y="330"/>
                      <a:pt x="506" y="191"/>
                      <a:pt x="431" y="92"/>
                    </a:cubicBezTo>
                    <a:cubicBezTo>
                      <a:pt x="389" y="32"/>
                      <a:pt x="322"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14"/>
              <p:cNvSpPr/>
              <p:nvPr/>
            </p:nvSpPr>
            <p:spPr>
              <a:xfrm>
                <a:off x="7008494" y="843202"/>
                <a:ext cx="62111" cy="54911"/>
              </a:xfrm>
              <a:custGeom>
                <a:avLst/>
                <a:gdLst/>
                <a:ahLst/>
                <a:cxnLst/>
                <a:rect l="l" t="t" r="r" b="b"/>
                <a:pathLst>
                  <a:path w="785" h="694" extrusionOk="0">
                    <a:moveTo>
                      <a:pt x="393" y="1"/>
                    </a:moveTo>
                    <a:cubicBezTo>
                      <a:pt x="321" y="1"/>
                      <a:pt x="249" y="23"/>
                      <a:pt x="186" y="70"/>
                    </a:cubicBezTo>
                    <a:cubicBezTo>
                      <a:pt x="36" y="180"/>
                      <a:pt x="1" y="400"/>
                      <a:pt x="111" y="551"/>
                    </a:cubicBezTo>
                    <a:cubicBezTo>
                      <a:pt x="181" y="645"/>
                      <a:pt x="286" y="693"/>
                      <a:pt x="392" y="693"/>
                    </a:cubicBezTo>
                    <a:cubicBezTo>
                      <a:pt x="463" y="693"/>
                      <a:pt x="535" y="671"/>
                      <a:pt x="598" y="627"/>
                    </a:cubicBezTo>
                    <a:cubicBezTo>
                      <a:pt x="750" y="510"/>
                      <a:pt x="785" y="296"/>
                      <a:pt x="673" y="145"/>
                    </a:cubicBezTo>
                    <a:cubicBezTo>
                      <a:pt x="604" y="51"/>
                      <a:pt x="499"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4"/>
              <p:cNvSpPr/>
              <p:nvPr/>
            </p:nvSpPr>
            <p:spPr>
              <a:xfrm>
                <a:off x="7006200" y="838138"/>
                <a:ext cx="70340" cy="65197"/>
              </a:xfrm>
              <a:custGeom>
                <a:avLst/>
                <a:gdLst/>
                <a:ahLst/>
                <a:cxnLst/>
                <a:rect l="l" t="t" r="r" b="b"/>
                <a:pathLst>
                  <a:path w="889" h="824" extrusionOk="0">
                    <a:moveTo>
                      <a:pt x="418" y="127"/>
                    </a:moveTo>
                    <a:cubicBezTo>
                      <a:pt x="506" y="127"/>
                      <a:pt x="592" y="169"/>
                      <a:pt x="645" y="244"/>
                    </a:cubicBezTo>
                    <a:cubicBezTo>
                      <a:pt x="691" y="308"/>
                      <a:pt x="709" y="378"/>
                      <a:pt x="697" y="453"/>
                    </a:cubicBezTo>
                    <a:cubicBezTo>
                      <a:pt x="686" y="528"/>
                      <a:pt x="651" y="592"/>
                      <a:pt x="587" y="638"/>
                    </a:cubicBezTo>
                    <a:cubicBezTo>
                      <a:pt x="539" y="675"/>
                      <a:pt x="481" y="694"/>
                      <a:pt x="421" y="694"/>
                    </a:cubicBezTo>
                    <a:cubicBezTo>
                      <a:pt x="407" y="694"/>
                      <a:pt x="392" y="693"/>
                      <a:pt x="378" y="691"/>
                    </a:cubicBezTo>
                    <a:cubicBezTo>
                      <a:pt x="303" y="679"/>
                      <a:pt x="239" y="638"/>
                      <a:pt x="193" y="574"/>
                    </a:cubicBezTo>
                    <a:cubicBezTo>
                      <a:pt x="152" y="517"/>
                      <a:pt x="134" y="441"/>
                      <a:pt x="140" y="365"/>
                    </a:cubicBezTo>
                    <a:cubicBezTo>
                      <a:pt x="152" y="296"/>
                      <a:pt x="193" y="226"/>
                      <a:pt x="257" y="186"/>
                    </a:cubicBezTo>
                    <a:cubicBezTo>
                      <a:pt x="303" y="145"/>
                      <a:pt x="361" y="127"/>
                      <a:pt x="418" y="127"/>
                    </a:cubicBezTo>
                    <a:close/>
                    <a:moveTo>
                      <a:pt x="423" y="1"/>
                    </a:moveTo>
                    <a:cubicBezTo>
                      <a:pt x="337" y="1"/>
                      <a:pt x="250" y="27"/>
                      <a:pt x="175" y="81"/>
                    </a:cubicBezTo>
                    <a:cubicBezTo>
                      <a:pt x="88" y="145"/>
                      <a:pt x="30" y="239"/>
                      <a:pt x="13" y="349"/>
                    </a:cubicBezTo>
                    <a:cubicBezTo>
                      <a:pt x="1" y="459"/>
                      <a:pt x="24" y="563"/>
                      <a:pt x="88" y="656"/>
                    </a:cubicBezTo>
                    <a:cubicBezTo>
                      <a:pt x="158" y="743"/>
                      <a:pt x="250" y="801"/>
                      <a:pt x="361" y="818"/>
                    </a:cubicBezTo>
                    <a:cubicBezTo>
                      <a:pt x="378" y="818"/>
                      <a:pt x="402" y="823"/>
                      <a:pt x="424" y="823"/>
                    </a:cubicBezTo>
                    <a:cubicBezTo>
                      <a:pt x="512" y="823"/>
                      <a:pt x="592" y="796"/>
                      <a:pt x="662" y="743"/>
                    </a:cubicBezTo>
                    <a:cubicBezTo>
                      <a:pt x="848" y="609"/>
                      <a:pt x="889" y="349"/>
                      <a:pt x="755" y="169"/>
                    </a:cubicBezTo>
                    <a:cubicBezTo>
                      <a:pt x="672" y="58"/>
                      <a:pt x="549"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14"/>
              <p:cNvSpPr/>
              <p:nvPr/>
            </p:nvSpPr>
            <p:spPr>
              <a:xfrm>
                <a:off x="6950261" y="1118624"/>
                <a:ext cx="218062" cy="28009"/>
              </a:xfrm>
              <a:custGeom>
                <a:avLst/>
                <a:gdLst/>
                <a:ahLst/>
                <a:cxnLst/>
                <a:rect l="l" t="t" r="r" b="b"/>
                <a:pathLst>
                  <a:path w="2756" h="354" extrusionOk="0">
                    <a:moveTo>
                      <a:pt x="0" y="0"/>
                    </a:moveTo>
                    <a:lnTo>
                      <a:pt x="0" y="354"/>
                    </a:lnTo>
                    <a:lnTo>
                      <a:pt x="2756" y="354"/>
                    </a:lnTo>
                    <a:lnTo>
                      <a:pt x="2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14"/>
              <p:cNvSpPr/>
              <p:nvPr/>
            </p:nvSpPr>
            <p:spPr>
              <a:xfrm>
                <a:off x="6945197" y="1113561"/>
                <a:ext cx="228189" cy="38137"/>
              </a:xfrm>
              <a:custGeom>
                <a:avLst/>
                <a:gdLst/>
                <a:ahLst/>
                <a:cxnLst/>
                <a:rect l="l" t="t" r="r" b="b"/>
                <a:pathLst>
                  <a:path w="2884" h="482" extrusionOk="0">
                    <a:moveTo>
                      <a:pt x="2755" y="127"/>
                    </a:moveTo>
                    <a:lnTo>
                      <a:pt x="2755" y="348"/>
                    </a:lnTo>
                    <a:lnTo>
                      <a:pt x="134" y="348"/>
                    </a:lnTo>
                    <a:lnTo>
                      <a:pt x="134" y="127"/>
                    </a:lnTo>
                    <a:close/>
                    <a:moveTo>
                      <a:pt x="64" y="0"/>
                    </a:moveTo>
                    <a:cubicBezTo>
                      <a:pt x="30" y="0"/>
                      <a:pt x="0" y="29"/>
                      <a:pt x="0" y="64"/>
                    </a:cubicBezTo>
                    <a:lnTo>
                      <a:pt x="0" y="418"/>
                    </a:lnTo>
                    <a:cubicBezTo>
                      <a:pt x="0" y="453"/>
                      <a:pt x="30" y="482"/>
                      <a:pt x="64" y="482"/>
                    </a:cubicBezTo>
                    <a:lnTo>
                      <a:pt x="2820" y="482"/>
                    </a:lnTo>
                    <a:cubicBezTo>
                      <a:pt x="2854" y="482"/>
                      <a:pt x="2884" y="453"/>
                      <a:pt x="2884" y="418"/>
                    </a:cubicBezTo>
                    <a:lnTo>
                      <a:pt x="2884" y="64"/>
                    </a:lnTo>
                    <a:cubicBezTo>
                      <a:pt x="2884" y="29"/>
                      <a:pt x="2854" y="0"/>
                      <a:pt x="2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14"/>
              <p:cNvSpPr/>
              <p:nvPr/>
            </p:nvSpPr>
            <p:spPr>
              <a:xfrm>
                <a:off x="6950261" y="1180102"/>
                <a:ext cx="125330" cy="18436"/>
              </a:xfrm>
              <a:custGeom>
                <a:avLst/>
                <a:gdLst/>
                <a:ahLst/>
                <a:cxnLst/>
                <a:rect l="l" t="t" r="r" b="b"/>
                <a:pathLst>
                  <a:path w="1584" h="233" extrusionOk="0">
                    <a:moveTo>
                      <a:pt x="0" y="0"/>
                    </a:moveTo>
                    <a:lnTo>
                      <a:pt x="0" y="233"/>
                    </a:lnTo>
                    <a:lnTo>
                      <a:pt x="1583" y="233"/>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4"/>
              <p:cNvSpPr/>
              <p:nvPr/>
            </p:nvSpPr>
            <p:spPr>
              <a:xfrm>
                <a:off x="6945197" y="1174959"/>
                <a:ext cx="135458" cy="28563"/>
              </a:xfrm>
              <a:custGeom>
                <a:avLst/>
                <a:gdLst/>
                <a:ahLst/>
                <a:cxnLst/>
                <a:rect l="l" t="t" r="r" b="b"/>
                <a:pathLst>
                  <a:path w="1712" h="361" extrusionOk="0">
                    <a:moveTo>
                      <a:pt x="1585" y="135"/>
                    </a:moveTo>
                    <a:lnTo>
                      <a:pt x="1585" y="233"/>
                    </a:lnTo>
                    <a:lnTo>
                      <a:pt x="134" y="233"/>
                    </a:lnTo>
                    <a:lnTo>
                      <a:pt x="134" y="135"/>
                    </a:lnTo>
                    <a:close/>
                    <a:moveTo>
                      <a:pt x="64" y="1"/>
                    </a:moveTo>
                    <a:cubicBezTo>
                      <a:pt x="30" y="1"/>
                      <a:pt x="0" y="30"/>
                      <a:pt x="0" y="65"/>
                    </a:cubicBezTo>
                    <a:lnTo>
                      <a:pt x="0" y="298"/>
                    </a:lnTo>
                    <a:cubicBezTo>
                      <a:pt x="0" y="332"/>
                      <a:pt x="30" y="360"/>
                      <a:pt x="64" y="360"/>
                    </a:cubicBezTo>
                    <a:lnTo>
                      <a:pt x="1647" y="360"/>
                    </a:lnTo>
                    <a:cubicBezTo>
                      <a:pt x="1682" y="360"/>
                      <a:pt x="1711" y="332"/>
                      <a:pt x="1711" y="298"/>
                    </a:cubicBezTo>
                    <a:lnTo>
                      <a:pt x="1711" y="65"/>
                    </a:lnTo>
                    <a:cubicBezTo>
                      <a:pt x="1711" y="30"/>
                      <a:pt x="1682" y="1"/>
                      <a:pt x="1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14"/>
              <p:cNvSpPr/>
              <p:nvPr/>
            </p:nvSpPr>
            <p:spPr>
              <a:xfrm>
                <a:off x="6950261" y="1232401"/>
                <a:ext cx="125330" cy="17882"/>
              </a:xfrm>
              <a:custGeom>
                <a:avLst/>
                <a:gdLst/>
                <a:ahLst/>
                <a:cxnLst/>
                <a:rect l="l" t="t" r="r" b="b"/>
                <a:pathLst>
                  <a:path w="1584" h="226" extrusionOk="0">
                    <a:moveTo>
                      <a:pt x="0" y="0"/>
                    </a:moveTo>
                    <a:lnTo>
                      <a:pt x="0" y="226"/>
                    </a:lnTo>
                    <a:lnTo>
                      <a:pt x="1583" y="226"/>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4"/>
              <p:cNvSpPr/>
              <p:nvPr/>
            </p:nvSpPr>
            <p:spPr>
              <a:xfrm>
                <a:off x="6945197" y="1227337"/>
                <a:ext cx="135458" cy="28484"/>
              </a:xfrm>
              <a:custGeom>
                <a:avLst/>
                <a:gdLst/>
                <a:ahLst/>
                <a:cxnLst/>
                <a:rect l="l" t="t" r="r" b="b"/>
                <a:pathLst>
                  <a:path w="1712" h="360" extrusionOk="0">
                    <a:moveTo>
                      <a:pt x="1585" y="128"/>
                    </a:moveTo>
                    <a:lnTo>
                      <a:pt x="1585" y="227"/>
                    </a:lnTo>
                    <a:lnTo>
                      <a:pt x="134" y="227"/>
                    </a:lnTo>
                    <a:lnTo>
                      <a:pt x="134" y="128"/>
                    </a:lnTo>
                    <a:close/>
                    <a:moveTo>
                      <a:pt x="64" y="0"/>
                    </a:moveTo>
                    <a:cubicBezTo>
                      <a:pt x="30" y="0"/>
                      <a:pt x="0" y="29"/>
                      <a:pt x="0" y="64"/>
                    </a:cubicBezTo>
                    <a:lnTo>
                      <a:pt x="0" y="290"/>
                    </a:lnTo>
                    <a:cubicBezTo>
                      <a:pt x="0" y="332"/>
                      <a:pt x="30" y="359"/>
                      <a:pt x="64" y="359"/>
                    </a:cubicBezTo>
                    <a:lnTo>
                      <a:pt x="1647" y="359"/>
                    </a:lnTo>
                    <a:cubicBezTo>
                      <a:pt x="1682" y="359"/>
                      <a:pt x="1711" y="332"/>
                      <a:pt x="1711" y="290"/>
                    </a:cubicBezTo>
                    <a:lnTo>
                      <a:pt x="1711" y="64"/>
                    </a:lnTo>
                    <a:cubicBezTo>
                      <a:pt x="1711" y="29"/>
                      <a:pt x="1682" y="0"/>
                      <a:pt x="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4"/>
              <p:cNvSpPr/>
              <p:nvPr/>
            </p:nvSpPr>
            <p:spPr>
              <a:xfrm>
                <a:off x="6311831" y="1275602"/>
                <a:ext cx="211653" cy="90912"/>
              </a:xfrm>
              <a:custGeom>
                <a:avLst/>
                <a:gdLst/>
                <a:ahLst/>
                <a:cxnLst/>
                <a:rect l="l" t="t" r="r" b="b"/>
                <a:pathLst>
                  <a:path w="2675" h="1149" extrusionOk="0">
                    <a:moveTo>
                      <a:pt x="2675" y="0"/>
                    </a:moveTo>
                    <a:lnTo>
                      <a:pt x="0" y="1149"/>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4"/>
              <p:cNvSpPr/>
              <p:nvPr/>
            </p:nvSpPr>
            <p:spPr>
              <a:xfrm>
                <a:off x="6305897" y="1270379"/>
                <a:ext cx="223125" cy="101672"/>
              </a:xfrm>
              <a:custGeom>
                <a:avLst/>
                <a:gdLst/>
                <a:ahLst/>
                <a:cxnLst/>
                <a:rect l="l" t="t" r="r" b="b"/>
                <a:pathLst>
                  <a:path w="2820" h="1285" extrusionOk="0">
                    <a:moveTo>
                      <a:pt x="2748" y="0"/>
                    </a:moveTo>
                    <a:cubicBezTo>
                      <a:pt x="2739" y="0"/>
                      <a:pt x="2730" y="3"/>
                      <a:pt x="2720" y="8"/>
                    </a:cubicBezTo>
                    <a:lnTo>
                      <a:pt x="52" y="1156"/>
                    </a:lnTo>
                    <a:cubicBezTo>
                      <a:pt x="17" y="1167"/>
                      <a:pt x="0" y="1208"/>
                      <a:pt x="17" y="1242"/>
                    </a:cubicBezTo>
                    <a:cubicBezTo>
                      <a:pt x="24" y="1266"/>
                      <a:pt x="52" y="1284"/>
                      <a:pt x="75" y="1284"/>
                    </a:cubicBezTo>
                    <a:cubicBezTo>
                      <a:pt x="81" y="1284"/>
                      <a:pt x="93" y="1277"/>
                      <a:pt x="99" y="1277"/>
                    </a:cubicBezTo>
                    <a:lnTo>
                      <a:pt x="2773" y="123"/>
                    </a:lnTo>
                    <a:cubicBezTo>
                      <a:pt x="2808" y="112"/>
                      <a:pt x="2819" y="72"/>
                      <a:pt x="2808" y="42"/>
                    </a:cubicBezTo>
                    <a:cubicBezTo>
                      <a:pt x="2795" y="17"/>
                      <a:pt x="2773"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4"/>
              <p:cNvSpPr/>
              <p:nvPr/>
            </p:nvSpPr>
            <p:spPr>
              <a:xfrm>
                <a:off x="6287461" y="1352666"/>
                <a:ext cx="34577" cy="34418"/>
              </a:xfrm>
              <a:custGeom>
                <a:avLst/>
                <a:gdLst/>
                <a:ahLst/>
                <a:cxnLst/>
                <a:rect l="l" t="t" r="r" b="b"/>
                <a:pathLst>
                  <a:path w="437" h="435" extrusionOk="0">
                    <a:moveTo>
                      <a:pt x="117" y="1"/>
                    </a:moveTo>
                    <a:lnTo>
                      <a:pt x="1" y="325"/>
                    </a:lnTo>
                    <a:lnTo>
                      <a:pt x="319" y="435"/>
                    </a:lnTo>
                    <a:lnTo>
                      <a:pt x="436" y="116"/>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14"/>
              <p:cNvSpPr/>
              <p:nvPr/>
            </p:nvSpPr>
            <p:spPr>
              <a:xfrm>
                <a:off x="6281527" y="1347681"/>
                <a:ext cx="45970" cy="44942"/>
              </a:xfrm>
              <a:custGeom>
                <a:avLst/>
                <a:gdLst/>
                <a:ahLst/>
                <a:cxnLst/>
                <a:rect l="l" t="t" r="r" b="b"/>
                <a:pathLst>
                  <a:path w="581" h="568" extrusionOk="0">
                    <a:moveTo>
                      <a:pt x="233" y="150"/>
                    </a:moveTo>
                    <a:lnTo>
                      <a:pt x="429" y="219"/>
                    </a:lnTo>
                    <a:lnTo>
                      <a:pt x="354" y="417"/>
                    </a:lnTo>
                    <a:lnTo>
                      <a:pt x="158" y="348"/>
                    </a:lnTo>
                    <a:lnTo>
                      <a:pt x="233" y="150"/>
                    </a:lnTo>
                    <a:close/>
                    <a:moveTo>
                      <a:pt x="189" y="1"/>
                    </a:moveTo>
                    <a:cubicBezTo>
                      <a:pt x="180" y="1"/>
                      <a:pt x="172" y="2"/>
                      <a:pt x="163" y="5"/>
                    </a:cubicBezTo>
                    <a:cubicBezTo>
                      <a:pt x="151" y="16"/>
                      <a:pt x="140" y="29"/>
                      <a:pt x="134" y="45"/>
                    </a:cubicBezTo>
                    <a:lnTo>
                      <a:pt x="18" y="364"/>
                    </a:lnTo>
                    <a:cubicBezTo>
                      <a:pt x="0" y="399"/>
                      <a:pt x="18" y="434"/>
                      <a:pt x="53" y="446"/>
                    </a:cubicBezTo>
                    <a:lnTo>
                      <a:pt x="372" y="562"/>
                    </a:lnTo>
                    <a:cubicBezTo>
                      <a:pt x="383" y="562"/>
                      <a:pt x="389" y="568"/>
                      <a:pt x="394" y="568"/>
                    </a:cubicBezTo>
                    <a:cubicBezTo>
                      <a:pt x="424" y="568"/>
                      <a:pt x="447" y="551"/>
                      <a:pt x="458" y="522"/>
                    </a:cubicBezTo>
                    <a:lnTo>
                      <a:pt x="575" y="203"/>
                    </a:lnTo>
                    <a:cubicBezTo>
                      <a:pt x="581" y="185"/>
                      <a:pt x="581" y="168"/>
                      <a:pt x="568" y="155"/>
                    </a:cubicBezTo>
                    <a:cubicBezTo>
                      <a:pt x="563" y="139"/>
                      <a:pt x="552" y="126"/>
                      <a:pt x="534" y="121"/>
                    </a:cubicBezTo>
                    <a:lnTo>
                      <a:pt x="215" y="5"/>
                    </a:lnTo>
                    <a:cubicBezTo>
                      <a:pt x="206" y="2"/>
                      <a:pt x="198"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14"/>
              <p:cNvSpPr/>
              <p:nvPr/>
            </p:nvSpPr>
            <p:spPr>
              <a:xfrm>
                <a:off x="6619375" y="1105411"/>
                <a:ext cx="196936" cy="142579"/>
              </a:xfrm>
              <a:custGeom>
                <a:avLst/>
                <a:gdLst/>
                <a:ahLst/>
                <a:cxnLst/>
                <a:rect l="l" t="t" r="r" b="b"/>
                <a:pathLst>
                  <a:path w="2489" h="1802" extrusionOk="0">
                    <a:moveTo>
                      <a:pt x="966" y="0"/>
                    </a:moveTo>
                    <a:cubicBezTo>
                      <a:pt x="963" y="0"/>
                      <a:pt x="959" y="1"/>
                      <a:pt x="957" y="4"/>
                    </a:cubicBezTo>
                    <a:lnTo>
                      <a:pt x="0" y="891"/>
                    </a:lnTo>
                    <a:lnTo>
                      <a:pt x="0" y="909"/>
                    </a:lnTo>
                    <a:lnTo>
                      <a:pt x="957" y="1796"/>
                    </a:lnTo>
                    <a:cubicBezTo>
                      <a:pt x="959" y="1800"/>
                      <a:pt x="963" y="1801"/>
                      <a:pt x="966" y="1801"/>
                    </a:cubicBezTo>
                    <a:cubicBezTo>
                      <a:pt x="969" y="1801"/>
                      <a:pt x="972" y="1800"/>
                      <a:pt x="975" y="1796"/>
                    </a:cubicBezTo>
                    <a:lnTo>
                      <a:pt x="1328" y="1413"/>
                    </a:lnTo>
                    <a:lnTo>
                      <a:pt x="1328" y="1402"/>
                    </a:lnTo>
                    <a:lnTo>
                      <a:pt x="1096" y="1188"/>
                    </a:lnTo>
                    <a:cubicBezTo>
                      <a:pt x="1090" y="1182"/>
                      <a:pt x="1096" y="1170"/>
                      <a:pt x="1101" y="1170"/>
                    </a:cubicBezTo>
                    <a:lnTo>
                      <a:pt x="2175" y="1170"/>
                    </a:lnTo>
                    <a:cubicBezTo>
                      <a:pt x="2308" y="1170"/>
                      <a:pt x="2431" y="1083"/>
                      <a:pt x="2453" y="950"/>
                    </a:cubicBezTo>
                    <a:cubicBezTo>
                      <a:pt x="2488" y="781"/>
                      <a:pt x="2354" y="631"/>
                      <a:pt x="2193" y="631"/>
                    </a:cubicBezTo>
                    <a:lnTo>
                      <a:pt x="1101" y="631"/>
                    </a:lnTo>
                    <a:cubicBezTo>
                      <a:pt x="1096" y="631"/>
                      <a:pt x="1090" y="620"/>
                      <a:pt x="1096" y="613"/>
                    </a:cubicBezTo>
                    <a:lnTo>
                      <a:pt x="1328" y="398"/>
                    </a:lnTo>
                    <a:lnTo>
                      <a:pt x="1328" y="387"/>
                    </a:lnTo>
                    <a:lnTo>
                      <a:pt x="975" y="4"/>
                    </a:lnTo>
                    <a:cubicBezTo>
                      <a:pt x="972" y="1"/>
                      <a:pt x="969" y="0"/>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14"/>
              <p:cNvSpPr/>
              <p:nvPr/>
            </p:nvSpPr>
            <p:spPr>
              <a:xfrm>
                <a:off x="6614312" y="1100189"/>
                <a:ext cx="205718" cy="152865"/>
              </a:xfrm>
              <a:custGeom>
                <a:avLst/>
                <a:gdLst/>
                <a:ahLst/>
                <a:cxnLst/>
                <a:rect l="l" t="t" r="r" b="b"/>
                <a:pathLst>
                  <a:path w="2600" h="1932" extrusionOk="0">
                    <a:moveTo>
                      <a:pt x="1026" y="157"/>
                    </a:moveTo>
                    <a:lnTo>
                      <a:pt x="1305" y="453"/>
                    </a:lnTo>
                    <a:lnTo>
                      <a:pt x="1114" y="633"/>
                    </a:lnTo>
                    <a:cubicBezTo>
                      <a:pt x="1090" y="651"/>
                      <a:pt x="1085" y="686"/>
                      <a:pt x="1096" y="713"/>
                    </a:cubicBezTo>
                    <a:cubicBezTo>
                      <a:pt x="1108" y="737"/>
                      <a:pt x="1143" y="761"/>
                      <a:pt x="1165" y="761"/>
                    </a:cubicBezTo>
                    <a:lnTo>
                      <a:pt x="2257" y="761"/>
                    </a:lnTo>
                    <a:cubicBezTo>
                      <a:pt x="2314" y="761"/>
                      <a:pt x="2372" y="790"/>
                      <a:pt x="2413" y="836"/>
                    </a:cubicBezTo>
                    <a:cubicBezTo>
                      <a:pt x="2453" y="882"/>
                      <a:pt x="2466" y="940"/>
                      <a:pt x="2453" y="1004"/>
                    </a:cubicBezTo>
                    <a:cubicBezTo>
                      <a:pt x="2442" y="1096"/>
                      <a:pt x="2343" y="1173"/>
                      <a:pt x="2239" y="1173"/>
                    </a:cubicBezTo>
                    <a:lnTo>
                      <a:pt x="1165" y="1173"/>
                    </a:lnTo>
                    <a:cubicBezTo>
                      <a:pt x="1138" y="1173"/>
                      <a:pt x="1108" y="1190"/>
                      <a:pt x="1096" y="1219"/>
                    </a:cubicBezTo>
                    <a:cubicBezTo>
                      <a:pt x="1085" y="1243"/>
                      <a:pt x="1096" y="1283"/>
                      <a:pt x="1114" y="1300"/>
                    </a:cubicBezTo>
                    <a:lnTo>
                      <a:pt x="1305" y="1479"/>
                    </a:lnTo>
                    <a:lnTo>
                      <a:pt x="1026" y="1776"/>
                    </a:lnTo>
                    <a:lnTo>
                      <a:pt x="156" y="964"/>
                    </a:lnTo>
                    <a:lnTo>
                      <a:pt x="1026" y="157"/>
                    </a:lnTo>
                    <a:close/>
                    <a:moveTo>
                      <a:pt x="1033" y="1"/>
                    </a:moveTo>
                    <a:cubicBezTo>
                      <a:pt x="1015" y="1"/>
                      <a:pt x="991" y="12"/>
                      <a:pt x="980" y="24"/>
                    </a:cubicBezTo>
                    <a:lnTo>
                      <a:pt x="24" y="911"/>
                    </a:lnTo>
                    <a:cubicBezTo>
                      <a:pt x="6" y="922"/>
                      <a:pt x="0" y="946"/>
                      <a:pt x="0" y="964"/>
                    </a:cubicBezTo>
                    <a:cubicBezTo>
                      <a:pt x="0" y="986"/>
                      <a:pt x="11" y="1010"/>
                      <a:pt x="24" y="1021"/>
                    </a:cubicBezTo>
                    <a:lnTo>
                      <a:pt x="980" y="1909"/>
                    </a:lnTo>
                    <a:cubicBezTo>
                      <a:pt x="991" y="1920"/>
                      <a:pt x="1015" y="1932"/>
                      <a:pt x="1033" y="1932"/>
                    </a:cubicBezTo>
                    <a:cubicBezTo>
                      <a:pt x="1050" y="1926"/>
                      <a:pt x="1074" y="1920"/>
                      <a:pt x="1085" y="1904"/>
                    </a:cubicBezTo>
                    <a:lnTo>
                      <a:pt x="1438" y="1527"/>
                    </a:lnTo>
                    <a:cubicBezTo>
                      <a:pt x="1451" y="1514"/>
                      <a:pt x="1456" y="1492"/>
                      <a:pt x="1456" y="1474"/>
                    </a:cubicBezTo>
                    <a:cubicBezTo>
                      <a:pt x="1456" y="1457"/>
                      <a:pt x="1444" y="1433"/>
                      <a:pt x="1433" y="1422"/>
                    </a:cubicBezTo>
                    <a:lnTo>
                      <a:pt x="1305" y="1300"/>
                    </a:lnTo>
                    <a:lnTo>
                      <a:pt x="2239" y="1300"/>
                    </a:lnTo>
                    <a:cubicBezTo>
                      <a:pt x="2407" y="1300"/>
                      <a:pt x="2558" y="1184"/>
                      <a:pt x="2581" y="1027"/>
                    </a:cubicBezTo>
                    <a:cubicBezTo>
                      <a:pt x="2599" y="929"/>
                      <a:pt x="2576" y="830"/>
                      <a:pt x="2512" y="748"/>
                    </a:cubicBezTo>
                    <a:cubicBezTo>
                      <a:pt x="2448" y="673"/>
                      <a:pt x="2356" y="633"/>
                      <a:pt x="2257" y="633"/>
                    </a:cubicBezTo>
                    <a:lnTo>
                      <a:pt x="1305" y="633"/>
                    </a:lnTo>
                    <a:lnTo>
                      <a:pt x="1433" y="512"/>
                    </a:lnTo>
                    <a:cubicBezTo>
                      <a:pt x="1444" y="499"/>
                      <a:pt x="1456" y="477"/>
                      <a:pt x="1456" y="459"/>
                    </a:cubicBezTo>
                    <a:cubicBezTo>
                      <a:pt x="1456" y="442"/>
                      <a:pt x="1451" y="418"/>
                      <a:pt x="1438" y="407"/>
                    </a:cubicBezTo>
                    <a:lnTo>
                      <a:pt x="1085" y="30"/>
                    </a:lnTo>
                    <a:cubicBezTo>
                      <a:pt x="1074" y="12"/>
                      <a:pt x="1050" y="1"/>
                      <a:pt x="1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57" name="Google Shape;25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14"/>
          <p:cNvSpPr txBox="1">
            <a:spLocks noGrp="1"/>
          </p:cNvSpPr>
          <p:nvPr>
            <p:ph type="subTitle" idx="1"/>
          </p:nvPr>
        </p:nvSpPr>
        <p:spPr>
          <a:xfrm>
            <a:off x="717525" y="29931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9" name="Google Shape;259;p14"/>
          <p:cNvSpPr txBox="1">
            <a:spLocks noGrp="1"/>
          </p:cNvSpPr>
          <p:nvPr>
            <p:ph type="subTitle" idx="2"/>
          </p:nvPr>
        </p:nvSpPr>
        <p:spPr>
          <a:xfrm>
            <a:off x="717525" y="3314661"/>
            <a:ext cx="2336400" cy="9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14"/>
          <p:cNvSpPr txBox="1">
            <a:spLocks noGrp="1"/>
          </p:cNvSpPr>
          <p:nvPr>
            <p:ph type="subTitle" idx="3"/>
          </p:nvPr>
        </p:nvSpPr>
        <p:spPr>
          <a:xfrm>
            <a:off x="3403794" y="3314661"/>
            <a:ext cx="2336400" cy="9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14"/>
          <p:cNvSpPr txBox="1">
            <a:spLocks noGrp="1"/>
          </p:cNvSpPr>
          <p:nvPr>
            <p:ph type="subTitle" idx="4"/>
          </p:nvPr>
        </p:nvSpPr>
        <p:spPr>
          <a:xfrm>
            <a:off x="6090063" y="3314661"/>
            <a:ext cx="2336400" cy="9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14"/>
          <p:cNvSpPr txBox="1">
            <a:spLocks noGrp="1"/>
          </p:cNvSpPr>
          <p:nvPr>
            <p:ph type="subTitle" idx="5"/>
          </p:nvPr>
        </p:nvSpPr>
        <p:spPr>
          <a:xfrm>
            <a:off x="3401325" y="29931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3" name="Google Shape;263;p14"/>
          <p:cNvSpPr txBox="1">
            <a:spLocks noGrp="1"/>
          </p:cNvSpPr>
          <p:nvPr>
            <p:ph type="subTitle" idx="6"/>
          </p:nvPr>
        </p:nvSpPr>
        <p:spPr>
          <a:xfrm>
            <a:off x="6090063" y="2993136"/>
            <a:ext cx="2336400" cy="41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4" name="Google Shape;264;p14"/>
          <p:cNvSpPr txBox="1">
            <a:spLocks noGrp="1"/>
          </p:cNvSpPr>
          <p:nvPr>
            <p:ph type="title" idx="7" hasCustomPrompt="1"/>
          </p:nvPr>
        </p:nvSpPr>
        <p:spPr>
          <a:xfrm>
            <a:off x="1337025" y="2117325"/>
            <a:ext cx="10974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5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265" name="Google Shape;265;p14"/>
          <p:cNvSpPr txBox="1">
            <a:spLocks noGrp="1"/>
          </p:cNvSpPr>
          <p:nvPr>
            <p:ph type="title" idx="8" hasCustomPrompt="1"/>
          </p:nvPr>
        </p:nvSpPr>
        <p:spPr>
          <a:xfrm>
            <a:off x="4020825" y="2128275"/>
            <a:ext cx="1097400" cy="37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5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266" name="Google Shape;266;p14"/>
          <p:cNvSpPr txBox="1">
            <a:spLocks noGrp="1"/>
          </p:cNvSpPr>
          <p:nvPr>
            <p:ph type="title" idx="9" hasCustomPrompt="1"/>
          </p:nvPr>
        </p:nvSpPr>
        <p:spPr>
          <a:xfrm>
            <a:off x="6709563" y="2117325"/>
            <a:ext cx="1097400" cy="3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5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2"/>
        <p:cNvGrpSpPr/>
        <p:nvPr/>
      </p:nvGrpSpPr>
      <p:grpSpPr>
        <a:xfrm>
          <a:off x="0" y="0"/>
          <a:ext cx="0" cy="0"/>
          <a:chOff x="0" y="0"/>
          <a:chExt cx="0" cy="0"/>
        </a:xfrm>
      </p:grpSpPr>
      <p:sp>
        <p:nvSpPr>
          <p:cNvPr id="273" name="Google Shape;273;p16"/>
          <p:cNvSpPr/>
          <p:nvPr/>
        </p:nvSpPr>
        <p:spPr>
          <a:xfrm rot="-7307082">
            <a:off x="7152873" y="3471858"/>
            <a:ext cx="2293089" cy="3274748"/>
          </a:xfrm>
          <a:custGeom>
            <a:avLst/>
            <a:gdLst/>
            <a:ahLst/>
            <a:cxnLst/>
            <a:rect l="l" t="t" r="r" b="b"/>
            <a:pathLst>
              <a:path w="16242" h="20422" extrusionOk="0">
                <a:moveTo>
                  <a:pt x="11339" y="0"/>
                </a:moveTo>
                <a:cubicBezTo>
                  <a:pt x="10562" y="0"/>
                  <a:pt x="9680" y="147"/>
                  <a:pt x="8700" y="480"/>
                </a:cubicBezTo>
                <a:cubicBezTo>
                  <a:pt x="3259" y="2330"/>
                  <a:pt x="502" y="7434"/>
                  <a:pt x="328" y="10845"/>
                </a:cubicBezTo>
                <a:cubicBezTo>
                  <a:pt x="0" y="17474"/>
                  <a:pt x="4971" y="20421"/>
                  <a:pt x="8833" y="20421"/>
                </a:cubicBezTo>
                <a:cubicBezTo>
                  <a:pt x="9330" y="20421"/>
                  <a:pt x="9808" y="20373"/>
                  <a:pt x="10255" y="20277"/>
                </a:cubicBezTo>
                <a:cubicBezTo>
                  <a:pt x="14170" y="19430"/>
                  <a:pt x="15051" y="15898"/>
                  <a:pt x="14111" y="13462"/>
                </a:cubicBezTo>
                <a:cubicBezTo>
                  <a:pt x="13171" y="11031"/>
                  <a:pt x="13079" y="8681"/>
                  <a:pt x="14820" y="5589"/>
                </a:cubicBezTo>
                <a:cubicBezTo>
                  <a:pt x="16242" y="3050"/>
                  <a:pt x="14876" y="0"/>
                  <a:pt x="11339" y="0"/>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16"/>
          <p:cNvSpPr txBox="1">
            <a:spLocks noGrp="1"/>
          </p:cNvSpPr>
          <p:nvPr>
            <p:ph type="subTitle" idx="1"/>
          </p:nvPr>
        </p:nvSpPr>
        <p:spPr>
          <a:xfrm>
            <a:off x="4655569" y="1448950"/>
            <a:ext cx="3430200" cy="24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6"/>
          <p:cNvSpPr txBox="1">
            <a:spLocks noGrp="1"/>
          </p:cNvSpPr>
          <p:nvPr>
            <p:ph type="subTitle" idx="2"/>
          </p:nvPr>
        </p:nvSpPr>
        <p:spPr>
          <a:xfrm>
            <a:off x="1085500" y="1448950"/>
            <a:ext cx="3430200" cy="24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7" name="Google Shape;277;p16"/>
          <p:cNvGrpSpPr/>
          <p:nvPr/>
        </p:nvGrpSpPr>
        <p:grpSpPr>
          <a:xfrm>
            <a:off x="8116339" y="3932653"/>
            <a:ext cx="366154" cy="422983"/>
            <a:chOff x="8107025" y="4014400"/>
            <a:chExt cx="273025" cy="315400"/>
          </a:xfrm>
        </p:grpSpPr>
        <p:sp>
          <p:nvSpPr>
            <p:cNvPr id="278" name="Google Shape;278;p16"/>
            <p:cNvSpPr/>
            <p:nvPr/>
          </p:nvSpPr>
          <p:spPr>
            <a:xfrm>
              <a:off x="8108500" y="4033575"/>
              <a:ext cx="269125" cy="294000"/>
            </a:xfrm>
            <a:custGeom>
              <a:avLst/>
              <a:gdLst/>
              <a:ahLst/>
              <a:cxnLst/>
              <a:rect l="l" t="t" r="r" b="b"/>
              <a:pathLst>
                <a:path w="10765" h="11760" extrusionOk="0">
                  <a:moveTo>
                    <a:pt x="5412" y="1"/>
                  </a:moveTo>
                  <a:cubicBezTo>
                    <a:pt x="5358" y="1"/>
                    <a:pt x="5304" y="1"/>
                    <a:pt x="5249" y="3"/>
                  </a:cubicBezTo>
                  <a:cubicBezTo>
                    <a:pt x="2318" y="99"/>
                    <a:pt x="0" y="2535"/>
                    <a:pt x="97" y="5467"/>
                  </a:cubicBezTo>
                  <a:cubicBezTo>
                    <a:pt x="184" y="8361"/>
                    <a:pt x="2560" y="10620"/>
                    <a:pt x="5441" y="10620"/>
                  </a:cubicBezTo>
                  <a:cubicBezTo>
                    <a:pt x="5478" y="10620"/>
                    <a:pt x="5516" y="10620"/>
                    <a:pt x="5553" y="10619"/>
                  </a:cubicBezTo>
                  <a:cubicBezTo>
                    <a:pt x="5990" y="10590"/>
                    <a:pt x="6389" y="10523"/>
                    <a:pt x="6789" y="10434"/>
                  </a:cubicBezTo>
                  <a:lnTo>
                    <a:pt x="9351" y="11759"/>
                  </a:lnTo>
                  <a:lnTo>
                    <a:pt x="9351" y="11759"/>
                  </a:lnTo>
                  <a:lnTo>
                    <a:pt x="8766" y="9412"/>
                  </a:lnTo>
                  <a:cubicBezTo>
                    <a:pt x="9995" y="8398"/>
                    <a:pt x="10765" y="6851"/>
                    <a:pt x="10706" y="5156"/>
                  </a:cubicBezTo>
                  <a:cubicBezTo>
                    <a:pt x="10618" y="2279"/>
                    <a:pt x="8264" y="1"/>
                    <a:pt x="5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16"/>
            <p:cNvSpPr/>
            <p:nvPr/>
          </p:nvSpPr>
          <p:spPr>
            <a:xfrm>
              <a:off x="8107025" y="4030650"/>
              <a:ext cx="273025" cy="299150"/>
            </a:xfrm>
            <a:custGeom>
              <a:avLst/>
              <a:gdLst/>
              <a:ahLst/>
              <a:cxnLst/>
              <a:rect l="l" t="t" r="r" b="b"/>
              <a:pathLst>
                <a:path w="10921" h="11966" extrusionOk="0">
                  <a:moveTo>
                    <a:pt x="5483" y="213"/>
                  </a:moveTo>
                  <a:cubicBezTo>
                    <a:pt x="8270" y="213"/>
                    <a:pt x="10581" y="2466"/>
                    <a:pt x="10639" y="5273"/>
                  </a:cubicBezTo>
                  <a:cubicBezTo>
                    <a:pt x="10705" y="6879"/>
                    <a:pt x="9995" y="8419"/>
                    <a:pt x="8758" y="9441"/>
                  </a:cubicBezTo>
                  <a:cubicBezTo>
                    <a:pt x="8729" y="9470"/>
                    <a:pt x="8699" y="9500"/>
                    <a:pt x="8699" y="9559"/>
                  </a:cubicBezTo>
                  <a:lnTo>
                    <a:pt x="9225" y="11662"/>
                  </a:lnTo>
                  <a:lnTo>
                    <a:pt x="6907" y="10425"/>
                  </a:lnTo>
                  <a:lnTo>
                    <a:pt x="6819" y="10425"/>
                  </a:lnTo>
                  <a:cubicBezTo>
                    <a:pt x="6448" y="10551"/>
                    <a:pt x="6012" y="10610"/>
                    <a:pt x="5612" y="10610"/>
                  </a:cubicBezTo>
                  <a:cubicBezTo>
                    <a:pt x="5554" y="10612"/>
                    <a:pt x="5496" y="10613"/>
                    <a:pt x="5438" y="10613"/>
                  </a:cubicBezTo>
                  <a:cubicBezTo>
                    <a:pt x="2650" y="10613"/>
                    <a:pt x="339" y="8361"/>
                    <a:pt x="274" y="5584"/>
                  </a:cubicBezTo>
                  <a:cubicBezTo>
                    <a:pt x="215" y="4192"/>
                    <a:pt x="741" y="2867"/>
                    <a:pt x="1696" y="1852"/>
                  </a:cubicBezTo>
                  <a:cubicBezTo>
                    <a:pt x="2621" y="831"/>
                    <a:pt x="3917" y="276"/>
                    <a:pt x="5308" y="216"/>
                  </a:cubicBezTo>
                  <a:cubicBezTo>
                    <a:pt x="5367" y="214"/>
                    <a:pt x="5425" y="213"/>
                    <a:pt x="5483" y="213"/>
                  </a:cubicBezTo>
                  <a:close/>
                  <a:moveTo>
                    <a:pt x="5433" y="0"/>
                  </a:moveTo>
                  <a:cubicBezTo>
                    <a:pt x="5391" y="0"/>
                    <a:pt x="5350" y="1"/>
                    <a:pt x="5308" y="2"/>
                  </a:cubicBezTo>
                  <a:cubicBezTo>
                    <a:pt x="3857" y="61"/>
                    <a:pt x="2532" y="646"/>
                    <a:pt x="1511" y="1697"/>
                  </a:cubicBezTo>
                  <a:cubicBezTo>
                    <a:pt x="526" y="2748"/>
                    <a:pt x="0" y="4133"/>
                    <a:pt x="59" y="5584"/>
                  </a:cubicBezTo>
                  <a:cubicBezTo>
                    <a:pt x="125" y="8515"/>
                    <a:pt x="2551" y="10828"/>
                    <a:pt x="5436" y="10828"/>
                  </a:cubicBezTo>
                  <a:cubicBezTo>
                    <a:pt x="5495" y="10828"/>
                    <a:pt x="5553" y="10827"/>
                    <a:pt x="5612" y="10825"/>
                  </a:cubicBezTo>
                  <a:cubicBezTo>
                    <a:pt x="6049" y="10825"/>
                    <a:pt x="6448" y="10766"/>
                    <a:pt x="6848" y="10640"/>
                  </a:cubicBezTo>
                  <a:lnTo>
                    <a:pt x="9343" y="11965"/>
                  </a:lnTo>
                  <a:lnTo>
                    <a:pt x="9410" y="11965"/>
                  </a:lnTo>
                  <a:cubicBezTo>
                    <a:pt x="9410" y="11965"/>
                    <a:pt x="9439" y="11965"/>
                    <a:pt x="9469" y="11935"/>
                  </a:cubicBezTo>
                  <a:cubicBezTo>
                    <a:pt x="9499" y="11935"/>
                    <a:pt x="9499" y="11876"/>
                    <a:pt x="9499" y="11847"/>
                  </a:cubicBezTo>
                  <a:lnTo>
                    <a:pt x="8943" y="9559"/>
                  </a:lnTo>
                  <a:cubicBezTo>
                    <a:pt x="10209" y="8486"/>
                    <a:pt x="10920" y="6938"/>
                    <a:pt x="10890" y="5243"/>
                  </a:cubicBezTo>
                  <a:cubicBezTo>
                    <a:pt x="10796" y="2323"/>
                    <a:pt x="8368" y="0"/>
                    <a:pt x="5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16"/>
            <p:cNvSpPr/>
            <p:nvPr/>
          </p:nvSpPr>
          <p:spPr>
            <a:xfrm>
              <a:off x="8111650" y="4017525"/>
              <a:ext cx="265250" cy="296900"/>
            </a:xfrm>
            <a:custGeom>
              <a:avLst/>
              <a:gdLst/>
              <a:ahLst/>
              <a:cxnLst/>
              <a:rect l="l" t="t" r="r" b="b"/>
              <a:pathLst>
                <a:path w="10610" h="11876" extrusionOk="0">
                  <a:moveTo>
                    <a:pt x="5308" y="1"/>
                  </a:moveTo>
                  <a:cubicBezTo>
                    <a:pt x="2377" y="1"/>
                    <a:pt x="0" y="2377"/>
                    <a:pt x="0" y="5309"/>
                  </a:cubicBezTo>
                  <a:cubicBezTo>
                    <a:pt x="0" y="8233"/>
                    <a:pt x="2377" y="10610"/>
                    <a:pt x="5308" y="10610"/>
                  </a:cubicBezTo>
                  <a:cubicBezTo>
                    <a:pt x="5738" y="10610"/>
                    <a:pt x="6138" y="10550"/>
                    <a:pt x="6537" y="10454"/>
                  </a:cubicBezTo>
                  <a:lnTo>
                    <a:pt x="9040" y="11876"/>
                  </a:lnTo>
                  <a:lnTo>
                    <a:pt x="8544" y="9499"/>
                  </a:lnTo>
                  <a:cubicBezTo>
                    <a:pt x="9780" y="8544"/>
                    <a:pt x="10609" y="7004"/>
                    <a:pt x="10609" y="5309"/>
                  </a:cubicBezTo>
                  <a:cubicBezTo>
                    <a:pt x="10609" y="2377"/>
                    <a:pt x="8233" y="1"/>
                    <a:pt x="5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16"/>
            <p:cNvSpPr/>
            <p:nvPr/>
          </p:nvSpPr>
          <p:spPr>
            <a:xfrm>
              <a:off x="8108500" y="4014400"/>
              <a:ext cx="270800" cy="302425"/>
            </a:xfrm>
            <a:custGeom>
              <a:avLst/>
              <a:gdLst/>
              <a:ahLst/>
              <a:cxnLst/>
              <a:rect l="l" t="t" r="r" b="b"/>
              <a:pathLst>
                <a:path w="10832" h="12097" extrusionOk="0">
                  <a:moveTo>
                    <a:pt x="5434" y="215"/>
                  </a:moveTo>
                  <a:cubicBezTo>
                    <a:pt x="8300" y="215"/>
                    <a:pt x="10617" y="2562"/>
                    <a:pt x="10617" y="5434"/>
                  </a:cubicBezTo>
                  <a:cubicBezTo>
                    <a:pt x="10617" y="7033"/>
                    <a:pt x="9876" y="8543"/>
                    <a:pt x="8581" y="9535"/>
                  </a:cubicBezTo>
                  <a:cubicBezTo>
                    <a:pt x="8544" y="9565"/>
                    <a:pt x="8544" y="9624"/>
                    <a:pt x="8544" y="9654"/>
                  </a:cubicBezTo>
                  <a:lnTo>
                    <a:pt x="9010" y="11786"/>
                  </a:lnTo>
                  <a:lnTo>
                    <a:pt x="6730" y="10490"/>
                  </a:lnTo>
                  <a:cubicBezTo>
                    <a:pt x="6693" y="10490"/>
                    <a:pt x="6693" y="10461"/>
                    <a:pt x="6663" y="10461"/>
                  </a:cubicBezTo>
                  <a:lnTo>
                    <a:pt x="6634" y="10490"/>
                  </a:lnTo>
                  <a:cubicBezTo>
                    <a:pt x="6234" y="10579"/>
                    <a:pt x="5834" y="10616"/>
                    <a:pt x="5434" y="10616"/>
                  </a:cubicBezTo>
                  <a:cubicBezTo>
                    <a:pt x="2562" y="10616"/>
                    <a:pt x="215" y="8299"/>
                    <a:pt x="215" y="5434"/>
                  </a:cubicBezTo>
                  <a:cubicBezTo>
                    <a:pt x="215" y="2562"/>
                    <a:pt x="2562" y="215"/>
                    <a:pt x="5434" y="215"/>
                  </a:cubicBezTo>
                  <a:close/>
                  <a:moveTo>
                    <a:pt x="5434" y="0"/>
                  </a:moveTo>
                  <a:cubicBezTo>
                    <a:pt x="2436" y="0"/>
                    <a:pt x="0" y="2436"/>
                    <a:pt x="0" y="5434"/>
                  </a:cubicBezTo>
                  <a:cubicBezTo>
                    <a:pt x="0" y="8425"/>
                    <a:pt x="2436" y="10831"/>
                    <a:pt x="5434" y="10831"/>
                  </a:cubicBezTo>
                  <a:cubicBezTo>
                    <a:pt x="5834" y="10831"/>
                    <a:pt x="6264" y="10801"/>
                    <a:pt x="6634" y="10705"/>
                  </a:cubicBezTo>
                  <a:lnTo>
                    <a:pt x="9099" y="12097"/>
                  </a:lnTo>
                  <a:lnTo>
                    <a:pt x="9166" y="12097"/>
                  </a:lnTo>
                  <a:cubicBezTo>
                    <a:pt x="9195" y="12097"/>
                    <a:pt x="9195" y="12097"/>
                    <a:pt x="9225" y="12060"/>
                  </a:cubicBezTo>
                  <a:cubicBezTo>
                    <a:pt x="9255" y="12060"/>
                    <a:pt x="9284" y="12001"/>
                    <a:pt x="9255" y="11971"/>
                  </a:cubicBezTo>
                  <a:lnTo>
                    <a:pt x="8796" y="9691"/>
                  </a:lnTo>
                  <a:cubicBezTo>
                    <a:pt x="10091" y="8640"/>
                    <a:pt x="10831" y="7100"/>
                    <a:pt x="10831" y="5434"/>
                  </a:cubicBezTo>
                  <a:cubicBezTo>
                    <a:pt x="10831" y="2436"/>
                    <a:pt x="8396" y="0"/>
                    <a:pt x="5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16"/>
            <p:cNvSpPr/>
            <p:nvPr/>
          </p:nvSpPr>
          <p:spPr>
            <a:xfrm>
              <a:off x="8286725" y="4136350"/>
              <a:ext cx="24650" cy="24650"/>
            </a:xfrm>
            <a:custGeom>
              <a:avLst/>
              <a:gdLst/>
              <a:ahLst/>
              <a:cxnLst/>
              <a:rect l="l" t="t" r="r" b="b"/>
              <a:pathLst>
                <a:path w="986" h="986" extrusionOk="0">
                  <a:moveTo>
                    <a:pt x="489" y="1"/>
                  </a:moveTo>
                  <a:cubicBezTo>
                    <a:pt x="215" y="1"/>
                    <a:pt x="1" y="215"/>
                    <a:pt x="1" y="489"/>
                  </a:cubicBezTo>
                  <a:cubicBezTo>
                    <a:pt x="1" y="771"/>
                    <a:pt x="215" y="985"/>
                    <a:pt x="489" y="985"/>
                  </a:cubicBezTo>
                  <a:cubicBezTo>
                    <a:pt x="741" y="985"/>
                    <a:pt x="985" y="771"/>
                    <a:pt x="985" y="489"/>
                  </a:cubicBezTo>
                  <a:cubicBezTo>
                    <a:pt x="985" y="215"/>
                    <a:pt x="741" y="1"/>
                    <a:pt x="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16"/>
            <p:cNvSpPr/>
            <p:nvPr/>
          </p:nvSpPr>
          <p:spPr>
            <a:xfrm>
              <a:off x="8283575" y="4133950"/>
              <a:ext cx="30200" cy="30200"/>
            </a:xfrm>
            <a:custGeom>
              <a:avLst/>
              <a:gdLst/>
              <a:ahLst/>
              <a:cxnLst/>
              <a:rect l="l" t="t" r="r" b="b"/>
              <a:pathLst>
                <a:path w="1208" h="1208" extrusionOk="0">
                  <a:moveTo>
                    <a:pt x="615" y="215"/>
                  </a:moveTo>
                  <a:cubicBezTo>
                    <a:pt x="800" y="215"/>
                    <a:pt x="986" y="371"/>
                    <a:pt x="986" y="585"/>
                  </a:cubicBezTo>
                  <a:cubicBezTo>
                    <a:pt x="986" y="800"/>
                    <a:pt x="800" y="956"/>
                    <a:pt x="615" y="956"/>
                  </a:cubicBezTo>
                  <a:cubicBezTo>
                    <a:pt x="401" y="956"/>
                    <a:pt x="245" y="800"/>
                    <a:pt x="245" y="585"/>
                  </a:cubicBezTo>
                  <a:cubicBezTo>
                    <a:pt x="245" y="371"/>
                    <a:pt x="401" y="215"/>
                    <a:pt x="615" y="215"/>
                  </a:cubicBezTo>
                  <a:close/>
                  <a:moveTo>
                    <a:pt x="615" y="1"/>
                  </a:moveTo>
                  <a:cubicBezTo>
                    <a:pt x="282" y="1"/>
                    <a:pt x="1" y="282"/>
                    <a:pt x="1" y="585"/>
                  </a:cubicBezTo>
                  <a:cubicBezTo>
                    <a:pt x="1" y="926"/>
                    <a:pt x="282" y="1207"/>
                    <a:pt x="615" y="1207"/>
                  </a:cubicBezTo>
                  <a:cubicBezTo>
                    <a:pt x="926" y="1207"/>
                    <a:pt x="1208" y="926"/>
                    <a:pt x="1208" y="585"/>
                  </a:cubicBezTo>
                  <a:cubicBezTo>
                    <a:pt x="1208" y="282"/>
                    <a:pt x="926"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16"/>
            <p:cNvSpPr/>
            <p:nvPr/>
          </p:nvSpPr>
          <p:spPr>
            <a:xfrm>
              <a:off x="8230475" y="4136350"/>
              <a:ext cx="24625" cy="24650"/>
            </a:xfrm>
            <a:custGeom>
              <a:avLst/>
              <a:gdLst/>
              <a:ahLst/>
              <a:cxnLst/>
              <a:rect l="l" t="t" r="r" b="b"/>
              <a:pathLst>
                <a:path w="985" h="986" extrusionOk="0">
                  <a:moveTo>
                    <a:pt x="489" y="1"/>
                  </a:moveTo>
                  <a:cubicBezTo>
                    <a:pt x="215" y="1"/>
                    <a:pt x="0" y="215"/>
                    <a:pt x="0" y="489"/>
                  </a:cubicBezTo>
                  <a:cubicBezTo>
                    <a:pt x="0" y="771"/>
                    <a:pt x="215" y="985"/>
                    <a:pt x="489" y="985"/>
                  </a:cubicBezTo>
                  <a:cubicBezTo>
                    <a:pt x="770" y="985"/>
                    <a:pt x="985" y="771"/>
                    <a:pt x="985" y="489"/>
                  </a:cubicBezTo>
                  <a:cubicBezTo>
                    <a:pt x="985" y="215"/>
                    <a:pt x="770" y="1"/>
                    <a:pt x="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16"/>
            <p:cNvSpPr/>
            <p:nvPr/>
          </p:nvSpPr>
          <p:spPr>
            <a:xfrm>
              <a:off x="8228050" y="4133950"/>
              <a:ext cx="29275" cy="30200"/>
            </a:xfrm>
            <a:custGeom>
              <a:avLst/>
              <a:gdLst/>
              <a:ahLst/>
              <a:cxnLst/>
              <a:rect l="l" t="t" r="r" b="b"/>
              <a:pathLst>
                <a:path w="1171" h="1208" extrusionOk="0">
                  <a:moveTo>
                    <a:pt x="586" y="215"/>
                  </a:moveTo>
                  <a:cubicBezTo>
                    <a:pt x="801" y="215"/>
                    <a:pt x="956" y="371"/>
                    <a:pt x="956" y="585"/>
                  </a:cubicBezTo>
                  <a:cubicBezTo>
                    <a:pt x="956" y="800"/>
                    <a:pt x="801" y="956"/>
                    <a:pt x="586" y="956"/>
                  </a:cubicBezTo>
                  <a:cubicBezTo>
                    <a:pt x="371" y="956"/>
                    <a:pt x="216" y="800"/>
                    <a:pt x="216" y="585"/>
                  </a:cubicBezTo>
                  <a:cubicBezTo>
                    <a:pt x="216" y="371"/>
                    <a:pt x="371" y="215"/>
                    <a:pt x="586" y="215"/>
                  </a:cubicBezTo>
                  <a:close/>
                  <a:moveTo>
                    <a:pt x="586" y="1"/>
                  </a:moveTo>
                  <a:cubicBezTo>
                    <a:pt x="245" y="1"/>
                    <a:pt x="1" y="282"/>
                    <a:pt x="1" y="585"/>
                  </a:cubicBezTo>
                  <a:cubicBezTo>
                    <a:pt x="1" y="926"/>
                    <a:pt x="245" y="1207"/>
                    <a:pt x="586" y="1207"/>
                  </a:cubicBezTo>
                  <a:cubicBezTo>
                    <a:pt x="926" y="1207"/>
                    <a:pt x="1171" y="926"/>
                    <a:pt x="1171" y="585"/>
                  </a:cubicBezTo>
                  <a:cubicBezTo>
                    <a:pt x="1171" y="282"/>
                    <a:pt x="926"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6"/>
            <p:cNvSpPr/>
            <p:nvPr/>
          </p:nvSpPr>
          <p:spPr>
            <a:xfrm>
              <a:off x="8174025" y="4136350"/>
              <a:ext cx="24825" cy="24650"/>
            </a:xfrm>
            <a:custGeom>
              <a:avLst/>
              <a:gdLst/>
              <a:ahLst/>
              <a:cxnLst/>
              <a:rect l="l" t="t" r="r" b="b"/>
              <a:pathLst>
                <a:path w="993" h="986" extrusionOk="0">
                  <a:moveTo>
                    <a:pt x="496" y="1"/>
                  </a:moveTo>
                  <a:cubicBezTo>
                    <a:pt x="252" y="1"/>
                    <a:pt x="0" y="215"/>
                    <a:pt x="0" y="489"/>
                  </a:cubicBezTo>
                  <a:cubicBezTo>
                    <a:pt x="0" y="771"/>
                    <a:pt x="252" y="985"/>
                    <a:pt x="496" y="985"/>
                  </a:cubicBezTo>
                  <a:cubicBezTo>
                    <a:pt x="778" y="985"/>
                    <a:pt x="992" y="771"/>
                    <a:pt x="992" y="489"/>
                  </a:cubicBezTo>
                  <a:cubicBezTo>
                    <a:pt x="992" y="215"/>
                    <a:pt x="778" y="1"/>
                    <a:pt x="4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16"/>
            <p:cNvSpPr/>
            <p:nvPr/>
          </p:nvSpPr>
          <p:spPr>
            <a:xfrm>
              <a:off x="8171800" y="4133950"/>
              <a:ext cx="30000" cy="30200"/>
            </a:xfrm>
            <a:custGeom>
              <a:avLst/>
              <a:gdLst/>
              <a:ahLst/>
              <a:cxnLst/>
              <a:rect l="l" t="t" r="r" b="b"/>
              <a:pathLst>
                <a:path w="1200" h="1208" extrusionOk="0">
                  <a:moveTo>
                    <a:pt x="585" y="215"/>
                  </a:moveTo>
                  <a:cubicBezTo>
                    <a:pt x="800" y="215"/>
                    <a:pt x="955" y="371"/>
                    <a:pt x="955" y="585"/>
                  </a:cubicBezTo>
                  <a:cubicBezTo>
                    <a:pt x="955" y="800"/>
                    <a:pt x="800" y="956"/>
                    <a:pt x="585" y="956"/>
                  </a:cubicBezTo>
                  <a:cubicBezTo>
                    <a:pt x="400" y="956"/>
                    <a:pt x="215" y="800"/>
                    <a:pt x="215" y="585"/>
                  </a:cubicBezTo>
                  <a:cubicBezTo>
                    <a:pt x="215" y="371"/>
                    <a:pt x="400" y="215"/>
                    <a:pt x="585" y="215"/>
                  </a:cubicBezTo>
                  <a:close/>
                  <a:moveTo>
                    <a:pt x="585" y="1"/>
                  </a:moveTo>
                  <a:cubicBezTo>
                    <a:pt x="274" y="1"/>
                    <a:pt x="0" y="282"/>
                    <a:pt x="0" y="585"/>
                  </a:cubicBezTo>
                  <a:cubicBezTo>
                    <a:pt x="0" y="926"/>
                    <a:pt x="274" y="1207"/>
                    <a:pt x="585" y="1207"/>
                  </a:cubicBezTo>
                  <a:cubicBezTo>
                    <a:pt x="926" y="1207"/>
                    <a:pt x="1200" y="926"/>
                    <a:pt x="1200" y="585"/>
                  </a:cubicBezTo>
                  <a:cubicBezTo>
                    <a:pt x="1200" y="282"/>
                    <a:pt x="926"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8" name="Google Shape;288;p16"/>
          <p:cNvGrpSpPr/>
          <p:nvPr/>
        </p:nvGrpSpPr>
        <p:grpSpPr>
          <a:xfrm>
            <a:off x="8641341" y="4118196"/>
            <a:ext cx="100956" cy="103473"/>
            <a:chOff x="8003766" y="381721"/>
            <a:chExt cx="100956" cy="103473"/>
          </a:xfrm>
        </p:grpSpPr>
        <p:sp>
          <p:nvSpPr>
            <p:cNvPr id="289" name="Google Shape;289;p16"/>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16"/>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1" name="Google Shape;291;p16"/>
          <p:cNvGrpSpPr/>
          <p:nvPr/>
        </p:nvGrpSpPr>
        <p:grpSpPr>
          <a:xfrm>
            <a:off x="7787577" y="4118209"/>
            <a:ext cx="49453" cy="51868"/>
            <a:chOff x="8108302" y="1196184"/>
            <a:chExt cx="49453" cy="51868"/>
          </a:xfrm>
        </p:grpSpPr>
        <p:sp>
          <p:nvSpPr>
            <p:cNvPr id="292" name="Google Shape;292;p16"/>
            <p:cNvSpPr/>
            <p:nvPr/>
          </p:nvSpPr>
          <p:spPr>
            <a:xfrm flipH="1">
              <a:off x="8110318" y="1200488"/>
              <a:ext cx="45804" cy="43522"/>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16"/>
            <p:cNvSpPr/>
            <p:nvPr/>
          </p:nvSpPr>
          <p:spPr>
            <a:xfrm flipH="1">
              <a:off x="8108302" y="1196184"/>
              <a:ext cx="49453" cy="51868"/>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4" name="Google Shape;294;p16"/>
          <p:cNvGrpSpPr/>
          <p:nvPr/>
        </p:nvGrpSpPr>
        <p:grpSpPr>
          <a:xfrm>
            <a:off x="6986650" y="4883049"/>
            <a:ext cx="95222" cy="95614"/>
            <a:chOff x="8418537" y="1219049"/>
            <a:chExt cx="95222" cy="95614"/>
          </a:xfrm>
        </p:grpSpPr>
        <p:sp>
          <p:nvSpPr>
            <p:cNvPr id="295" name="Google Shape;295;p16"/>
            <p:cNvSpPr/>
            <p:nvPr/>
          </p:nvSpPr>
          <p:spPr>
            <a:xfrm flipH="1">
              <a:off x="8420171" y="1223316"/>
              <a:ext cx="89349" cy="87232"/>
            </a:xfrm>
            <a:custGeom>
              <a:avLst/>
              <a:gdLst/>
              <a:ahLst/>
              <a:cxnLst/>
              <a:rect l="l" t="t" r="r" b="b"/>
              <a:pathLst>
                <a:path w="2571" h="2331" extrusionOk="0">
                  <a:moveTo>
                    <a:pt x="1298" y="0"/>
                  </a:moveTo>
                  <a:cubicBezTo>
                    <a:pt x="777" y="0"/>
                    <a:pt x="291" y="351"/>
                    <a:pt x="162" y="887"/>
                  </a:cubicBezTo>
                  <a:cubicBezTo>
                    <a:pt x="0" y="1500"/>
                    <a:pt x="388" y="2143"/>
                    <a:pt x="1002" y="2294"/>
                  </a:cubicBezTo>
                  <a:cubicBezTo>
                    <a:pt x="1099" y="2319"/>
                    <a:pt x="1196" y="2330"/>
                    <a:pt x="1291" y="2330"/>
                  </a:cubicBezTo>
                  <a:cubicBezTo>
                    <a:pt x="1816" y="2330"/>
                    <a:pt x="2296" y="1973"/>
                    <a:pt x="2423" y="1454"/>
                  </a:cubicBezTo>
                  <a:cubicBezTo>
                    <a:pt x="2570" y="826"/>
                    <a:pt x="2197" y="197"/>
                    <a:pt x="1569" y="32"/>
                  </a:cubicBezTo>
                  <a:cubicBezTo>
                    <a:pt x="1479" y="11"/>
                    <a:pt x="1388" y="0"/>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16"/>
            <p:cNvSpPr/>
            <p:nvPr/>
          </p:nvSpPr>
          <p:spPr>
            <a:xfrm flipH="1">
              <a:off x="8418537" y="1219049"/>
              <a:ext cx="95222" cy="95614"/>
            </a:xfrm>
            <a:custGeom>
              <a:avLst/>
              <a:gdLst/>
              <a:ahLst/>
              <a:cxnLst/>
              <a:rect l="l" t="t" r="r" b="b"/>
              <a:pathLst>
                <a:path w="2740" h="2555" extrusionOk="0">
                  <a:moveTo>
                    <a:pt x="1405" y="224"/>
                  </a:moveTo>
                  <a:cubicBezTo>
                    <a:pt x="1494" y="224"/>
                    <a:pt x="1585" y="234"/>
                    <a:pt x="1677" y="254"/>
                  </a:cubicBezTo>
                  <a:cubicBezTo>
                    <a:pt x="1946" y="326"/>
                    <a:pt x="2168" y="491"/>
                    <a:pt x="2319" y="731"/>
                  </a:cubicBezTo>
                  <a:cubicBezTo>
                    <a:pt x="2470" y="986"/>
                    <a:pt x="2499" y="1270"/>
                    <a:pt x="2438" y="1539"/>
                  </a:cubicBezTo>
                  <a:cubicBezTo>
                    <a:pt x="2366" y="1808"/>
                    <a:pt x="2201" y="2031"/>
                    <a:pt x="1960" y="2182"/>
                  </a:cubicBezTo>
                  <a:cubicBezTo>
                    <a:pt x="1788" y="2284"/>
                    <a:pt x="1609" y="2336"/>
                    <a:pt x="1423" y="2336"/>
                  </a:cubicBezTo>
                  <a:cubicBezTo>
                    <a:pt x="1334" y="2336"/>
                    <a:pt x="1244" y="2324"/>
                    <a:pt x="1153" y="2300"/>
                  </a:cubicBezTo>
                  <a:cubicBezTo>
                    <a:pt x="600" y="2167"/>
                    <a:pt x="255" y="1582"/>
                    <a:pt x="392" y="1015"/>
                  </a:cubicBezTo>
                  <a:cubicBezTo>
                    <a:pt x="463" y="746"/>
                    <a:pt x="628" y="523"/>
                    <a:pt x="869" y="372"/>
                  </a:cubicBezTo>
                  <a:cubicBezTo>
                    <a:pt x="1032" y="270"/>
                    <a:pt x="1215" y="224"/>
                    <a:pt x="1405" y="224"/>
                  </a:cubicBezTo>
                  <a:close/>
                  <a:moveTo>
                    <a:pt x="1410" y="1"/>
                  </a:moveTo>
                  <a:cubicBezTo>
                    <a:pt x="1183" y="1"/>
                    <a:pt x="960" y="65"/>
                    <a:pt x="765" y="179"/>
                  </a:cubicBezTo>
                  <a:cubicBezTo>
                    <a:pt x="463" y="358"/>
                    <a:pt x="255" y="642"/>
                    <a:pt x="180" y="972"/>
                  </a:cubicBezTo>
                  <a:cubicBezTo>
                    <a:pt x="0" y="1643"/>
                    <a:pt x="420" y="2347"/>
                    <a:pt x="1109" y="2512"/>
                  </a:cubicBezTo>
                  <a:cubicBezTo>
                    <a:pt x="1214" y="2541"/>
                    <a:pt x="1318" y="2555"/>
                    <a:pt x="1422" y="2555"/>
                  </a:cubicBezTo>
                  <a:cubicBezTo>
                    <a:pt x="1648" y="2555"/>
                    <a:pt x="1870" y="2497"/>
                    <a:pt x="2064" y="2375"/>
                  </a:cubicBezTo>
                  <a:cubicBezTo>
                    <a:pt x="2366" y="2196"/>
                    <a:pt x="2574" y="1927"/>
                    <a:pt x="2649" y="1582"/>
                  </a:cubicBezTo>
                  <a:cubicBezTo>
                    <a:pt x="2739" y="1255"/>
                    <a:pt x="2678" y="911"/>
                    <a:pt x="2513" y="627"/>
                  </a:cubicBezTo>
                  <a:cubicBezTo>
                    <a:pt x="2334" y="326"/>
                    <a:pt x="2050" y="118"/>
                    <a:pt x="1720" y="42"/>
                  </a:cubicBezTo>
                  <a:cubicBezTo>
                    <a:pt x="1618" y="14"/>
                    <a:pt x="1514"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7" name="Google Shape;297;p16"/>
          <p:cNvGrpSpPr/>
          <p:nvPr/>
        </p:nvGrpSpPr>
        <p:grpSpPr>
          <a:xfrm>
            <a:off x="7240006" y="4500568"/>
            <a:ext cx="366150" cy="304523"/>
            <a:chOff x="4797200" y="3167950"/>
            <a:chExt cx="266175" cy="221375"/>
          </a:xfrm>
        </p:grpSpPr>
        <p:sp>
          <p:nvSpPr>
            <p:cNvPr id="298" name="Google Shape;298;p16"/>
            <p:cNvSpPr/>
            <p:nvPr/>
          </p:nvSpPr>
          <p:spPr>
            <a:xfrm>
              <a:off x="4800350" y="3227375"/>
              <a:ext cx="218250" cy="159550"/>
            </a:xfrm>
            <a:custGeom>
              <a:avLst/>
              <a:gdLst/>
              <a:ahLst/>
              <a:cxnLst/>
              <a:rect l="l" t="t" r="r" b="b"/>
              <a:pathLst>
                <a:path w="8730" h="6382" extrusionOk="0">
                  <a:moveTo>
                    <a:pt x="341" y="0"/>
                  </a:moveTo>
                  <a:cubicBezTo>
                    <a:pt x="156" y="0"/>
                    <a:pt x="1" y="156"/>
                    <a:pt x="1" y="341"/>
                  </a:cubicBezTo>
                  <a:lnTo>
                    <a:pt x="1" y="6049"/>
                  </a:lnTo>
                  <a:cubicBezTo>
                    <a:pt x="1" y="6234"/>
                    <a:pt x="156" y="6382"/>
                    <a:pt x="341" y="6382"/>
                  </a:cubicBezTo>
                  <a:lnTo>
                    <a:pt x="8426" y="6382"/>
                  </a:lnTo>
                  <a:cubicBezTo>
                    <a:pt x="8611" y="6382"/>
                    <a:pt x="8729" y="6234"/>
                    <a:pt x="8729" y="6049"/>
                  </a:cubicBezTo>
                  <a:lnTo>
                    <a:pt x="8729" y="341"/>
                  </a:lnTo>
                  <a:cubicBezTo>
                    <a:pt x="8729" y="156"/>
                    <a:pt x="8611" y="0"/>
                    <a:pt x="8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16"/>
            <p:cNvSpPr/>
            <p:nvPr/>
          </p:nvSpPr>
          <p:spPr>
            <a:xfrm>
              <a:off x="4797200" y="3224950"/>
              <a:ext cx="224525" cy="164375"/>
            </a:xfrm>
            <a:custGeom>
              <a:avLst/>
              <a:gdLst/>
              <a:ahLst/>
              <a:cxnLst/>
              <a:rect l="l" t="t" r="r" b="b"/>
              <a:pathLst>
                <a:path w="8981" h="6575" extrusionOk="0">
                  <a:moveTo>
                    <a:pt x="8270" y="223"/>
                  </a:moveTo>
                  <a:cubicBezTo>
                    <a:pt x="8552" y="223"/>
                    <a:pt x="8766" y="438"/>
                    <a:pt x="8766" y="682"/>
                  </a:cubicBezTo>
                  <a:lnTo>
                    <a:pt x="8766" y="5894"/>
                  </a:lnTo>
                  <a:cubicBezTo>
                    <a:pt x="8766" y="6146"/>
                    <a:pt x="8552" y="6360"/>
                    <a:pt x="8270" y="6360"/>
                  </a:cubicBezTo>
                  <a:lnTo>
                    <a:pt x="712" y="6360"/>
                  </a:lnTo>
                  <a:cubicBezTo>
                    <a:pt x="438" y="6360"/>
                    <a:pt x="223" y="6146"/>
                    <a:pt x="223" y="5894"/>
                  </a:cubicBezTo>
                  <a:lnTo>
                    <a:pt x="223" y="682"/>
                  </a:lnTo>
                  <a:cubicBezTo>
                    <a:pt x="223" y="438"/>
                    <a:pt x="438" y="223"/>
                    <a:pt x="712" y="223"/>
                  </a:cubicBezTo>
                  <a:close/>
                  <a:moveTo>
                    <a:pt x="712" y="1"/>
                  </a:moveTo>
                  <a:cubicBezTo>
                    <a:pt x="341" y="1"/>
                    <a:pt x="1" y="312"/>
                    <a:pt x="1" y="682"/>
                  </a:cubicBezTo>
                  <a:lnTo>
                    <a:pt x="1" y="5894"/>
                  </a:lnTo>
                  <a:cubicBezTo>
                    <a:pt x="1" y="6264"/>
                    <a:pt x="341" y="6575"/>
                    <a:pt x="712" y="6575"/>
                  </a:cubicBezTo>
                  <a:lnTo>
                    <a:pt x="8270" y="6575"/>
                  </a:lnTo>
                  <a:cubicBezTo>
                    <a:pt x="8670" y="6575"/>
                    <a:pt x="8981" y="6264"/>
                    <a:pt x="8981" y="5894"/>
                  </a:cubicBezTo>
                  <a:lnTo>
                    <a:pt x="8981" y="682"/>
                  </a:lnTo>
                  <a:cubicBezTo>
                    <a:pt x="8981" y="312"/>
                    <a:pt x="86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16"/>
            <p:cNvSpPr/>
            <p:nvPr/>
          </p:nvSpPr>
          <p:spPr>
            <a:xfrm>
              <a:off x="4812750" y="3228475"/>
              <a:ext cx="196575" cy="98300"/>
            </a:xfrm>
            <a:custGeom>
              <a:avLst/>
              <a:gdLst/>
              <a:ahLst/>
              <a:cxnLst/>
              <a:rect l="l" t="t" r="r" b="b"/>
              <a:pathLst>
                <a:path w="7863" h="3932" extrusionOk="0">
                  <a:moveTo>
                    <a:pt x="7737" y="1"/>
                  </a:moveTo>
                  <a:cubicBezTo>
                    <a:pt x="7709" y="1"/>
                    <a:pt x="7678" y="15"/>
                    <a:pt x="7648" y="45"/>
                  </a:cubicBezTo>
                  <a:lnTo>
                    <a:pt x="3887" y="3687"/>
                  </a:lnTo>
                  <a:lnTo>
                    <a:pt x="215" y="112"/>
                  </a:lnTo>
                  <a:cubicBezTo>
                    <a:pt x="186" y="78"/>
                    <a:pt x="154" y="62"/>
                    <a:pt x="127" y="62"/>
                  </a:cubicBezTo>
                  <a:cubicBezTo>
                    <a:pt x="99" y="62"/>
                    <a:pt x="75" y="78"/>
                    <a:pt x="60" y="112"/>
                  </a:cubicBezTo>
                  <a:cubicBezTo>
                    <a:pt x="1" y="141"/>
                    <a:pt x="1" y="200"/>
                    <a:pt x="60" y="267"/>
                  </a:cubicBezTo>
                  <a:lnTo>
                    <a:pt x="3821" y="3902"/>
                  </a:lnTo>
                  <a:cubicBezTo>
                    <a:pt x="3858" y="3932"/>
                    <a:pt x="3858" y="3932"/>
                    <a:pt x="3887" y="3932"/>
                  </a:cubicBezTo>
                  <a:cubicBezTo>
                    <a:pt x="3917" y="3932"/>
                    <a:pt x="3947" y="3932"/>
                    <a:pt x="3976" y="3902"/>
                  </a:cubicBezTo>
                  <a:lnTo>
                    <a:pt x="7804" y="200"/>
                  </a:lnTo>
                  <a:cubicBezTo>
                    <a:pt x="7833" y="171"/>
                    <a:pt x="7863" y="82"/>
                    <a:pt x="7804" y="45"/>
                  </a:cubicBezTo>
                  <a:cubicBezTo>
                    <a:pt x="7789" y="15"/>
                    <a:pt x="7765" y="1"/>
                    <a:pt x="7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6"/>
            <p:cNvSpPr/>
            <p:nvPr/>
          </p:nvSpPr>
          <p:spPr>
            <a:xfrm>
              <a:off x="4838100" y="3305275"/>
              <a:ext cx="49450" cy="48525"/>
            </a:xfrm>
            <a:custGeom>
              <a:avLst/>
              <a:gdLst/>
              <a:ahLst/>
              <a:cxnLst/>
              <a:rect l="l" t="t" r="r" b="b"/>
              <a:pathLst>
                <a:path w="1978" h="1941" extrusionOk="0">
                  <a:moveTo>
                    <a:pt x="1" y="1940"/>
                  </a:moveTo>
                  <a:lnTo>
                    <a:pt x="19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16"/>
            <p:cNvSpPr/>
            <p:nvPr/>
          </p:nvSpPr>
          <p:spPr>
            <a:xfrm>
              <a:off x="4835150" y="3302325"/>
              <a:ext cx="55550" cy="54625"/>
            </a:xfrm>
            <a:custGeom>
              <a:avLst/>
              <a:gdLst/>
              <a:ahLst/>
              <a:cxnLst/>
              <a:rect l="l" t="t" r="r" b="b"/>
              <a:pathLst>
                <a:path w="2222" h="2185" extrusionOk="0">
                  <a:moveTo>
                    <a:pt x="2080" y="0"/>
                  </a:moveTo>
                  <a:cubicBezTo>
                    <a:pt x="2049" y="0"/>
                    <a:pt x="2018" y="8"/>
                    <a:pt x="1999" y="23"/>
                  </a:cubicBezTo>
                  <a:lnTo>
                    <a:pt x="60" y="1999"/>
                  </a:lnTo>
                  <a:cubicBezTo>
                    <a:pt x="1" y="2029"/>
                    <a:pt x="1" y="2088"/>
                    <a:pt x="60" y="2155"/>
                  </a:cubicBezTo>
                  <a:cubicBezTo>
                    <a:pt x="60" y="2155"/>
                    <a:pt x="89" y="2184"/>
                    <a:pt x="119" y="2184"/>
                  </a:cubicBezTo>
                  <a:cubicBezTo>
                    <a:pt x="149" y="2184"/>
                    <a:pt x="186" y="2155"/>
                    <a:pt x="215" y="2155"/>
                  </a:cubicBezTo>
                  <a:lnTo>
                    <a:pt x="2155" y="178"/>
                  </a:lnTo>
                  <a:cubicBezTo>
                    <a:pt x="2221" y="148"/>
                    <a:pt x="2221" y="89"/>
                    <a:pt x="2155" y="23"/>
                  </a:cubicBezTo>
                  <a:cubicBezTo>
                    <a:pt x="2140" y="8"/>
                    <a:pt x="2110"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16"/>
            <p:cNvSpPr/>
            <p:nvPr/>
          </p:nvSpPr>
          <p:spPr>
            <a:xfrm>
              <a:off x="4932325" y="3305275"/>
              <a:ext cx="49250" cy="48525"/>
            </a:xfrm>
            <a:custGeom>
              <a:avLst/>
              <a:gdLst/>
              <a:ahLst/>
              <a:cxnLst/>
              <a:rect l="l" t="t" r="r" b="b"/>
              <a:pathLst>
                <a:path w="1970" h="1941" extrusionOk="0">
                  <a:moveTo>
                    <a:pt x="1969" y="194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16"/>
            <p:cNvSpPr/>
            <p:nvPr/>
          </p:nvSpPr>
          <p:spPr>
            <a:xfrm>
              <a:off x="4929175" y="3302325"/>
              <a:ext cx="55550" cy="54625"/>
            </a:xfrm>
            <a:custGeom>
              <a:avLst/>
              <a:gdLst/>
              <a:ahLst/>
              <a:cxnLst/>
              <a:rect l="l" t="t" r="r" b="b"/>
              <a:pathLst>
                <a:path w="2222" h="2185" extrusionOk="0">
                  <a:moveTo>
                    <a:pt x="126" y="0"/>
                  </a:moveTo>
                  <a:cubicBezTo>
                    <a:pt x="98" y="0"/>
                    <a:pt x="74" y="8"/>
                    <a:pt x="60" y="23"/>
                  </a:cubicBezTo>
                  <a:cubicBezTo>
                    <a:pt x="0" y="89"/>
                    <a:pt x="0" y="148"/>
                    <a:pt x="60" y="178"/>
                  </a:cubicBezTo>
                  <a:lnTo>
                    <a:pt x="2007" y="2155"/>
                  </a:lnTo>
                  <a:cubicBezTo>
                    <a:pt x="2036" y="2155"/>
                    <a:pt x="2066" y="2184"/>
                    <a:pt x="2095" y="2184"/>
                  </a:cubicBezTo>
                  <a:cubicBezTo>
                    <a:pt x="2125" y="2184"/>
                    <a:pt x="2162" y="2155"/>
                    <a:pt x="2162" y="2155"/>
                  </a:cubicBezTo>
                  <a:cubicBezTo>
                    <a:pt x="2221" y="2088"/>
                    <a:pt x="2221" y="2029"/>
                    <a:pt x="2162" y="1999"/>
                  </a:cubicBezTo>
                  <a:lnTo>
                    <a:pt x="215" y="23"/>
                  </a:lnTo>
                  <a:cubicBezTo>
                    <a:pt x="185" y="8"/>
                    <a:pt x="15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6"/>
            <p:cNvSpPr/>
            <p:nvPr/>
          </p:nvSpPr>
          <p:spPr>
            <a:xfrm>
              <a:off x="4968400" y="3179625"/>
              <a:ext cx="92575" cy="92550"/>
            </a:xfrm>
            <a:custGeom>
              <a:avLst/>
              <a:gdLst/>
              <a:ahLst/>
              <a:cxnLst/>
              <a:rect l="l" t="t" r="r" b="b"/>
              <a:pathLst>
                <a:path w="3703" h="3702" extrusionOk="0">
                  <a:moveTo>
                    <a:pt x="1852" y="0"/>
                  </a:moveTo>
                  <a:cubicBezTo>
                    <a:pt x="837" y="0"/>
                    <a:pt x="1" y="829"/>
                    <a:pt x="1" y="1851"/>
                  </a:cubicBezTo>
                  <a:cubicBezTo>
                    <a:pt x="1" y="2865"/>
                    <a:pt x="837" y="3702"/>
                    <a:pt x="1852" y="3702"/>
                  </a:cubicBezTo>
                  <a:cubicBezTo>
                    <a:pt x="2873" y="3702"/>
                    <a:pt x="3702" y="2865"/>
                    <a:pt x="3702" y="1851"/>
                  </a:cubicBezTo>
                  <a:cubicBezTo>
                    <a:pt x="3702" y="829"/>
                    <a:pt x="2873"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6"/>
            <p:cNvSpPr/>
            <p:nvPr/>
          </p:nvSpPr>
          <p:spPr>
            <a:xfrm>
              <a:off x="4966200" y="3177200"/>
              <a:ext cx="97175" cy="97200"/>
            </a:xfrm>
            <a:custGeom>
              <a:avLst/>
              <a:gdLst/>
              <a:ahLst/>
              <a:cxnLst/>
              <a:rect l="l" t="t" r="r" b="b"/>
              <a:pathLst>
                <a:path w="3887" h="3888" extrusionOk="0">
                  <a:moveTo>
                    <a:pt x="1940" y="216"/>
                  </a:moveTo>
                  <a:cubicBezTo>
                    <a:pt x="2902" y="216"/>
                    <a:pt x="3672" y="986"/>
                    <a:pt x="3672" y="1948"/>
                  </a:cubicBezTo>
                  <a:cubicBezTo>
                    <a:pt x="3672" y="2903"/>
                    <a:pt x="2902" y="3673"/>
                    <a:pt x="1940" y="3673"/>
                  </a:cubicBezTo>
                  <a:cubicBezTo>
                    <a:pt x="985" y="3673"/>
                    <a:pt x="215" y="2903"/>
                    <a:pt x="215" y="1948"/>
                  </a:cubicBezTo>
                  <a:cubicBezTo>
                    <a:pt x="215" y="986"/>
                    <a:pt x="985" y="216"/>
                    <a:pt x="1940" y="216"/>
                  </a:cubicBezTo>
                  <a:close/>
                  <a:moveTo>
                    <a:pt x="1940" y="1"/>
                  </a:moveTo>
                  <a:cubicBezTo>
                    <a:pt x="866" y="1"/>
                    <a:pt x="0" y="867"/>
                    <a:pt x="0" y="1948"/>
                  </a:cubicBezTo>
                  <a:cubicBezTo>
                    <a:pt x="0" y="3021"/>
                    <a:pt x="866" y="3888"/>
                    <a:pt x="1940" y="3888"/>
                  </a:cubicBezTo>
                  <a:cubicBezTo>
                    <a:pt x="3021" y="3888"/>
                    <a:pt x="3887" y="3021"/>
                    <a:pt x="3887" y="1948"/>
                  </a:cubicBezTo>
                  <a:cubicBezTo>
                    <a:pt x="3887" y="867"/>
                    <a:pt x="3021" y="1"/>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6"/>
            <p:cNvSpPr/>
            <p:nvPr/>
          </p:nvSpPr>
          <p:spPr>
            <a:xfrm>
              <a:off x="4968400" y="3170350"/>
              <a:ext cx="92575" cy="92575"/>
            </a:xfrm>
            <a:custGeom>
              <a:avLst/>
              <a:gdLst/>
              <a:ahLst/>
              <a:cxnLst/>
              <a:rect l="l" t="t" r="r" b="b"/>
              <a:pathLst>
                <a:path w="3703" h="3703" extrusionOk="0">
                  <a:moveTo>
                    <a:pt x="1852" y="1"/>
                  </a:moveTo>
                  <a:cubicBezTo>
                    <a:pt x="837" y="1"/>
                    <a:pt x="1" y="830"/>
                    <a:pt x="1" y="1852"/>
                  </a:cubicBezTo>
                  <a:cubicBezTo>
                    <a:pt x="1" y="2866"/>
                    <a:pt x="837" y="3703"/>
                    <a:pt x="1852" y="3703"/>
                  </a:cubicBezTo>
                  <a:cubicBezTo>
                    <a:pt x="2873" y="3703"/>
                    <a:pt x="3702" y="2866"/>
                    <a:pt x="3702" y="1852"/>
                  </a:cubicBezTo>
                  <a:cubicBezTo>
                    <a:pt x="3702" y="830"/>
                    <a:pt x="2873" y="1"/>
                    <a:pt x="1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6"/>
            <p:cNvSpPr/>
            <p:nvPr/>
          </p:nvSpPr>
          <p:spPr>
            <a:xfrm>
              <a:off x="4966200" y="3167950"/>
              <a:ext cx="97175" cy="97200"/>
            </a:xfrm>
            <a:custGeom>
              <a:avLst/>
              <a:gdLst/>
              <a:ahLst/>
              <a:cxnLst/>
              <a:rect l="l" t="t" r="r" b="b"/>
              <a:pathLst>
                <a:path w="3887" h="3888" extrusionOk="0">
                  <a:moveTo>
                    <a:pt x="1940" y="215"/>
                  </a:moveTo>
                  <a:cubicBezTo>
                    <a:pt x="2902" y="215"/>
                    <a:pt x="3672" y="985"/>
                    <a:pt x="3672" y="1948"/>
                  </a:cubicBezTo>
                  <a:cubicBezTo>
                    <a:pt x="3672" y="2903"/>
                    <a:pt x="2902" y="3673"/>
                    <a:pt x="1940" y="3673"/>
                  </a:cubicBezTo>
                  <a:cubicBezTo>
                    <a:pt x="985" y="3673"/>
                    <a:pt x="215" y="2903"/>
                    <a:pt x="215" y="1948"/>
                  </a:cubicBezTo>
                  <a:cubicBezTo>
                    <a:pt x="215" y="985"/>
                    <a:pt x="985" y="215"/>
                    <a:pt x="1940" y="215"/>
                  </a:cubicBezTo>
                  <a:close/>
                  <a:moveTo>
                    <a:pt x="1940" y="1"/>
                  </a:moveTo>
                  <a:cubicBezTo>
                    <a:pt x="866" y="1"/>
                    <a:pt x="0" y="867"/>
                    <a:pt x="0" y="1948"/>
                  </a:cubicBezTo>
                  <a:cubicBezTo>
                    <a:pt x="0" y="3021"/>
                    <a:pt x="866" y="3887"/>
                    <a:pt x="1940" y="3887"/>
                  </a:cubicBezTo>
                  <a:cubicBezTo>
                    <a:pt x="3021" y="3887"/>
                    <a:pt x="3887" y="3021"/>
                    <a:pt x="3887" y="1948"/>
                  </a:cubicBezTo>
                  <a:cubicBezTo>
                    <a:pt x="3887" y="867"/>
                    <a:pt x="3021" y="1"/>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6"/>
            <p:cNvSpPr/>
            <p:nvPr/>
          </p:nvSpPr>
          <p:spPr>
            <a:xfrm>
              <a:off x="4997100" y="3194975"/>
              <a:ext cx="33900" cy="43150"/>
            </a:xfrm>
            <a:custGeom>
              <a:avLst/>
              <a:gdLst/>
              <a:ahLst/>
              <a:cxnLst/>
              <a:rect l="l" t="t" r="r" b="b"/>
              <a:pathLst>
                <a:path w="1356" h="1726" extrusionOk="0">
                  <a:moveTo>
                    <a:pt x="89" y="1"/>
                  </a:moveTo>
                  <a:lnTo>
                    <a:pt x="89" y="371"/>
                  </a:lnTo>
                  <a:lnTo>
                    <a:pt x="770" y="371"/>
                  </a:lnTo>
                  <a:lnTo>
                    <a:pt x="371" y="741"/>
                  </a:lnTo>
                  <a:lnTo>
                    <a:pt x="430" y="985"/>
                  </a:lnTo>
                  <a:lnTo>
                    <a:pt x="615" y="985"/>
                  </a:lnTo>
                  <a:cubicBezTo>
                    <a:pt x="704" y="985"/>
                    <a:pt x="800" y="985"/>
                    <a:pt x="830" y="1015"/>
                  </a:cubicBezTo>
                  <a:cubicBezTo>
                    <a:pt x="889" y="1052"/>
                    <a:pt x="889" y="1111"/>
                    <a:pt x="889" y="1141"/>
                  </a:cubicBezTo>
                  <a:lnTo>
                    <a:pt x="889" y="1170"/>
                  </a:lnTo>
                  <a:cubicBezTo>
                    <a:pt x="889" y="1200"/>
                    <a:pt x="889" y="1267"/>
                    <a:pt x="859" y="1296"/>
                  </a:cubicBezTo>
                  <a:cubicBezTo>
                    <a:pt x="800" y="1326"/>
                    <a:pt x="770" y="1326"/>
                    <a:pt x="674" y="1326"/>
                  </a:cubicBezTo>
                  <a:cubicBezTo>
                    <a:pt x="615" y="1326"/>
                    <a:pt x="556" y="1326"/>
                    <a:pt x="459" y="1296"/>
                  </a:cubicBezTo>
                  <a:cubicBezTo>
                    <a:pt x="400" y="1237"/>
                    <a:pt x="333" y="1200"/>
                    <a:pt x="274" y="1141"/>
                  </a:cubicBezTo>
                  <a:lnTo>
                    <a:pt x="0" y="1452"/>
                  </a:lnTo>
                  <a:cubicBezTo>
                    <a:pt x="60" y="1540"/>
                    <a:pt x="185" y="1607"/>
                    <a:pt x="274" y="1666"/>
                  </a:cubicBezTo>
                  <a:cubicBezTo>
                    <a:pt x="400" y="1696"/>
                    <a:pt x="556" y="1726"/>
                    <a:pt x="704" y="1726"/>
                  </a:cubicBezTo>
                  <a:cubicBezTo>
                    <a:pt x="800" y="1726"/>
                    <a:pt x="889" y="1726"/>
                    <a:pt x="985" y="1696"/>
                  </a:cubicBezTo>
                  <a:cubicBezTo>
                    <a:pt x="1044" y="1666"/>
                    <a:pt x="1111" y="1637"/>
                    <a:pt x="1170" y="1570"/>
                  </a:cubicBezTo>
                  <a:cubicBezTo>
                    <a:pt x="1229" y="1540"/>
                    <a:pt x="1296" y="1481"/>
                    <a:pt x="1326" y="1385"/>
                  </a:cubicBezTo>
                  <a:cubicBezTo>
                    <a:pt x="1355" y="1326"/>
                    <a:pt x="1355" y="1267"/>
                    <a:pt x="1355" y="1170"/>
                  </a:cubicBezTo>
                  <a:cubicBezTo>
                    <a:pt x="1355" y="1081"/>
                    <a:pt x="1355" y="1015"/>
                    <a:pt x="1326" y="985"/>
                  </a:cubicBezTo>
                  <a:cubicBezTo>
                    <a:pt x="1326" y="926"/>
                    <a:pt x="1296" y="867"/>
                    <a:pt x="1229" y="830"/>
                  </a:cubicBezTo>
                  <a:cubicBezTo>
                    <a:pt x="1200" y="800"/>
                    <a:pt x="1140" y="771"/>
                    <a:pt x="1111" y="741"/>
                  </a:cubicBezTo>
                  <a:cubicBezTo>
                    <a:pt x="1044" y="711"/>
                    <a:pt x="985" y="711"/>
                    <a:pt x="926" y="682"/>
                  </a:cubicBezTo>
                  <a:lnTo>
                    <a:pt x="1326" y="341"/>
                  </a:lnTo>
                  <a:lnTo>
                    <a:pt x="1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6"/>
            <p:cNvSpPr/>
            <p:nvPr/>
          </p:nvSpPr>
          <p:spPr>
            <a:xfrm>
              <a:off x="4815725" y="3231250"/>
              <a:ext cx="190650" cy="93300"/>
            </a:xfrm>
            <a:custGeom>
              <a:avLst/>
              <a:gdLst/>
              <a:ahLst/>
              <a:cxnLst/>
              <a:rect l="l" t="t" r="r" b="b"/>
              <a:pathLst>
                <a:path w="7626" h="3732" extrusionOk="0">
                  <a:moveTo>
                    <a:pt x="7626" y="1"/>
                  </a:moveTo>
                  <a:lnTo>
                    <a:pt x="0" y="60"/>
                  </a:lnTo>
                  <a:lnTo>
                    <a:pt x="3768" y="3732"/>
                  </a:lnTo>
                  <a:lnTo>
                    <a:pt x="76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6"/>
          <p:cNvGrpSpPr/>
          <p:nvPr/>
        </p:nvGrpSpPr>
        <p:grpSpPr>
          <a:xfrm>
            <a:off x="7884798" y="4441344"/>
            <a:ext cx="427191" cy="422970"/>
            <a:chOff x="2535900" y="2697375"/>
            <a:chExt cx="164475" cy="162875"/>
          </a:xfrm>
        </p:grpSpPr>
        <p:sp>
          <p:nvSpPr>
            <p:cNvPr id="312" name="Google Shape;312;p16"/>
            <p:cNvSpPr/>
            <p:nvPr/>
          </p:nvSpPr>
          <p:spPr>
            <a:xfrm>
              <a:off x="2543150" y="2705125"/>
              <a:ext cx="155050" cy="153175"/>
            </a:xfrm>
            <a:custGeom>
              <a:avLst/>
              <a:gdLst/>
              <a:ahLst/>
              <a:cxnLst/>
              <a:rect l="l" t="t" r="r" b="b"/>
              <a:pathLst>
                <a:path w="6202" h="6127" extrusionOk="0">
                  <a:moveTo>
                    <a:pt x="3102" y="1738"/>
                  </a:moveTo>
                  <a:cubicBezTo>
                    <a:pt x="3345" y="1738"/>
                    <a:pt x="3592" y="1805"/>
                    <a:pt x="3812" y="1946"/>
                  </a:cubicBezTo>
                  <a:cubicBezTo>
                    <a:pt x="4426" y="2342"/>
                    <a:pt x="4607" y="3159"/>
                    <a:pt x="4217" y="3774"/>
                  </a:cubicBezTo>
                  <a:cubicBezTo>
                    <a:pt x="3965" y="4168"/>
                    <a:pt x="3538" y="4383"/>
                    <a:pt x="3103" y="4383"/>
                  </a:cubicBezTo>
                  <a:cubicBezTo>
                    <a:pt x="2859" y="4383"/>
                    <a:pt x="2612" y="4316"/>
                    <a:pt x="2391" y="4174"/>
                  </a:cubicBezTo>
                  <a:cubicBezTo>
                    <a:pt x="1775" y="3785"/>
                    <a:pt x="1590" y="2968"/>
                    <a:pt x="1984" y="2353"/>
                  </a:cubicBezTo>
                  <a:cubicBezTo>
                    <a:pt x="2238" y="1954"/>
                    <a:pt x="2665" y="1738"/>
                    <a:pt x="3102" y="1738"/>
                  </a:cubicBezTo>
                  <a:close/>
                  <a:moveTo>
                    <a:pt x="2514" y="0"/>
                  </a:moveTo>
                  <a:cubicBezTo>
                    <a:pt x="2485" y="0"/>
                    <a:pt x="2455" y="3"/>
                    <a:pt x="2426" y="10"/>
                  </a:cubicBezTo>
                  <a:cubicBezTo>
                    <a:pt x="2206" y="56"/>
                    <a:pt x="2066" y="276"/>
                    <a:pt x="2118" y="497"/>
                  </a:cubicBezTo>
                  <a:lnTo>
                    <a:pt x="2211" y="931"/>
                  </a:lnTo>
                  <a:cubicBezTo>
                    <a:pt x="1915" y="1059"/>
                    <a:pt x="1636" y="1245"/>
                    <a:pt x="1411" y="1494"/>
                  </a:cubicBezTo>
                  <a:lnTo>
                    <a:pt x="1033" y="1256"/>
                  </a:lnTo>
                  <a:cubicBezTo>
                    <a:pt x="964" y="1212"/>
                    <a:pt x="886" y="1191"/>
                    <a:pt x="809" y="1191"/>
                  </a:cubicBezTo>
                  <a:cubicBezTo>
                    <a:pt x="674" y="1191"/>
                    <a:pt x="542" y="1256"/>
                    <a:pt x="465" y="1378"/>
                  </a:cubicBezTo>
                  <a:cubicBezTo>
                    <a:pt x="343" y="1569"/>
                    <a:pt x="401" y="1825"/>
                    <a:pt x="592" y="1946"/>
                  </a:cubicBezTo>
                  <a:lnTo>
                    <a:pt x="969" y="2184"/>
                  </a:lnTo>
                  <a:cubicBezTo>
                    <a:pt x="841" y="2498"/>
                    <a:pt x="784" y="2829"/>
                    <a:pt x="795" y="3153"/>
                  </a:cubicBezTo>
                  <a:lnTo>
                    <a:pt x="361" y="3247"/>
                  </a:lnTo>
                  <a:cubicBezTo>
                    <a:pt x="140" y="3293"/>
                    <a:pt x="0" y="3512"/>
                    <a:pt x="48" y="3734"/>
                  </a:cubicBezTo>
                  <a:cubicBezTo>
                    <a:pt x="93" y="3925"/>
                    <a:pt x="261" y="4056"/>
                    <a:pt x="450" y="4056"/>
                  </a:cubicBezTo>
                  <a:cubicBezTo>
                    <a:pt x="478" y="4056"/>
                    <a:pt x="506" y="4053"/>
                    <a:pt x="535" y="4047"/>
                  </a:cubicBezTo>
                  <a:lnTo>
                    <a:pt x="975" y="3948"/>
                  </a:lnTo>
                  <a:cubicBezTo>
                    <a:pt x="1097" y="4249"/>
                    <a:pt x="1288" y="4527"/>
                    <a:pt x="1532" y="4754"/>
                  </a:cubicBezTo>
                  <a:lnTo>
                    <a:pt x="1294" y="5132"/>
                  </a:lnTo>
                  <a:cubicBezTo>
                    <a:pt x="1173" y="5322"/>
                    <a:pt x="1224" y="5572"/>
                    <a:pt x="1416" y="5694"/>
                  </a:cubicBezTo>
                  <a:cubicBezTo>
                    <a:pt x="1485" y="5738"/>
                    <a:pt x="1563" y="5759"/>
                    <a:pt x="1640" y="5759"/>
                  </a:cubicBezTo>
                  <a:cubicBezTo>
                    <a:pt x="1775" y="5759"/>
                    <a:pt x="1907" y="5694"/>
                    <a:pt x="1984" y="5572"/>
                  </a:cubicBezTo>
                  <a:lnTo>
                    <a:pt x="2222" y="5196"/>
                  </a:lnTo>
                  <a:cubicBezTo>
                    <a:pt x="2510" y="5312"/>
                    <a:pt x="2814" y="5371"/>
                    <a:pt x="3113" y="5371"/>
                  </a:cubicBezTo>
                  <a:cubicBezTo>
                    <a:pt x="3139" y="5371"/>
                    <a:pt x="3165" y="5371"/>
                    <a:pt x="3191" y="5370"/>
                  </a:cubicBezTo>
                  <a:lnTo>
                    <a:pt x="3284" y="5804"/>
                  </a:lnTo>
                  <a:cubicBezTo>
                    <a:pt x="3329" y="5996"/>
                    <a:pt x="3498" y="6126"/>
                    <a:pt x="3687" y="6126"/>
                  </a:cubicBezTo>
                  <a:cubicBezTo>
                    <a:pt x="3715" y="6126"/>
                    <a:pt x="3743" y="6123"/>
                    <a:pt x="3772" y="6117"/>
                  </a:cubicBezTo>
                  <a:cubicBezTo>
                    <a:pt x="3992" y="6066"/>
                    <a:pt x="4137" y="5844"/>
                    <a:pt x="4085" y="5624"/>
                  </a:cubicBezTo>
                  <a:lnTo>
                    <a:pt x="3992" y="5189"/>
                  </a:lnTo>
                  <a:cubicBezTo>
                    <a:pt x="4287" y="5068"/>
                    <a:pt x="4565" y="4875"/>
                    <a:pt x="4792" y="4626"/>
                  </a:cubicBezTo>
                  <a:lnTo>
                    <a:pt x="5170" y="4870"/>
                  </a:lnTo>
                  <a:cubicBezTo>
                    <a:pt x="5237" y="4913"/>
                    <a:pt x="5313" y="4934"/>
                    <a:pt x="5389" y="4934"/>
                  </a:cubicBezTo>
                  <a:cubicBezTo>
                    <a:pt x="5525" y="4934"/>
                    <a:pt x="5659" y="4866"/>
                    <a:pt x="5738" y="4743"/>
                  </a:cubicBezTo>
                  <a:cubicBezTo>
                    <a:pt x="5860" y="4557"/>
                    <a:pt x="5802" y="4302"/>
                    <a:pt x="5609" y="4179"/>
                  </a:cubicBezTo>
                  <a:lnTo>
                    <a:pt x="5234" y="3936"/>
                  </a:lnTo>
                  <a:cubicBezTo>
                    <a:pt x="5360" y="3629"/>
                    <a:pt x="5419" y="3298"/>
                    <a:pt x="5408" y="2974"/>
                  </a:cubicBezTo>
                  <a:lnTo>
                    <a:pt x="5842" y="2880"/>
                  </a:lnTo>
                  <a:cubicBezTo>
                    <a:pt x="6062" y="2829"/>
                    <a:pt x="6201" y="2608"/>
                    <a:pt x="6155" y="2388"/>
                  </a:cubicBezTo>
                  <a:cubicBezTo>
                    <a:pt x="6111" y="2199"/>
                    <a:pt x="5945" y="2069"/>
                    <a:pt x="5757" y="2069"/>
                  </a:cubicBezTo>
                  <a:cubicBezTo>
                    <a:pt x="5726" y="2069"/>
                    <a:pt x="5694" y="2073"/>
                    <a:pt x="5662" y="2080"/>
                  </a:cubicBezTo>
                  <a:lnTo>
                    <a:pt x="5227" y="2173"/>
                  </a:lnTo>
                  <a:cubicBezTo>
                    <a:pt x="5105" y="1877"/>
                    <a:pt x="4913" y="1598"/>
                    <a:pt x="4670" y="1373"/>
                  </a:cubicBezTo>
                  <a:lnTo>
                    <a:pt x="4908" y="995"/>
                  </a:lnTo>
                  <a:cubicBezTo>
                    <a:pt x="5030" y="803"/>
                    <a:pt x="4972" y="549"/>
                    <a:pt x="4787" y="427"/>
                  </a:cubicBezTo>
                  <a:cubicBezTo>
                    <a:pt x="4718" y="384"/>
                    <a:pt x="4642" y="363"/>
                    <a:pt x="4567" y="363"/>
                  </a:cubicBezTo>
                  <a:cubicBezTo>
                    <a:pt x="4430" y="363"/>
                    <a:pt x="4296" y="431"/>
                    <a:pt x="4217" y="554"/>
                  </a:cubicBezTo>
                  <a:lnTo>
                    <a:pt x="3981" y="931"/>
                  </a:lnTo>
                  <a:cubicBezTo>
                    <a:pt x="3695" y="809"/>
                    <a:pt x="3394" y="756"/>
                    <a:pt x="3097" y="756"/>
                  </a:cubicBezTo>
                  <a:cubicBezTo>
                    <a:pt x="3069" y="756"/>
                    <a:pt x="3040" y="756"/>
                    <a:pt x="3012" y="757"/>
                  </a:cubicBezTo>
                  <a:lnTo>
                    <a:pt x="2918" y="323"/>
                  </a:lnTo>
                  <a:cubicBezTo>
                    <a:pt x="2874" y="131"/>
                    <a:pt x="2705" y="0"/>
                    <a:pt x="2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6"/>
            <p:cNvSpPr/>
            <p:nvPr/>
          </p:nvSpPr>
          <p:spPr>
            <a:xfrm>
              <a:off x="2541725" y="2703150"/>
              <a:ext cx="158650" cy="157100"/>
            </a:xfrm>
            <a:custGeom>
              <a:avLst/>
              <a:gdLst/>
              <a:ahLst/>
              <a:cxnLst/>
              <a:rect l="l" t="t" r="r" b="b"/>
              <a:pathLst>
                <a:path w="6346" h="6284" extrusionOk="0">
                  <a:moveTo>
                    <a:pt x="3161" y="1899"/>
                  </a:moveTo>
                  <a:cubicBezTo>
                    <a:pt x="3387" y="1899"/>
                    <a:pt x="3620" y="1961"/>
                    <a:pt x="3829" y="2095"/>
                  </a:cubicBezTo>
                  <a:cubicBezTo>
                    <a:pt x="4107" y="2274"/>
                    <a:pt x="4298" y="2547"/>
                    <a:pt x="4373" y="2873"/>
                  </a:cubicBezTo>
                  <a:cubicBezTo>
                    <a:pt x="4443" y="3197"/>
                    <a:pt x="4386" y="3527"/>
                    <a:pt x="4205" y="3813"/>
                  </a:cubicBezTo>
                  <a:cubicBezTo>
                    <a:pt x="4025" y="4091"/>
                    <a:pt x="3747" y="4282"/>
                    <a:pt x="3428" y="4357"/>
                  </a:cubicBezTo>
                  <a:cubicBezTo>
                    <a:pt x="3338" y="4376"/>
                    <a:pt x="3248" y="4386"/>
                    <a:pt x="3158" y="4386"/>
                  </a:cubicBezTo>
                  <a:cubicBezTo>
                    <a:pt x="2922" y="4386"/>
                    <a:pt x="2690" y="4320"/>
                    <a:pt x="2488" y="4189"/>
                  </a:cubicBezTo>
                  <a:cubicBezTo>
                    <a:pt x="2210" y="4009"/>
                    <a:pt x="2019" y="3731"/>
                    <a:pt x="1942" y="3406"/>
                  </a:cubicBezTo>
                  <a:cubicBezTo>
                    <a:pt x="1873" y="3088"/>
                    <a:pt x="1931" y="2751"/>
                    <a:pt x="2111" y="2472"/>
                  </a:cubicBezTo>
                  <a:cubicBezTo>
                    <a:pt x="2349" y="2100"/>
                    <a:pt x="2750" y="1899"/>
                    <a:pt x="3161" y="1899"/>
                  </a:cubicBezTo>
                  <a:close/>
                  <a:moveTo>
                    <a:pt x="3158" y="1740"/>
                  </a:moveTo>
                  <a:cubicBezTo>
                    <a:pt x="2694" y="1740"/>
                    <a:pt x="2242" y="1969"/>
                    <a:pt x="1977" y="2386"/>
                  </a:cubicBezTo>
                  <a:cubicBezTo>
                    <a:pt x="1775" y="2705"/>
                    <a:pt x="1706" y="3075"/>
                    <a:pt x="1786" y="3441"/>
                  </a:cubicBezTo>
                  <a:cubicBezTo>
                    <a:pt x="1867" y="3806"/>
                    <a:pt x="2089" y="4119"/>
                    <a:pt x="2402" y="4322"/>
                  </a:cubicBezTo>
                  <a:cubicBezTo>
                    <a:pt x="2633" y="4467"/>
                    <a:pt x="2889" y="4544"/>
                    <a:pt x="3155" y="4544"/>
                  </a:cubicBezTo>
                  <a:cubicBezTo>
                    <a:pt x="3254" y="4544"/>
                    <a:pt x="3358" y="4531"/>
                    <a:pt x="3457" y="4509"/>
                  </a:cubicBezTo>
                  <a:cubicBezTo>
                    <a:pt x="3829" y="4432"/>
                    <a:pt x="4135" y="4212"/>
                    <a:pt x="4338" y="3894"/>
                  </a:cubicBezTo>
                  <a:cubicBezTo>
                    <a:pt x="4542" y="3580"/>
                    <a:pt x="4606" y="3203"/>
                    <a:pt x="4530" y="2838"/>
                  </a:cubicBezTo>
                  <a:cubicBezTo>
                    <a:pt x="4448" y="2472"/>
                    <a:pt x="4228" y="2159"/>
                    <a:pt x="3915" y="1961"/>
                  </a:cubicBezTo>
                  <a:cubicBezTo>
                    <a:pt x="3680" y="1812"/>
                    <a:pt x="3417" y="1740"/>
                    <a:pt x="3158" y="1740"/>
                  </a:cubicBezTo>
                  <a:close/>
                  <a:moveTo>
                    <a:pt x="2574" y="161"/>
                  </a:moveTo>
                  <a:cubicBezTo>
                    <a:pt x="2726" y="161"/>
                    <a:pt x="2860" y="264"/>
                    <a:pt x="2895" y="419"/>
                  </a:cubicBezTo>
                  <a:lnTo>
                    <a:pt x="2993" y="854"/>
                  </a:lnTo>
                  <a:cubicBezTo>
                    <a:pt x="2998" y="891"/>
                    <a:pt x="3027" y="918"/>
                    <a:pt x="3062" y="918"/>
                  </a:cubicBezTo>
                  <a:cubicBezTo>
                    <a:pt x="3066" y="918"/>
                    <a:pt x="3070" y="918"/>
                    <a:pt x="3074" y="917"/>
                  </a:cubicBezTo>
                  <a:cubicBezTo>
                    <a:pt x="3102" y="916"/>
                    <a:pt x="3129" y="916"/>
                    <a:pt x="3157" y="916"/>
                  </a:cubicBezTo>
                  <a:cubicBezTo>
                    <a:pt x="3447" y="916"/>
                    <a:pt x="3732" y="969"/>
                    <a:pt x="4003" y="1080"/>
                  </a:cubicBezTo>
                  <a:cubicBezTo>
                    <a:pt x="4014" y="1086"/>
                    <a:pt x="4025" y="1088"/>
                    <a:pt x="4037" y="1088"/>
                  </a:cubicBezTo>
                  <a:cubicBezTo>
                    <a:pt x="4063" y="1088"/>
                    <a:pt x="4089" y="1075"/>
                    <a:pt x="4100" y="1051"/>
                  </a:cubicBezTo>
                  <a:lnTo>
                    <a:pt x="4344" y="673"/>
                  </a:lnTo>
                  <a:cubicBezTo>
                    <a:pt x="4391" y="598"/>
                    <a:pt x="4461" y="547"/>
                    <a:pt x="4547" y="529"/>
                  </a:cubicBezTo>
                  <a:cubicBezTo>
                    <a:pt x="4569" y="524"/>
                    <a:pt x="4591" y="522"/>
                    <a:pt x="4613" y="522"/>
                  </a:cubicBezTo>
                  <a:cubicBezTo>
                    <a:pt x="4678" y="522"/>
                    <a:pt x="4740" y="541"/>
                    <a:pt x="4796" y="576"/>
                  </a:cubicBezTo>
                  <a:cubicBezTo>
                    <a:pt x="4873" y="622"/>
                    <a:pt x="4924" y="697"/>
                    <a:pt x="4943" y="778"/>
                  </a:cubicBezTo>
                  <a:cubicBezTo>
                    <a:pt x="4959" y="866"/>
                    <a:pt x="4948" y="959"/>
                    <a:pt x="4895" y="1028"/>
                  </a:cubicBezTo>
                  <a:lnTo>
                    <a:pt x="4657" y="1404"/>
                  </a:lnTo>
                  <a:cubicBezTo>
                    <a:pt x="4635" y="1439"/>
                    <a:pt x="4640" y="1481"/>
                    <a:pt x="4670" y="1509"/>
                  </a:cubicBezTo>
                  <a:cubicBezTo>
                    <a:pt x="4908" y="1725"/>
                    <a:pt x="5087" y="1985"/>
                    <a:pt x="5214" y="2281"/>
                  </a:cubicBezTo>
                  <a:cubicBezTo>
                    <a:pt x="5225" y="2317"/>
                    <a:pt x="5257" y="2334"/>
                    <a:pt x="5289" y="2334"/>
                  </a:cubicBezTo>
                  <a:cubicBezTo>
                    <a:pt x="5293" y="2334"/>
                    <a:pt x="5297" y="2334"/>
                    <a:pt x="5302" y="2333"/>
                  </a:cubicBezTo>
                  <a:lnTo>
                    <a:pt x="5736" y="2234"/>
                  </a:lnTo>
                  <a:cubicBezTo>
                    <a:pt x="5761" y="2229"/>
                    <a:pt x="5785" y="2226"/>
                    <a:pt x="5809" y="2226"/>
                  </a:cubicBezTo>
                  <a:cubicBezTo>
                    <a:pt x="5962" y="2226"/>
                    <a:pt x="6097" y="2333"/>
                    <a:pt x="6131" y="2483"/>
                  </a:cubicBezTo>
                  <a:cubicBezTo>
                    <a:pt x="6172" y="2664"/>
                    <a:pt x="6062" y="2838"/>
                    <a:pt x="5882" y="2879"/>
                  </a:cubicBezTo>
                  <a:lnTo>
                    <a:pt x="5446" y="2978"/>
                  </a:lnTo>
                  <a:cubicBezTo>
                    <a:pt x="5406" y="2983"/>
                    <a:pt x="5382" y="3018"/>
                    <a:pt x="5382" y="3058"/>
                  </a:cubicBezTo>
                  <a:cubicBezTo>
                    <a:pt x="5395" y="3377"/>
                    <a:pt x="5337" y="3690"/>
                    <a:pt x="5214" y="3987"/>
                  </a:cubicBezTo>
                  <a:cubicBezTo>
                    <a:pt x="5203" y="4022"/>
                    <a:pt x="5214" y="4062"/>
                    <a:pt x="5249" y="4084"/>
                  </a:cubicBezTo>
                  <a:lnTo>
                    <a:pt x="5626" y="4322"/>
                  </a:lnTo>
                  <a:cubicBezTo>
                    <a:pt x="5696" y="4375"/>
                    <a:pt x="5749" y="4445"/>
                    <a:pt x="5771" y="4531"/>
                  </a:cubicBezTo>
                  <a:cubicBezTo>
                    <a:pt x="5789" y="4619"/>
                    <a:pt x="5771" y="4705"/>
                    <a:pt x="5725" y="4780"/>
                  </a:cubicBezTo>
                  <a:cubicBezTo>
                    <a:pt x="5662" y="4878"/>
                    <a:pt x="5555" y="4932"/>
                    <a:pt x="5446" y="4932"/>
                  </a:cubicBezTo>
                  <a:cubicBezTo>
                    <a:pt x="5385" y="4932"/>
                    <a:pt x="5323" y="4915"/>
                    <a:pt x="5267" y="4879"/>
                  </a:cubicBezTo>
                  <a:lnTo>
                    <a:pt x="4890" y="4641"/>
                  </a:lnTo>
                  <a:cubicBezTo>
                    <a:pt x="4878" y="4632"/>
                    <a:pt x="4864" y="4628"/>
                    <a:pt x="4849" y="4628"/>
                  </a:cubicBezTo>
                  <a:cubicBezTo>
                    <a:pt x="4829" y="4628"/>
                    <a:pt x="4808" y="4637"/>
                    <a:pt x="4791" y="4654"/>
                  </a:cubicBezTo>
                  <a:cubicBezTo>
                    <a:pt x="4571" y="4892"/>
                    <a:pt x="4309" y="5071"/>
                    <a:pt x="4014" y="5193"/>
                  </a:cubicBezTo>
                  <a:cubicBezTo>
                    <a:pt x="3979" y="5211"/>
                    <a:pt x="3961" y="5251"/>
                    <a:pt x="3968" y="5286"/>
                  </a:cubicBezTo>
                  <a:lnTo>
                    <a:pt x="4065" y="5720"/>
                  </a:lnTo>
                  <a:cubicBezTo>
                    <a:pt x="4084" y="5808"/>
                    <a:pt x="4065" y="5894"/>
                    <a:pt x="4019" y="5971"/>
                  </a:cubicBezTo>
                  <a:cubicBezTo>
                    <a:pt x="3974" y="6046"/>
                    <a:pt x="3898" y="6097"/>
                    <a:pt x="3811" y="6116"/>
                  </a:cubicBezTo>
                  <a:cubicBezTo>
                    <a:pt x="3788" y="6120"/>
                    <a:pt x="3764" y="6123"/>
                    <a:pt x="3741" y="6123"/>
                  </a:cubicBezTo>
                  <a:cubicBezTo>
                    <a:pt x="3679" y="6123"/>
                    <a:pt x="3617" y="6106"/>
                    <a:pt x="3567" y="6068"/>
                  </a:cubicBezTo>
                  <a:cubicBezTo>
                    <a:pt x="3492" y="6022"/>
                    <a:pt x="3439" y="5953"/>
                    <a:pt x="3422" y="5866"/>
                  </a:cubicBezTo>
                  <a:lnTo>
                    <a:pt x="3323" y="5431"/>
                  </a:lnTo>
                  <a:cubicBezTo>
                    <a:pt x="3318" y="5390"/>
                    <a:pt x="3283" y="5367"/>
                    <a:pt x="3248" y="5367"/>
                  </a:cubicBezTo>
                  <a:lnTo>
                    <a:pt x="3243" y="5367"/>
                  </a:lnTo>
                  <a:cubicBezTo>
                    <a:pt x="3214" y="5368"/>
                    <a:pt x="3186" y="5368"/>
                    <a:pt x="3158" y="5368"/>
                  </a:cubicBezTo>
                  <a:cubicBezTo>
                    <a:pt x="2868" y="5368"/>
                    <a:pt x="2584" y="5310"/>
                    <a:pt x="2314" y="5198"/>
                  </a:cubicBezTo>
                  <a:cubicBezTo>
                    <a:pt x="2305" y="5195"/>
                    <a:pt x="2296" y="5194"/>
                    <a:pt x="2287" y="5194"/>
                  </a:cubicBezTo>
                  <a:cubicBezTo>
                    <a:pt x="2258" y="5194"/>
                    <a:pt x="2229" y="5207"/>
                    <a:pt x="2215" y="5233"/>
                  </a:cubicBezTo>
                  <a:lnTo>
                    <a:pt x="1972" y="5605"/>
                  </a:lnTo>
                  <a:cubicBezTo>
                    <a:pt x="1908" y="5706"/>
                    <a:pt x="1802" y="5761"/>
                    <a:pt x="1693" y="5761"/>
                  </a:cubicBezTo>
                  <a:cubicBezTo>
                    <a:pt x="1634" y="5761"/>
                    <a:pt x="1573" y="5744"/>
                    <a:pt x="1519" y="5709"/>
                  </a:cubicBezTo>
                  <a:cubicBezTo>
                    <a:pt x="1363" y="5610"/>
                    <a:pt x="1323" y="5407"/>
                    <a:pt x="1415" y="5251"/>
                  </a:cubicBezTo>
                  <a:lnTo>
                    <a:pt x="1658" y="4874"/>
                  </a:lnTo>
                  <a:cubicBezTo>
                    <a:pt x="1676" y="4844"/>
                    <a:pt x="1676" y="4799"/>
                    <a:pt x="1647" y="4775"/>
                  </a:cubicBezTo>
                  <a:cubicBezTo>
                    <a:pt x="1409" y="4555"/>
                    <a:pt x="1230" y="4293"/>
                    <a:pt x="1101" y="3998"/>
                  </a:cubicBezTo>
                  <a:cubicBezTo>
                    <a:pt x="1092" y="3968"/>
                    <a:pt x="1061" y="3951"/>
                    <a:pt x="1030" y="3951"/>
                  </a:cubicBezTo>
                  <a:cubicBezTo>
                    <a:pt x="1025" y="3951"/>
                    <a:pt x="1020" y="3951"/>
                    <a:pt x="1015" y="3952"/>
                  </a:cubicBezTo>
                  <a:lnTo>
                    <a:pt x="574" y="4050"/>
                  </a:lnTo>
                  <a:cubicBezTo>
                    <a:pt x="553" y="4054"/>
                    <a:pt x="531" y="4056"/>
                    <a:pt x="510" y="4056"/>
                  </a:cubicBezTo>
                  <a:cubicBezTo>
                    <a:pt x="447" y="4056"/>
                    <a:pt x="382" y="4038"/>
                    <a:pt x="330" y="4004"/>
                  </a:cubicBezTo>
                  <a:cubicBezTo>
                    <a:pt x="255" y="3958"/>
                    <a:pt x="202" y="3882"/>
                    <a:pt x="185" y="3795"/>
                  </a:cubicBezTo>
                  <a:cubicBezTo>
                    <a:pt x="162" y="3708"/>
                    <a:pt x="180" y="3621"/>
                    <a:pt x="226" y="3546"/>
                  </a:cubicBezTo>
                  <a:cubicBezTo>
                    <a:pt x="272" y="3476"/>
                    <a:pt x="348" y="3423"/>
                    <a:pt x="435" y="3406"/>
                  </a:cubicBezTo>
                  <a:lnTo>
                    <a:pt x="870" y="3307"/>
                  </a:lnTo>
                  <a:cubicBezTo>
                    <a:pt x="911" y="3302"/>
                    <a:pt x="933" y="3267"/>
                    <a:pt x="933" y="3227"/>
                  </a:cubicBezTo>
                  <a:cubicBezTo>
                    <a:pt x="922" y="2908"/>
                    <a:pt x="975" y="2595"/>
                    <a:pt x="1096" y="2293"/>
                  </a:cubicBezTo>
                  <a:cubicBezTo>
                    <a:pt x="1114" y="2258"/>
                    <a:pt x="1101" y="2217"/>
                    <a:pt x="1067" y="2199"/>
                  </a:cubicBezTo>
                  <a:lnTo>
                    <a:pt x="689" y="1956"/>
                  </a:lnTo>
                  <a:cubicBezTo>
                    <a:pt x="614" y="1910"/>
                    <a:pt x="568" y="1835"/>
                    <a:pt x="545" y="1747"/>
                  </a:cubicBezTo>
                  <a:cubicBezTo>
                    <a:pt x="528" y="1666"/>
                    <a:pt x="545" y="1573"/>
                    <a:pt x="592" y="1503"/>
                  </a:cubicBezTo>
                  <a:cubicBezTo>
                    <a:pt x="638" y="1428"/>
                    <a:pt x="713" y="1377"/>
                    <a:pt x="801" y="1358"/>
                  </a:cubicBezTo>
                  <a:cubicBezTo>
                    <a:pt x="826" y="1351"/>
                    <a:pt x="852" y="1348"/>
                    <a:pt x="878" y="1348"/>
                  </a:cubicBezTo>
                  <a:cubicBezTo>
                    <a:pt x="938" y="1348"/>
                    <a:pt x="996" y="1367"/>
                    <a:pt x="1044" y="1399"/>
                  </a:cubicBezTo>
                  <a:lnTo>
                    <a:pt x="1420" y="1642"/>
                  </a:lnTo>
                  <a:cubicBezTo>
                    <a:pt x="1434" y="1650"/>
                    <a:pt x="1449" y="1653"/>
                    <a:pt x="1464" y="1653"/>
                  </a:cubicBezTo>
                  <a:cubicBezTo>
                    <a:pt x="1486" y="1653"/>
                    <a:pt x="1508" y="1645"/>
                    <a:pt x="1525" y="1631"/>
                  </a:cubicBezTo>
                  <a:cubicBezTo>
                    <a:pt x="1740" y="1393"/>
                    <a:pt x="2001" y="1208"/>
                    <a:pt x="2303" y="1086"/>
                  </a:cubicBezTo>
                  <a:cubicBezTo>
                    <a:pt x="2338" y="1074"/>
                    <a:pt x="2354" y="1034"/>
                    <a:pt x="2349" y="999"/>
                  </a:cubicBezTo>
                  <a:lnTo>
                    <a:pt x="2250" y="558"/>
                  </a:lnTo>
                  <a:cubicBezTo>
                    <a:pt x="2233" y="472"/>
                    <a:pt x="2250" y="384"/>
                    <a:pt x="2297" y="309"/>
                  </a:cubicBezTo>
                  <a:cubicBezTo>
                    <a:pt x="2343" y="239"/>
                    <a:pt x="2418" y="186"/>
                    <a:pt x="2499" y="169"/>
                  </a:cubicBezTo>
                  <a:cubicBezTo>
                    <a:pt x="2524" y="164"/>
                    <a:pt x="2550" y="161"/>
                    <a:pt x="2574" y="161"/>
                  </a:cubicBezTo>
                  <a:close/>
                  <a:moveTo>
                    <a:pt x="2577" y="1"/>
                  </a:moveTo>
                  <a:cubicBezTo>
                    <a:pt x="2542" y="1"/>
                    <a:pt x="2507" y="4"/>
                    <a:pt x="2471" y="12"/>
                  </a:cubicBezTo>
                  <a:cubicBezTo>
                    <a:pt x="2338" y="41"/>
                    <a:pt x="2233" y="117"/>
                    <a:pt x="2164" y="228"/>
                  </a:cubicBezTo>
                  <a:cubicBezTo>
                    <a:pt x="2089" y="338"/>
                    <a:pt x="2065" y="465"/>
                    <a:pt x="2094" y="593"/>
                  </a:cubicBezTo>
                  <a:lnTo>
                    <a:pt x="2175" y="964"/>
                  </a:lnTo>
                  <a:cubicBezTo>
                    <a:pt x="1902" y="1086"/>
                    <a:pt x="1664" y="1260"/>
                    <a:pt x="1455" y="1468"/>
                  </a:cubicBezTo>
                  <a:lnTo>
                    <a:pt x="1131" y="1265"/>
                  </a:lnTo>
                  <a:cubicBezTo>
                    <a:pt x="1052" y="1216"/>
                    <a:pt x="965" y="1190"/>
                    <a:pt x="875" y="1190"/>
                  </a:cubicBezTo>
                  <a:cubicBezTo>
                    <a:pt x="839" y="1190"/>
                    <a:pt x="802" y="1194"/>
                    <a:pt x="766" y="1202"/>
                  </a:cubicBezTo>
                  <a:cubicBezTo>
                    <a:pt x="638" y="1230"/>
                    <a:pt x="528" y="1307"/>
                    <a:pt x="458" y="1417"/>
                  </a:cubicBezTo>
                  <a:cubicBezTo>
                    <a:pt x="389" y="1527"/>
                    <a:pt x="365" y="1655"/>
                    <a:pt x="389" y="1782"/>
                  </a:cubicBezTo>
                  <a:cubicBezTo>
                    <a:pt x="418" y="1910"/>
                    <a:pt x="493" y="2020"/>
                    <a:pt x="603" y="2089"/>
                  </a:cubicBezTo>
                  <a:lnTo>
                    <a:pt x="927" y="2298"/>
                  </a:lnTo>
                  <a:cubicBezTo>
                    <a:pt x="817" y="2577"/>
                    <a:pt x="772" y="2866"/>
                    <a:pt x="772" y="3168"/>
                  </a:cubicBezTo>
                  <a:lnTo>
                    <a:pt x="400" y="3249"/>
                  </a:lnTo>
                  <a:cubicBezTo>
                    <a:pt x="272" y="3278"/>
                    <a:pt x="162" y="3353"/>
                    <a:pt x="92" y="3465"/>
                  </a:cubicBezTo>
                  <a:cubicBezTo>
                    <a:pt x="23" y="3575"/>
                    <a:pt x="0" y="3701"/>
                    <a:pt x="28" y="3830"/>
                  </a:cubicBezTo>
                  <a:cubicBezTo>
                    <a:pt x="57" y="3958"/>
                    <a:pt x="132" y="4068"/>
                    <a:pt x="244" y="4137"/>
                  </a:cubicBezTo>
                  <a:cubicBezTo>
                    <a:pt x="323" y="4187"/>
                    <a:pt x="411" y="4214"/>
                    <a:pt x="501" y="4214"/>
                  </a:cubicBezTo>
                  <a:cubicBezTo>
                    <a:pt x="537" y="4214"/>
                    <a:pt x="573" y="4209"/>
                    <a:pt x="609" y="4201"/>
                  </a:cubicBezTo>
                  <a:lnTo>
                    <a:pt x="980" y="4119"/>
                  </a:lnTo>
                  <a:cubicBezTo>
                    <a:pt x="1107" y="4392"/>
                    <a:pt x="1275" y="4636"/>
                    <a:pt x="1490" y="4844"/>
                  </a:cubicBezTo>
                  <a:lnTo>
                    <a:pt x="1281" y="5163"/>
                  </a:lnTo>
                  <a:cubicBezTo>
                    <a:pt x="1136" y="5396"/>
                    <a:pt x="1206" y="5698"/>
                    <a:pt x="1433" y="5843"/>
                  </a:cubicBezTo>
                  <a:cubicBezTo>
                    <a:pt x="1514" y="5895"/>
                    <a:pt x="1605" y="5920"/>
                    <a:pt x="1695" y="5920"/>
                  </a:cubicBezTo>
                  <a:cubicBezTo>
                    <a:pt x="1855" y="5920"/>
                    <a:pt x="2013" y="5840"/>
                    <a:pt x="2105" y="5692"/>
                  </a:cubicBezTo>
                  <a:lnTo>
                    <a:pt x="2314" y="5372"/>
                  </a:lnTo>
                  <a:cubicBezTo>
                    <a:pt x="2592" y="5477"/>
                    <a:pt x="2882" y="5529"/>
                    <a:pt x="3184" y="5529"/>
                  </a:cubicBezTo>
                  <a:lnTo>
                    <a:pt x="3265" y="5901"/>
                  </a:lnTo>
                  <a:cubicBezTo>
                    <a:pt x="3294" y="6028"/>
                    <a:pt x="3369" y="6138"/>
                    <a:pt x="3481" y="6207"/>
                  </a:cubicBezTo>
                  <a:cubicBezTo>
                    <a:pt x="3556" y="6255"/>
                    <a:pt x="3648" y="6284"/>
                    <a:pt x="3741" y="6284"/>
                  </a:cubicBezTo>
                  <a:cubicBezTo>
                    <a:pt x="3776" y="6284"/>
                    <a:pt x="3811" y="6277"/>
                    <a:pt x="3845" y="6271"/>
                  </a:cubicBezTo>
                  <a:cubicBezTo>
                    <a:pt x="3974" y="6242"/>
                    <a:pt x="4084" y="6167"/>
                    <a:pt x="4153" y="6057"/>
                  </a:cubicBezTo>
                  <a:cubicBezTo>
                    <a:pt x="4223" y="5947"/>
                    <a:pt x="4246" y="5813"/>
                    <a:pt x="4223" y="5685"/>
                  </a:cubicBezTo>
                  <a:lnTo>
                    <a:pt x="4135" y="5315"/>
                  </a:lnTo>
                  <a:cubicBezTo>
                    <a:pt x="4408" y="5193"/>
                    <a:pt x="4652" y="5024"/>
                    <a:pt x="4860" y="4810"/>
                  </a:cubicBezTo>
                  <a:lnTo>
                    <a:pt x="5186" y="5013"/>
                  </a:lnTo>
                  <a:cubicBezTo>
                    <a:pt x="5268" y="5067"/>
                    <a:pt x="5359" y="5093"/>
                    <a:pt x="5449" y="5093"/>
                  </a:cubicBezTo>
                  <a:cubicBezTo>
                    <a:pt x="5609" y="5093"/>
                    <a:pt x="5766" y="5012"/>
                    <a:pt x="5859" y="4868"/>
                  </a:cubicBezTo>
                  <a:cubicBezTo>
                    <a:pt x="5928" y="4758"/>
                    <a:pt x="5952" y="4624"/>
                    <a:pt x="5923" y="4496"/>
                  </a:cubicBezTo>
                  <a:cubicBezTo>
                    <a:pt x="5899" y="4370"/>
                    <a:pt x="5818" y="4258"/>
                    <a:pt x="5708" y="4189"/>
                  </a:cubicBezTo>
                  <a:lnTo>
                    <a:pt x="5388" y="3987"/>
                  </a:lnTo>
                  <a:cubicBezTo>
                    <a:pt x="5492" y="3708"/>
                    <a:pt x="5545" y="3417"/>
                    <a:pt x="5545" y="3117"/>
                  </a:cubicBezTo>
                  <a:lnTo>
                    <a:pt x="5917" y="3035"/>
                  </a:lnTo>
                  <a:cubicBezTo>
                    <a:pt x="6177" y="2978"/>
                    <a:pt x="6346" y="2716"/>
                    <a:pt x="6287" y="2448"/>
                  </a:cubicBezTo>
                  <a:cubicBezTo>
                    <a:pt x="6238" y="2223"/>
                    <a:pt x="6035" y="2067"/>
                    <a:pt x="5813" y="2067"/>
                  </a:cubicBezTo>
                  <a:cubicBezTo>
                    <a:pt x="5778" y="2067"/>
                    <a:pt x="5743" y="2070"/>
                    <a:pt x="5708" y="2078"/>
                  </a:cubicBezTo>
                  <a:lnTo>
                    <a:pt x="5331" y="2159"/>
                  </a:lnTo>
                  <a:cubicBezTo>
                    <a:pt x="5208" y="1886"/>
                    <a:pt x="5040" y="1642"/>
                    <a:pt x="4826" y="1439"/>
                  </a:cubicBezTo>
                  <a:lnTo>
                    <a:pt x="5034" y="1115"/>
                  </a:lnTo>
                  <a:cubicBezTo>
                    <a:pt x="5104" y="1005"/>
                    <a:pt x="5128" y="877"/>
                    <a:pt x="5098" y="750"/>
                  </a:cubicBezTo>
                  <a:cubicBezTo>
                    <a:pt x="5069" y="622"/>
                    <a:pt x="4994" y="512"/>
                    <a:pt x="4884" y="442"/>
                  </a:cubicBezTo>
                  <a:cubicBezTo>
                    <a:pt x="4805" y="388"/>
                    <a:pt x="4713" y="361"/>
                    <a:pt x="4620" y="361"/>
                  </a:cubicBezTo>
                  <a:cubicBezTo>
                    <a:pt x="4584" y="361"/>
                    <a:pt x="4548" y="365"/>
                    <a:pt x="4512" y="373"/>
                  </a:cubicBezTo>
                  <a:cubicBezTo>
                    <a:pt x="4386" y="402"/>
                    <a:pt x="4281" y="477"/>
                    <a:pt x="4205" y="587"/>
                  </a:cubicBezTo>
                  <a:lnTo>
                    <a:pt x="4003" y="912"/>
                  </a:lnTo>
                  <a:cubicBezTo>
                    <a:pt x="3738" y="807"/>
                    <a:pt x="3467" y="755"/>
                    <a:pt x="3177" y="755"/>
                  </a:cubicBezTo>
                  <a:cubicBezTo>
                    <a:pt x="3162" y="755"/>
                    <a:pt x="3148" y="755"/>
                    <a:pt x="3133" y="756"/>
                  </a:cubicBezTo>
                  <a:lnTo>
                    <a:pt x="3051" y="384"/>
                  </a:lnTo>
                  <a:cubicBezTo>
                    <a:pt x="3001" y="153"/>
                    <a:pt x="2799"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6"/>
            <p:cNvSpPr/>
            <p:nvPr/>
          </p:nvSpPr>
          <p:spPr>
            <a:xfrm>
              <a:off x="2538075" y="2699425"/>
              <a:ext cx="155200" cy="153100"/>
            </a:xfrm>
            <a:custGeom>
              <a:avLst/>
              <a:gdLst/>
              <a:ahLst/>
              <a:cxnLst/>
              <a:rect l="l" t="t" r="r" b="b"/>
              <a:pathLst>
                <a:path w="6208" h="6124" extrusionOk="0">
                  <a:moveTo>
                    <a:pt x="3106" y="1739"/>
                  </a:moveTo>
                  <a:cubicBezTo>
                    <a:pt x="3350" y="1739"/>
                    <a:pt x="3597" y="1807"/>
                    <a:pt x="3817" y="1949"/>
                  </a:cubicBezTo>
                  <a:cubicBezTo>
                    <a:pt x="4433" y="2343"/>
                    <a:pt x="4612" y="3161"/>
                    <a:pt x="4218" y="3775"/>
                  </a:cubicBezTo>
                  <a:cubicBezTo>
                    <a:pt x="3965" y="4170"/>
                    <a:pt x="3538" y="4385"/>
                    <a:pt x="3102" y="4385"/>
                  </a:cubicBezTo>
                  <a:cubicBezTo>
                    <a:pt x="2858" y="4385"/>
                    <a:pt x="2611" y="4318"/>
                    <a:pt x="2390" y="4176"/>
                  </a:cubicBezTo>
                  <a:cubicBezTo>
                    <a:pt x="1775" y="3781"/>
                    <a:pt x="1596" y="2964"/>
                    <a:pt x="1991" y="2348"/>
                  </a:cubicBezTo>
                  <a:cubicBezTo>
                    <a:pt x="2243" y="1955"/>
                    <a:pt x="2670" y="1739"/>
                    <a:pt x="3106" y="1739"/>
                  </a:cubicBezTo>
                  <a:close/>
                  <a:moveTo>
                    <a:pt x="2524" y="0"/>
                  </a:moveTo>
                  <a:cubicBezTo>
                    <a:pt x="2493" y="0"/>
                    <a:pt x="2462" y="4"/>
                    <a:pt x="2431" y="11"/>
                  </a:cubicBezTo>
                  <a:cubicBezTo>
                    <a:pt x="2211" y="57"/>
                    <a:pt x="2072" y="278"/>
                    <a:pt x="2118" y="498"/>
                  </a:cubicBezTo>
                  <a:lnTo>
                    <a:pt x="2216" y="934"/>
                  </a:lnTo>
                  <a:cubicBezTo>
                    <a:pt x="1914" y="1061"/>
                    <a:pt x="1643" y="1247"/>
                    <a:pt x="1410" y="1496"/>
                  </a:cubicBezTo>
                  <a:lnTo>
                    <a:pt x="1033" y="1253"/>
                  </a:lnTo>
                  <a:cubicBezTo>
                    <a:pt x="967" y="1209"/>
                    <a:pt x="892" y="1188"/>
                    <a:pt x="818" y="1188"/>
                  </a:cubicBezTo>
                  <a:cubicBezTo>
                    <a:pt x="683" y="1188"/>
                    <a:pt x="549" y="1256"/>
                    <a:pt x="471" y="1379"/>
                  </a:cubicBezTo>
                  <a:cubicBezTo>
                    <a:pt x="348" y="1571"/>
                    <a:pt x="407" y="1821"/>
                    <a:pt x="592" y="1943"/>
                  </a:cubicBezTo>
                  <a:lnTo>
                    <a:pt x="969" y="2187"/>
                  </a:lnTo>
                  <a:cubicBezTo>
                    <a:pt x="842" y="2500"/>
                    <a:pt x="789" y="2824"/>
                    <a:pt x="801" y="3149"/>
                  </a:cubicBezTo>
                  <a:lnTo>
                    <a:pt x="366" y="3248"/>
                  </a:lnTo>
                  <a:cubicBezTo>
                    <a:pt x="146" y="3294"/>
                    <a:pt x="0" y="3515"/>
                    <a:pt x="53" y="3735"/>
                  </a:cubicBezTo>
                  <a:cubicBezTo>
                    <a:pt x="93" y="3927"/>
                    <a:pt x="266" y="4057"/>
                    <a:pt x="456" y="4057"/>
                  </a:cubicBezTo>
                  <a:cubicBezTo>
                    <a:pt x="484" y="4057"/>
                    <a:pt x="512" y="4054"/>
                    <a:pt x="540" y="4048"/>
                  </a:cubicBezTo>
                  <a:lnTo>
                    <a:pt x="975" y="3949"/>
                  </a:lnTo>
                  <a:cubicBezTo>
                    <a:pt x="1103" y="4251"/>
                    <a:pt x="1288" y="4524"/>
                    <a:pt x="1538" y="4755"/>
                  </a:cubicBezTo>
                  <a:lnTo>
                    <a:pt x="1295" y="5133"/>
                  </a:lnTo>
                  <a:cubicBezTo>
                    <a:pt x="1172" y="5319"/>
                    <a:pt x="1231" y="5574"/>
                    <a:pt x="1421" y="5695"/>
                  </a:cubicBezTo>
                  <a:cubicBezTo>
                    <a:pt x="1490" y="5739"/>
                    <a:pt x="1566" y="5760"/>
                    <a:pt x="1641" y="5760"/>
                  </a:cubicBezTo>
                  <a:cubicBezTo>
                    <a:pt x="1775" y="5760"/>
                    <a:pt x="1906" y="5693"/>
                    <a:pt x="1984" y="5574"/>
                  </a:cubicBezTo>
                  <a:lnTo>
                    <a:pt x="2228" y="5197"/>
                  </a:lnTo>
                  <a:cubicBezTo>
                    <a:pt x="2513" y="5314"/>
                    <a:pt x="2809" y="5367"/>
                    <a:pt x="3105" y="5367"/>
                  </a:cubicBezTo>
                  <a:cubicBezTo>
                    <a:pt x="3134" y="5367"/>
                    <a:pt x="3162" y="5366"/>
                    <a:pt x="3191" y="5365"/>
                  </a:cubicBezTo>
                  <a:lnTo>
                    <a:pt x="3290" y="5800"/>
                  </a:lnTo>
                  <a:cubicBezTo>
                    <a:pt x="3329" y="5994"/>
                    <a:pt x="3497" y="6124"/>
                    <a:pt x="3683" y="6124"/>
                  </a:cubicBezTo>
                  <a:cubicBezTo>
                    <a:pt x="3714" y="6124"/>
                    <a:pt x="3746" y="6120"/>
                    <a:pt x="3777" y="6113"/>
                  </a:cubicBezTo>
                  <a:cubicBezTo>
                    <a:pt x="3997" y="6067"/>
                    <a:pt x="4136" y="5847"/>
                    <a:pt x="4090" y="5626"/>
                  </a:cubicBezTo>
                  <a:lnTo>
                    <a:pt x="3991" y="5191"/>
                  </a:lnTo>
                  <a:cubicBezTo>
                    <a:pt x="4294" y="5063"/>
                    <a:pt x="4566" y="4878"/>
                    <a:pt x="4798" y="4629"/>
                  </a:cubicBezTo>
                  <a:lnTo>
                    <a:pt x="5175" y="4872"/>
                  </a:lnTo>
                  <a:cubicBezTo>
                    <a:pt x="5241" y="4915"/>
                    <a:pt x="5315" y="4936"/>
                    <a:pt x="5390" y="4936"/>
                  </a:cubicBezTo>
                  <a:cubicBezTo>
                    <a:pt x="5525" y="4936"/>
                    <a:pt x="5659" y="4868"/>
                    <a:pt x="5737" y="4744"/>
                  </a:cubicBezTo>
                  <a:cubicBezTo>
                    <a:pt x="5860" y="4554"/>
                    <a:pt x="5801" y="4303"/>
                    <a:pt x="5616" y="4182"/>
                  </a:cubicBezTo>
                  <a:lnTo>
                    <a:pt x="5239" y="3938"/>
                  </a:lnTo>
                  <a:cubicBezTo>
                    <a:pt x="5367" y="3625"/>
                    <a:pt x="5418" y="3301"/>
                    <a:pt x="5407" y="2975"/>
                  </a:cubicBezTo>
                  <a:lnTo>
                    <a:pt x="5842" y="2876"/>
                  </a:lnTo>
                  <a:cubicBezTo>
                    <a:pt x="6069" y="2830"/>
                    <a:pt x="6208" y="2610"/>
                    <a:pt x="6155" y="2389"/>
                  </a:cubicBezTo>
                  <a:cubicBezTo>
                    <a:pt x="6115" y="2197"/>
                    <a:pt x="5943" y="2067"/>
                    <a:pt x="5753" y="2067"/>
                  </a:cubicBezTo>
                  <a:cubicBezTo>
                    <a:pt x="5725" y="2067"/>
                    <a:pt x="5696" y="2070"/>
                    <a:pt x="5668" y="2075"/>
                  </a:cubicBezTo>
                  <a:lnTo>
                    <a:pt x="5233" y="2174"/>
                  </a:lnTo>
                  <a:cubicBezTo>
                    <a:pt x="5105" y="1874"/>
                    <a:pt x="4920" y="1601"/>
                    <a:pt x="4671" y="1368"/>
                  </a:cubicBezTo>
                  <a:lnTo>
                    <a:pt x="4914" y="991"/>
                  </a:lnTo>
                  <a:cubicBezTo>
                    <a:pt x="5036" y="806"/>
                    <a:pt x="4977" y="551"/>
                    <a:pt x="4786" y="428"/>
                  </a:cubicBezTo>
                  <a:cubicBezTo>
                    <a:pt x="4718" y="385"/>
                    <a:pt x="4642" y="365"/>
                    <a:pt x="4567" y="365"/>
                  </a:cubicBezTo>
                  <a:cubicBezTo>
                    <a:pt x="4433" y="365"/>
                    <a:pt x="4302" y="431"/>
                    <a:pt x="4224" y="551"/>
                  </a:cubicBezTo>
                  <a:lnTo>
                    <a:pt x="3980" y="927"/>
                  </a:lnTo>
                  <a:cubicBezTo>
                    <a:pt x="3697" y="812"/>
                    <a:pt x="3403" y="758"/>
                    <a:pt x="3110" y="758"/>
                  </a:cubicBezTo>
                  <a:cubicBezTo>
                    <a:pt x="3079" y="758"/>
                    <a:pt x="3048" y="759"/>
                    <a:pt x="3017" y="760"/>
                  </a:cubicBezTo>
                  <a:lnTo>
                    <a:pt x="2918" y="324"/>
                  </a:lnTo>
                  <a:cubicBezTo>
                    <a:pt x="2879" y="130"/>
                    <a:pt x="2711" y="0"/>
                    <a:pt x="2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6"/>
            <p:cNvSpPr/>
            <p:nvPr/>
          </p:nvSpPr>
          <p:spPr>
            <a:xfrm>
              <a:off x="2535900" y="2697375"/>
              <a:ext cx="158800" cy="157225"/>
            </a:xfrm>
            <a:custGeom>
              <a:avLst/>
              <a:gdLst/>
              <a:ahLst/>
              <a:cxnLst/>
              <a:rect l="l" t="t" r="r" b="b"/>
              <a:pathLst>
                <a:path w="6352" h="6289" extrusionOk="0">
                  <a:moveTo>
                    <a:pt x="3195" y="1901"/>
                  </a:moveTo>
                  <a:cubicBezTo>
                    <a:pt x="3429" y="1901"/>
                    <a:pt x="3658" y="1969"/>
                    <a:pt x="3859" y="2095"/>
                  </a:cubicBezTo>
                  <a:cubicBezTo>
                    <a:pt x="4143" y="2274"/>
                    <a:pt x="4333" y="2553"/>
                    <a:pt x="4403" y="2877"/>
                  </a:cubicBezTo>
                  <a:cubicBezTo>
                    <a:pt x="4479" y="3202"/>
                    <a:pt x="4415" y="3533"/>
                    <a:pt x="4241" y="3811"/>
                  </a:cubicBezTo>
                  <a:cubicBezTo>
                    <a:pt x="4002" y="4185"/>
                    <a:pt x="3598" y="4387"/>
                    <a:pt x="3187" y="4387"/>
                  </a:cubicBezTo>
                  <a:cubicBezTo>
                    <a:pt x="2959" y="4387"/>
                    <a:pt x="2729" y="4324"/>
                    <a:pt x="2523" y="4194"/>
                  </a:cubicBezTo>
                  <a:cubicBezTo>
                    <a:pt x="2239" y="4015"/>
                    <a:pt x="2049" y="3736"/>
                    <a:pt x="1979" y="3410"/>
                  </a:cubicBezTo>
                  <a:cubicBezTo>
                    <a:pt x="1909" y="3086"/>
                    <a:pt x="1967" y="2756"/>
                    <a:pt x="2141" y="2478"/>
                  </a:cubicBezTo>
                  <a:cubicBezTo>
                    <a:pt x="2322" y="2192"/>
                    <a:pt x="2600" y="2001"/>
                    <a:pt x="2924" y="1932"/>
                  </a:cubicBezTo>
                  <a:cubicBezTo>
                    <a:pt x="3015" y="1911"/>
                    <a:pt x="3105" y="1901"/>
                    <a:pt x="3195" y="1901"/>
                  </a:cubicBezTo>
                  <a:close/>
                  <a:moveTo>
                    <a:pt x="3198" y="1741"/>
                  </a:moveTo>
                  <a:cubicBezTo>
                    <a:pt x="3095" y="1741"/>
                    <a:pt x="2992" y="1752"/>
                    <a:pt x="2890" y="1775"/>
                  </a:cubicBezTo>
                  <a:cubicBezTo>
                    <a:pt x="2523" y="1857"/>
                    <a:pt x="2210" y="2071"/>
                    <a:pt x="2008" y="2390"/>
                  </a:cubicBezTo>
                  <a:cubicBezTo>
                    <a:pt x="1811" y="2703"/>
                    <a:pt x="1741" y="3080"/>
                    <a:pt x="1822" y="3445"/>
                  </a:cubicBezTo>
                  <a:cubicBezTo>
                    <a:pt x="1904" y="3811"/>
                    <a:pt x="2118" y="4125"/>
                    <a:pt x="2437" y="4328"/>
                  </a:cubicBezTo>
                  <a:cubicBezTo>
                    <a:pt x="2670" y="4473"/>
                    <a:pt x="2930" y="4548"/>
                    <a:pt x="3192" y="4548"/>
                  </a:cubicBezTo>
                  <a:cubicBezTo>
                    <a:pt x="3650" y="4548"/>
                    <a:pt x="4108" y="4315"/>
                    <a:pt x="4375" y="3898"/>
                  </a:cubicBezTo>
                  <a:cubicBezTo>
                    <a:pt x="4577" y="3584"/>
                    <a:pt x="4641" y="3209"/>
                    <a:pt x="4560" y="2842"/>
                  </a:cubicBezTo>
                  <a:cubicBezTo>
                    <a:pt x="4479" y="2478"/>
                    <a:pt x="4264" y="2164"/>
                    <a:pt x="3945" y="1961"/>
                  </a:cubicBezTo>
                  <a:cubicBezTo>
                    <a:pt x="3719" y="1815"/>
                    <a:pt x="3461" y="1741"/>
                    <a:pt x="3198" y="1741"/>
                  </a:cubicBezTo>
                  <a:close/>
                  <a:moveTo>
                    <a:pt x="2602" y="162"/>
                  </a:moveTo>
                  <a:cubicBezTo>
                    <a:pt x="2757" y="162"/>
                    <a:pt x="2895" y="266"/>
                    <a:pt x="2930" y="424"/>
                  </a:cubicBezTo>
                  <a:lnTo>
                    <a:pt x="3023" y="859"/>
                  </a:lnTo>
                  <a:cubicBezTo>
                    <a:pt x="3034" y="893"/>
                    <a:pt x="3069" y="923"/>
                    <a:pt x="3104" y="923"/>
                  </a:cubicBezTo>
                  <a:cubicBezTo>
                    <a:pt x="3143" y="920"/>
                    <a:pt x="3181" y="919"/>
                    <a:pt x="3220" y="919"/>
                  </a:cubicBezTo>
                  <a:cubicBezTo>
                    <a:pt x="3503" y="919"/>
                    <a:pt x="3777" y="978"/>
                    <a:pt x="4038" y="1085"/>
                  </a:cubicBezTo>
                  <a:cubicBezTo>
                    <a:pt x="4048" y="1090"/>
                    <a:pt x="4058" y="1092"/>
                    <a:pt x="4067" y="1092"/>
                  </a:cubicBezTo>
                  <a:cubicBezTo>
                    <a:pt x="4094" y="1092"/>
                    <a:pt x="4120" y="1077"/>
                    <a:pt x="4137" y="1056"/>
                  </a:cubicBezTo>
                  <a:lnTo>
                    <a:pt x="4375" y="679"/>
                  </a:lnTo>
                  <a:cubicBezTo>
                    <a:pt x="4437" y="579"/>
                    <a:pt x="4541" y="526"/>
                    <a:pt x="4649" y="526"/>
                  </a:cubicBezTo>
                  <a:cubicBezTo>
                    <a:pt x="4712" y="526"/>
                    <a:pt x="4776" y="544"/>
                    <a:pt x="4833" y="580"/>
                  </a:cubicBezTo>
                  <a:cubicBezTo>
                    <a:pt x="4908" y="626"/>
                    <a:pt x="4954" y="696"/>
                    <a:pt x="4978" y="783"/>
                  </a:cubicBezTo>
                  <a:cubicBezTo>
                    <a:pt x="4995" y="870"/>
                    <a:pt x="4978" y="957"/>
                    <a:pt x="4932" y="1033"/>
                  </a:cubicBezTo>
                  <a:lnTo>
                    <a:pt x="4694" y="1410"/>
                  </a:lnTo>
                  <a:cubicBezTo>
                    <a:pt x="4670" y="1445"/>
                    <a:pt x="4676" y="1485"/>
                    <a:pt x="4705" y="1509"/>
                  </a:cubicBezTo>
                  <a:cubicBezTo>
                    <a:pt x="4937" y="1729"/>
                    <a:pt x="5123" y="1990"/>
                    <a:pt x="5245" y="2286"/>
                  </a:cubicBezTo>
                  <a:cubicBezTo>
                    <a:pt x="5259" y="2314"/>
                    <a:pt x="5284" y="2335"/>
                    <a:pt x="5315" y="2335"/>
                  </a:cubicBezTo>
                  <a:cubicBezTo>
                    <a:pt x="5322" y="2335"/>
                    <a:pt x="5330" y="2334"/>
                    <a:pt x="5337" y="2331"/>
                  </a:cubicBezTo>
                  <a:lnTo>
                    <a:pt x="5773" y="2240"/>
                  </a:lnTo>
                  <a:cubicBezTo>
                    <a:pt x="5799" y="2233"/>
                    <a:pt x="5824" y="2229"/>
                    <a:pt x="5850" y="2229"/>
                  </a:cubicBezTo>
                  <a:cubicBezTo>
                    <a:pt x="5910" y="2229"/>
                    <a:pt x="5969" y="2248"/>
                    <a:pt x="6022" y="2280"/>
                  </a:cubicBezTo>
                  <a:cubicBezTo>
                    <a:pt x="6097" y="2331"/>
                    <a:pt x="6150" y="2401"/>
                    <a:pt x="6167" y="2489"/>
                  </a:cubicBezTo>
                  <a:cubicBezTo>
                    <a:pt x="6185" y="2575"/>
                    <a:pt x="6167" y="2663"/>
                    <a:pt x="6121" y="2738"/>
                  </a:cubicBezTo>
                  <a:cubicBezTo>
                    <a:pt x="6073" y="2813"/>
                    <a:pt x="5998" y="2866"/>
                    <a:pt x="5918" y="2883"/>
                  </a:cubicBezTo>
                  <a:lnTo>
                    <a:pt x="5476" y="2976"/>
                  </a:lnTo>
                  <a:cubicBezTo>
                    <a:pt x="5441" y="2987"/>
                    <a:pt x="5412" y="3022"/>
                    <a:pt x="5419" y="3057"/>
                  </a:cubicBezTo>
                  <a:cubicBezTo>
                    <a:pt x="5430" y="3383"/>
                    <a:pt x="5372" y="3696"/>
                    <a:pt x="5251" y="3991"/>
                  </a:cubicBezTo>
                  <a:cubicBezTo>
                    <a:pt x="5233" y="4026"/>
                    <a:pt x="5251" y="4066"/>
                    <a:pt x="5280" y="4090"/>
                  </a:cubicBezTo>
                  <a:lnTo>
                    <a:pt x="5656" y="4328"/>
                  </a:lnTo>
                  <a:cubicBezTo>
                    <a:pt x="5732" y="4374"/>
                    <a:pt x="5784" y="4449"/>
                    <a:pt x="5802" y="4537"/>
                  </a:cubicBezTo>
                  <a:cubicBezTo>
                    <a:pt x="5819" y="4623"/>
                    <a:pt x="5808" y="4711"/>
                    <a:pt x="5760" y="4786"/>
                  </a:cubicBezTo>
                  <a:cubicBezTo>
                    <a:pt x="5698" y="4883"/>
                    <a:pt x="5589" y="4937"/>
                    <a:pt x="5479" y="4937"/>
                  </a:cubicBezTo>
                  <a:cubicBezTo>
                    <a:pt x="5418" y="4937"/>
                    <a:pt x="5356" y="4920"/>
                    <a:pt x="5302" y="4885"/>
                  </a:cubicBezTo>
                  <a:lnTo>
                    <a:pt x="4925" y="4647"/>
                  </a:lnTo>
                  <a:cubicBezTo>
                    <a:pt x="4910" y="4637"/>
                    <a:pt x="4895" y="4632"/>
                    <a:pt x="4880" y="4632"/>
                  </a:cubicBezTo>
                  <a:cubicBezTo>
                    <a:pt x="4859" y="4632"/>
                    <a:pt x="4840" y="4641"/>
                    <a:pt x="4827" y="4658"/>
                  </a:cubicBezTo>
                  <a:cubicBezTo>
                    <a:pt x="4606" y="4890"/>
                    <a:pt x="4346" y="5075"/>
                    <a:pt x="4049" y="5198"/>
                  </a:cubicBezTo>
                  <a:cubicBezTo>
                    <a:pt x="4014" y="5215"/>
                    <a:pt x="3992" y="5249"/>
                    <a:pt x="4003" y="5290"/>
                  </a:cubicBezTo>
                  <a:lnTo>
                    <a:pt x="4097" y="5726"/>
                  </a:lnTo>
                  <a:cubicBezTo>
                    <a:pt x="4137" y="5905"/>
                    <a:pt x="4027" y="6079"/>
                    <a:pt x="3846" y="6120"/>
                  </a:cubicBezTo>
                  <a:cubicBezTo>
                    <a:pt x="3824" y="6124"/>
                    <a:pt x="3801" y="6126"/>
                    <a:pt x="3780" y="6126"/>
                  </a:cubicBezTo>
                  <a:cubicBezTo>
                    <a:pt x="3625" y="6126"/>
                    <a:pt x="3487" y="6022"/>
                    <a:pt x="3452" y="5865"/>
                  </a:cubicBezTo>
                  <a:lnTo>
                    <a:pt x="3359" y="5429"/>
                  </a:lnTo>
                  <a:cubicBezTo>
                    <a:pt x="3348" y="5394"/>
                    <a:pt x="3318" y="5366"/>
                    <a:pt x="3278" y="5366"/>
                  </a:cubicBezTo>
                  <a:cubicBezTo>
                    <a:pt x="3242" y="5368"/>
                    <a:pt x="3205" y="5369"/>
                    <a:pt x="3169" y="5369"/>
                  </a:cubicBezTo>
                  <a:cubicBezTo>
                    <a:pt x="2884" y="5369"/>
                    <a:pt x="2607" y="5311"/>
                    <a:pt x="2344" y="5204"/>
                  </a:cubicBezTo>
                  <a:cubicBezTo>
                    <a:pt x="2334" y="5199"/>
                    <a:pt x="2324" y="5196"/>
                    <a:pt x="2314" y="5196"/>
                  </a:cubicBezTo>
                  <a:cubicBezTo>
                    <a:pt x="2288" y="5196"/>
                    <a:pt x="2262" y="5212"/>
                    <a:pt x="2245" y="5233"/>
                  </a:cubicBezTo>
                  <a:lnTo>
                    <a:pt x="2008" y="5610"/>
                  </a:lnTo>
                  <a:cubicBezTo>
                    <a:pt x="1946" y="5709"/>
                    <a:pt x="1841" y="5761"/>
                    <a:pt x="1733" y="5761"/>
                  </a:cubicBezTo>
                  <a:cubicBezTo>
                    <a:pt x="1670" y="5761"/>
                    <a:pt x="1607" y="5744"/>
                    <a:pt x="1549" y="5708"/>
                  </a:cubicBezTo>
                  <a:cubicBezTo>
                    <a:pt x="1399" y="5616"/>
                    <a:pt x="1353" y="5407"/>
                    <a:pt x="1451" y="5255"/>
                  </a:cubicBezTo>
                  <a:lnTo>
                    <a:pt x="1688" y="4879"/>
                  </a:lnTo>
                  <a:cubicBezTo>
                    <a:pt x="1712" y="4844"/>
                    <a:pt x="1706" y="4803"/>
                    <a:pt x="1677" y="4780"/>
                  </a:cubicBezTo>
                  <a:cubicBezTo>
                    <a:pt x="1444" y="4559"/>
                    <a:pt x="1259" y="4299"/>
                    <a:pt x="1138" y="4002"/>
                  </a:cubicBezTo>
                  <a:cubicBezTo>
                    <a:pt x="1123" y="3973"/>
                    <a:pt x="1097" y="3953"/>
                    <a:pt x="1066" y="3953"/>
                  </a:cubicBezTo>
                  <a:cubicBezTo>
                    <a:pt x="1059" y="3953"/>
                    <a:pt x="1052" y="3954"/>
                    <a:pt x="1045" y="3956"/>
                  </a:cubicBezTo>
                  <a:lnTo>
                    <a:pt x="609" y="4049"/>
                  </a:lnTo>
                  <a:cubicBezTo>
                    <a:pt x="584" y="4055"/>
                    <a:pt x="559" y="4058"/>
                    <a:pt x="535" y="4058"/>
                  </a:cubicBezTo>
                  <a:cubicBezTo>
                    <a:pt x="384" y="4058"/>
                    <a:pt x="250" y="3955"/>
                    <a:pt x="215" y="3800"/>
                  </a:cubicBezTo>
                  <a:cubicBezTo>
                    <a:pt x="198" y="3713"/>
                    <a:pt x="215" y="3626"/>
                    <a:pt x="261" y="3550"/>
                  </a:cubicBezTo>
                  <a:cubicBezTo>
                    <a:pt x="308" y="3474"/>
                    <a:pt x="384" y="3423"/>
                    <a:pt x="470" y="3405"/>
                  </a:cubicBezTo>
                  <a:lnTo>
                    <a:pt x="906" y="3313"/>
                  </a:lnTo>
                  <a:cubicBezTo>
                    <a:pt x="940" y="3300"/>
                    <a:pt x="970" y="3266"/>
                    <a:pt x="970" y="3231"/>
                  </a:cubicBezTo>
                  <a:cubicBezTo>
                    <a:pt x="952" y="2906"/>
                    <a:pt x="1010" y="2593"/>
                    <a:pt x="1131" y="2297"/>
                  </a:cubicBezTo>
                  <a:cubicBezTo>
                    <a:pt x="1149" y="2262"/>
                    <a:pt x="1131" y="2221"/>
                    <a:pt x="1103" y="2199"/>
                  </a:cubicBezTo>
                  <a:lnTo>
                    <a:pt x="726" y="1961"/>
                  </a:lnTo>
                  <a:cubicBezTo>
                    <a:pt x="651" y="1914"/>
                    <a:pt x="598" y="1839"/>
                    <a:pt x="581" y="1752"/>
                  </a:cubicBezTo>
                  <a:cubicBezTo>
                    <a:pt x="563" y="1665"/>
                    <a:pt x="574" y="1578"/>
                    <a:pt x="627" y="1503"/>
                  </a:cubicBezTo>
                  <a:cubicBezTo>
                    <a:pt x="673" y="1433"/>
                    <a:pt x="743" y="1381"/>
                    <a:pt x="830" y="1357"/>
                  </a:cubicBezTo>
                  <a:cubicBezTo>
                    <a:pt x="852" y="1353"/>
                    <a:pt x="874" y="1351"/>
                    <a:pt x="896" y="1351"/>
                  </a:cubicBezTo>
                  <a:cubicBezTo>
                    <a:pt x="960" y="1351"/>
                    <a:pt x="1024" y="1369"/>
                    <a:pt x="1080" y="1404"/>
                  </a:cubicBezTo>
                  <a:lnTo>
                    <a:pt x="1457" y="1642"/>
                  </a:lnTo>
                  <a:cubicBezTo>
                    <a:pt x="1471" y="1652"/>
                    <a:pt x="1487" y="1656"/>
                    <a:pt x="1502" y="1656"/>
                  </a:cubicBezTo>
                  <a:cubicBezTo>
                    <a:pt x="1523" y="1656"/>
                    <a:pt x="1544" y="1647"/>
                    <a:pt x="1561" y="1630"/>
                  </a:cubicBezTo>
                  <a:cubicBezTo>
                    <a:pt x="1776" y="1399"/>
                    <a:pt x="2036" y="1212"/>
                    <a:pt x="2333" y="1091"/>
                  </a:cubicBezTo>
                  <a:cubicBezTo>
                    <a:pt x="2367" y="1073"/>
                    <a:pt x="2391" y="1038"/>
                    <a:pt x="2379" y="998"/>
                  </a:cubicBezTo>
                  <a:lnTo>
                    <a:pt x="2287" y="563"/>
                  </a:lnTo>
                  <a:cubicBezTo>
                    <a:pt x="2269" y="476"/>
                    <a:pt x="2280" y="389"/>
                    <a:pt x="2327" y="313"/>
                  </a:cubicBezTo>
                  <a:cubicBezTo>
                    <a:pt x="2379" y="238"/>
                    <a:pt x="2448" y="192"/>
                    <a:pt x="2536" y="168"/>
                  </a:cubicBezTo>
                  <a:cubicBezTo>
                    <a:pt x="2558" y="164"/>
                    <a:pt x="2580" y="162"/>
                    <a:pt x="2602" y="162"/>
                  </a:cubicBezTo>
                  <a:close/>
                  <a:moveTo>
                    <a:pt x="2606" y="0"/>
                  </a:moveTo>
                  <a:cubicBezTo>
                    <a:pt x="2571" y="0"/>
                    <a:pt x="2536" y="4"/>
                    <a:pt x="2501" y="12"/>
                  </a:cubicBezTo>
                  <a:cubicBezTo>
                    <a:pt x="2239" y="69"/>
                    <a:pt x="2071" y="331"/>
                    <a:pt x="2129" y="598"/>
                  </a:cubicBezTo>
                  <a:lnTo>
                    <a:pt x="2210" y="968"/>
                  </a:lnTo>
                  <a:cubicBezTo>
                    <a:pt x="1939" y="1091"/>
                    <a:pt x="1695" y="1259"/>
                    <a:pt x="1486" y="1474"/>
                  </a:cubicBezTo>
                  <a:lnTo>
                    <a:pt x="1166" y="1271"/>
                  </a:lnTo>
                  <a:cubicBezTo>
                    <a:pt x="1085" y="1219"/>
                    <a:pt x="993" y="1193"/>
                    <a:pt x="902" y="1193"/>
                  </a:cubicBezTo>
                  <a:cubicBezTo>
                    <a:pt x="740" y="1193"/>
                    <a:pt x="581" y="1273"/>
                    <a:pt x="488" y="1421"/>
                  </a:cubicBezTo>
                  <a:cubicBezTo>
                    <a:pt x="418" y="1525"/>
                    <a:pt x="395" y="1659"/>
                    <a:pt x="424" y="1787"/>
                  </a:cubicBezTo>
                  <a:cubicBezTo>
                    <a:pt x="453" y="1914"/>
                    <a:pt x="528" y="2025"/>
                    <a:pt x="638" y="2095"/>
                  </a:cubicBezTo>
                  <a:lnTo>
                    <a:pt x="957" y="2297"/>
                  </a:lnTo>
                  <a:cubicBezTo>
                    <a:pt x="853" y="2575"/>
                    <a:pt x="801" y="2872"/>
                    <a:pt x="807" y="3167"/>
                  </a:cubicBezTo>
                  <a:lnTo>
                    <a:pt x="435" y="3249"/>
                  </a:lnTo>
                  <a:cubicBezTo>
                    <a:pt x="169" y="3306"/>
                    <a:pt x="1" y="3568"/>
                    <a:pt x="59" y="3835"/>
                  </a:cubicBezTo>
                  <a:cubicBezTo>
                    <a:pt x="109" y="4060"/>
                    <a:pt x="316" y="4217"/>
                    <a:pt x="539" y="4217"/>
                  </a:cubicBezTo>
                  <a:cubicBezTo>
                    <a:pt x="574" y="4217"/>
                    <a:pt x="609" y="4213"/>
                    <a:pt x="644" y="4205"/>
                  </a:cubicBezTo>
                  <a:lnTo>
                    <a:pt x="1016" y="4125"/>
                  </a:lnTo>
                  <a:cubicBezTo>
                    <a:pt x="1138" y="4397"/>
                    <a:pt x="1305" y="4641"/>
                    <a:pt x="1521" y="4850"/>
                  </a:cubicBezTo>
                  <a:lnTo>
                    <a:pt x="1318" y="5169"/>
                  </a:lnTo>
                  <a:cubicBezTo>
                    <a:pt x="1173" y="5394"/>
                    <a:pt x="1236" y="5702"/>
                    <a:pt x="1468" y="5847"/>
                  </a:cubicBezTo>
                  <a:cubicBezTo>
                    <a:pt x="1549" y="5899"/>
                    <a:pt x="1639" y="5923"/>
                    <a:pt x="1728" y="5923"/>
                  </a:cubicBezTo>
                  <a:cubicBezTo>
                    <a:pt x="1889" y="5923"/>
                    <a:pt x="2047" y="5843"/>
                    <a:pt x="2141" y="5696"/>
                  </a:cubicBezTo>
                  <a:lnTo>
                    <a:pt x="2344" y="5378"/>
                  </a:lnTo>
                  <a:cubicBezTo>
                    <a:pt x="2609" y="5477"/>
                    <a:pt x="2885" y="5528"/>
                    <a:pt x="3170" y="5528"/>
                  </a:cubicBezTo>
                  <a:cubicBezTo>
                    <a:pt x="3185" y="5528"/>
                    <a:pt x="3199" y="5528"/>
                    <a:pt x="3214" y="5528"/>
                  </a:cubicBezTo>
                  <a:lnTo>
                    <a:pt x="3296" y="5900"/>
                  </a:lnTo>
                  <a:cubicBezTo>
                    <a:pt x="3348" y="6132"/>
                    <a:pt x="3551" y="6288"/>
                    <a:pt x="3776" y="6288"/>
                  </a:cubicBezTo>
                  <a:cubicBezTo>
                    <a:pt x="3811" y="6288"/>
                    <a:pt x="3846" y="6282"/>
                    <a:pt x="3881" y="6277"/>
                  </a:cubicBezTo>
                  <a:cubicBezTo>
                    <a:pt x="4143" y="6218"/>
                    <a:pt x="4311" y="5958"/>
                    <a:pt x="4252" y="5691"/>
                  </a:cubicBezTo>
                  <a:lnTo>
                    <a:pt x="4172" y="5319"/>
                  </a:lnTo>
                  <a:cubicBezTo>
                    <a:pt x="4445" y="5198"/>
                    <a:pt x="4688" y="5030"/>
                    <a:pt x="4897" y="4815"/>
                  </a:cubicBezTo>
                  <a:lnTo>
                    <a:pt x="5216" y="5018"/>
                  </a:lnTo>
                  <a:cubicBezTo>
                    <a:pt x="5297" y="5071"/>
                    <a:pt x="5389" y="5096"/>
                    <a:pt x="5481" y="5096"/>
                  </a:cubicBezTo>
                  <a:cubicBezTo>
                    <a:pt x="5642" y="5096"/>
                    <a:pt x="5801" y="5017"/>
                    <a:pt x="5894" y="4872"/>
                  </a:cubicBezTo>
                  <a:cubicBezTo>
                    <a:pt x="5963" y="4762"/>
                    <a:pt x="5987" y="4629"/>
                    <a:pt x="5958" y="4502"/>
                  </a:cubicBezTo>
                  <a:cubicBezTo>
                    <a:pt x="5929" y="4374"/>
                    <a:pt x="5854" y="4264"/>
                    <a:pt x="5744" y="4194"/>
                  </a:cubicBezTo>
                  <a:lnTo>
                    <a:pt x="5425" y="3991"/>
                  </a:lnTo>
                  <a:cubicBezTo>
                    <a:pt x="5529" y="3713"/>
                    <a:pt x="5581" y="3417"/>
                    <a:pt x="5575" y="3121"/>
                  </a:cubicBezTo>
                  <a:lnTo>
                    <a:pt x="5947" y="3040"/>
                  </a:lnTo>
                  <a:cubicBezTo>
                    <a:pt x="6073" y="3011"/>
                    <a:pt x="6185" y="2936"/>
                    <a:pt x="6254" y="2826"/>
                  </a:cubicBezTo>
                  <a:cubicBezTo>
                    <a:pt x="6330" y="2714"/>
                    <a:pt x="6352" y="2582"/>
                    <a:pt x="6324" y="2454"/>
                  </a:cubicBezTo>
                  <a:cubicBezTo>
                    <a:pt x="6295" y="2326"/>
                    <a:pt x="6220" y="2216"/>
                    <a:pt x="6108" y="2146"/>
                  </a:cubicBezTo>
                  <a:cubicBezTo>
                    <a:pt x="6029" y="2096"/>
                    <a:pt x="5938" y="2070"/>
                    <a:pt x="5846" y="2070"/>
                  </a:cubicBezTo>
                  <a:cubicBezTo>
                    <a:pt x="5810" y="2070"/>
                    <a:pt x="5774" y="2074"/>
                    <a:pt x="5738" y="2082"/>
                  </a:cubicBezTo>
                  <a:lnTo>
                    <a:pt x="5366" y="2164"/>
                  </a:lnTo>
                  <a:cubicBezTo>
                    <a:pt x="5245" y="1892"/>
                    <a:pt x="5077" y="1648"/>
                    <a:pt x="4862" y="1439"/>
                  </a:cubicBezTo>
                  <a:lnTo>
                    <a:pt x="5064" y="1120"/>
                  </a:lnTo>
                  <a:cubicBezTo>
                    <a:pt x="5134" y="1009"/>
                    <a:pt x="5157" y="877"/>
                    <a:pt x="5134" y="749"/>
                  </a:cubicBezTo>
                  <a:cubicBezTo>
                    <a:pt x="5106" y="620"/>
                    <a:pt x="5029" y="510"/>
                    <a:pt x="4919" y="441"/>
                  </a:cubicBezTo>
                  <a:cubicBezTo>
                    <a:pt x="4837" y="389"/>
                    <a:pt x="4746" y="365"/>
                    <a:pt x="4657" y="365"/>
                  </a:cubicBezTo>
                  <a:cubicBezTo>
                    <a:pt x="4494" y="365"/>
                    <a:pt x="4335" y="446"/>
                    <a:pt x="4241" y="591"/>
                  </a:cubicBezTo>
                  <a:lnTo>
                    <a:pt x="4038" y="911"/>
                  </a:lnTo>
                  <a:cubicBezTo>
                    <a:pt x="3760" y="807"/>
                    <a:pt x="3463" y="760"/>
                    <a:pt x="3168" y="760"/>
                  </a:cubicBezTo>
                  <a:lnTo>
                    <a:pt x="3087" y="389"/>
                  </a:lnTo>
                  <a:cubicBezTo>
                    <a:pt x="3037" y="158"/>
                    <a:pt x="282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1600"/>
              </a:spcBef>
              <a:spcAft>
                <a:spcPts val="160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60" r:id="rId8"/>
    <p:sldLayoutId id="2147483662" r:id="rId9"/>
    <p:sldLayoutId id="2147483663" r:id="rId10"/>
    <p:sldLayoutId id="2147483667" r:id="rId11"/>
    <p:sldLayoutId id="2147483668" r:id="rId12"/>
    <p:sldLayoutId id="2147483670" r:id="rId13"/>
    <p:sldLayoutId id="2147483675" r:id="rId14"/>
    <p:sldLayoutId id="2147483680" r:id="rId15"/>
    <p:sldLayoutId id="2147483681" r:id="rId16"/>
    <p:sldLayoutId id="214748368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6.png"/><Relationship Id="rId15" Type="http://schemas.openxmlformats.org/officeDocument/2006/relationships/image" Target="../media/image43.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 Id="rId14" Type="http://schemas.openxmlformats.org/officeDocument/2006/relationships/image" Target="../media/image36.sv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45.svg"/><Relationship Id="rId2" Type="http://schemas.openxmlformats.org/officeDocument/2006/relationships/notesSlide" Target="../notesSlides/notesSlide14.xml"/><Relationship Id="rId16"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6.png"/><Relationship Id="rId15" Type="http://schemas.openxmlformats.org/officeDocument/2006/relationships/image" Target="../media/image43.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 Id="rId14"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58.sv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7.sv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2.png"/><Relationship Id="rId3" Type="http://schemas.openxmlformats.org/officeDocument/2006/relationships/image" Target="../media/image78.jpg"/><Relationship Id="rId7" Type="http://schemas.openxmlformats.org/officeDocument/2006/relationships/image" Target="../media/image74.gif"/><Relationship Id="rId12" Type="http://schemas.openxmlformats.org/officeDocument/2006/relationships/image" Target="../media/image70.png"/><Relationship Id="rId2" Type="http://schemas.openxmlformats.org/officeDocument/2006/relationships/notesSlide" Target="../notesSlides/notesSlide35.xml"/><Relationship Id="rId16" Type="http://schemas.openxmlformats.org/officeDocument/2006/relationships/image" Target="../media/image77.svg"/><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6.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customXml" Target="../ink/ink1.xml"/><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3.gif"/></Relationships>
</file>

<file path=ppt/slides/_rels/slide4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jpg"/></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sv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09.sv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9.sv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09.sv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09.sv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09.sv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15.svg"/><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p42"/>
          <p:cNvSpPr txBox="1">
            <a:spLocks noGrp="1"/>
          </p:cNvSpPr>
          <p:nvPr>
            <p:ph type="ctrTitle"/>
          </p:nvPr>
        </p:nvSpPr>
        <p:spPr>
          <a:xfrm>
            <a:off x="777766" y="325538"/>
            <a:ext cx="5678823" cy="167124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4800" b="1" dirty="0">
                <a:solidFill>
                  <a:schemeClr val="accent4"/>
                </a:solidFill>
                <a:latin typeface="Calibri" panose="020F0502020204030204" pitchFamily="34" charset="0"/>
                <a:ea typeface="Bebas Neue"/>
                <a:cs typeface="Calibri" panose="020F0502020204030204" pitchFamily="34" charset="0"/>
                <a:sym typeface="Bebas Neue"/>
              </a:rPr>
              <a:t>L’approche </a:t>
            </a:r>
            <a:r>
              <a:rPr lang="en-US" sz="4800" b="1" dirty="0">
                <a:solidFill>
                  <a:srgbClr val="0A5078"/>
                </a:solidFill>
                <a:latin typeface="Calibri" panose="020F0502020204030204" pitchFamily="34" charset="0"/>
                <a:ea typeface="Bebas Neue"/>
                <a:cs typeface="Calibri" panose="020F0502020204030204" pitchFamily="34" charset="0"/>
                <a:sym typeface="Bebas Neue"/>
              </a:rPr>
              <a:t>agile</a:t>
            </a:r>
            <a:r>
              <a:rPr lang="en-US" sz="4800" b="1" dirty="0">
                <a:solidFill>
                  <a:schemeClr val="accent4"/>
                </a:solidFill>
                <a:latin typeface="Calibri" panose="020F0502020204030204" pitchFamily="34" charset="0"/>
                <a:ea typeface="Bebas Neue"/>
                <a:cs typeface="Calibri" panose="020F0502020204030204" pitchFamily="34" charset="0"/>
                <a:sym typeface="Bebas Neue"/>
              </a:rPr>
              <a:t> dans la gestion des projets</a:t>
            </a:r>
            <a:endParaRPr sz="4800" b="1" dirty="0">
              <a:latin typeface="Calibri" panose="020F0502020204030204" pitchFamily="34" charset="0"/>
              <a:ea typeface="Bebas Neue"/>
              <a:cs typeface="Calibri" panose="020F0502020204030204" pitchFamily="34" charset="0"/>
              <a:sym typeface="Bebas Neue"/>
            </a:endParaRPr>
          </a:p>
        </p:txBody>
      </p:sp>
      <p:sp>
        <p:nvSpPr>
          <p:cNvPr id="1036" name="Google Shape;1036;p42"/>
          <p:cNvSpPr txBox="1">
            <a:spLocks noGrp="1"/>
          </p:cNvSpPr>
          <p:nvPr>
            <p:ph type="subTitle" idx="1"/>
          </p:nvPr>
        </p:nvSpPr>
        <p:spPr>
          <a:xfrm>
            <a:off x="842443" y="1949532"/>
            <a:ext cx="3212827" cy="6535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rgbClr val="FFD271"/>
                </a:solidFill>
              </a:rPr>
              <a:t>SCRUM / JIRA</a:t>
            </a:r>
          </a:p>
        </p:txBody>
      </p:sp>
      <p:grpSp>
        <p:nvGrpSpPr>
          <p:cNvPr id="1126" name="Google Shape;1126;p42"/>
          <p:cNvGrpSpPr/>
          <p:nvPr/>
        </p:nvGrpSpPr>
        <p:grpSpPr>
          <a:xfrm>
            <a:off x="2651010" y="3659743"/>
            <a:ext cx="798800" cy="638175"/>
            <a:chOff x="5626500" y="2101100"/>
            <a:chExt cx="798800" cy="638175"/>
          </a:xfrm>
        </p:grpSpPr>
        <p:sp>
          <p:nvSpPr>
            <p:cNvPr id="1127" name="Google Shape;1127;p42"/>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28" name="Google Shape;1128;p42"/>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29" name="Google Shape;1129;p42"/>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0" name="Google Shape;1130;p42"/>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1" name="Google Shape;1131;p42"/>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2" name="Google Shape;1132;p42"/>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3" name="Google Shape;1133;p42"/>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4" name="Google Shape;1134;p42"/>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5" name="Google Shape;1135;p42"/>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6" name="Google Shape;1136;p42"/>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7" name="Google Shape;1137;p42"/>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8" name="Google Shape;1138;p42"/>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39" name="Google Shape;1139;p42"/>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40" name="Google Shape;1140;p42"/>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41" name="Google Shape;1141;p42"/>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1142" name="Google Shape;1142;p42"/>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1143" name="Google Shape;1143;p42"/>
          <p:cNvGrpSpPr/>
          <p:nvPr/>
        </p:nvGrpSpPr>
        <p:grpSpPr>
          <a:xfrm>
            <a:off x="3316152" y="3816013"/>
            <a:ext cx="1563534" cy="771301"/>
            <a:chOff x="6539450" y="2236325"/>
            <a:chExt cx="834775" cy="411800"/>
          </a:xfrm>
        </p:grpSpPr>
        <p:sp>
          <p:nvSpPr>
            <p:cNvPr id="1144" name="Google Shape;1144;p42"/>
            <p:cNvSpPr/>
            <p:nvPr/>
          </p:nvSpPr>
          <p:spPr>
            <a:xfrm>
              <a:off x="6883750" y="2260000"/>
              <a:ext cx="404550" cy="356125"/>
            </a:xfrm>
            <a:custGeom>
              <a:avLst/>
              <a:gdLst/>
              <a:ahLst/>
              <a:cxnLst/>
              <a:rect l="l" t="t" r="r" b="b"/>
              <a:pathLst>
                <a:path w="16182" h="14245" extrusionOk="0">
                  <a:moveTo>
                    <a:pt x="368" y="0"/>
                  </a:moveTo>
                  <a:cubicBezTo>
                    <a:pt x="149" y="0"/>
                    <a:pt x="0" y="184"/>
                    <a:pt x="0" y="368"/>
                  </a:cubicBezTo>
                  <a:lnTo>
                    <a:pt x="0" y="13876"/>
                  </a:lnTo>
                  <a:cubicBezTo>
                    <a:pt x="0" y="14096"/>
                    <a:pt x="149" y="14245"/>
                    <a:pt x="368" y="14245"/>
                  </a:cubicBezTo>
                  <a:lnTo>
                    <a:pt x="14648" y="14245"/>
                  </a:lnTo>
                  <a:cubicBezTo>
                    <a:pt x="14797" y="14245"/>
                    <a:pt x="14937" y="14131"/>
                    <a:pt x="14972" y="14025"/>
                  </a:cubicBezTo>
                  <a:lnTo>
                    <a:pt x="16147" y="10808"/>
                  </a:lnTo>
                  <a:cubicBezTo>
                    <a:pt x="16182" y="10668"/>
                    <a:pt x="16147" y="10519"/>
                    <a:pt x="16033" y="10405"/>
                  </a:cubicBezTo>
                  <a:lnTo>
                    <a:pt x="5733" y="1937"/>
                  </a:lnTo>
                  <a:cubicBezTo>
                    <a:pt x="5663" y="1902"/>
                    <a:pt x="5628" y="1858"/>
                    <a:pt x="5628" y="1788"/>
                  </a:cubicBezTo>
                  <a:lnTo>
                    <a:pt x="5076" y="254"/>
                  </a:lnTo>
                  <a:cubicBezTo>
                    <a:pt x="5005" y="105"/>
                    <a:pt x="4892"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2"/>
            <p:cNvSpPr/>
            <p:nvPr/>
          </p:nvSpPr>
          <p:spPr>
            <a:xfrm>
              <a:off x="6881100" y="2257150"/>
              <a:ext cx="410925" cy="361600"/>
            </a:xfrm>
            <a:custGeom>
              <a:avLst/>
              <a:gdLst/>
              <a:ahLst/>
              <a:cxnLst/>
              <a:rect l="l" t="t" r="r" b="b"/>
              <a:pathLst>
                <a:path w="16437" h="14464" extrusionOk="0">
                  <a:moveTo>
                    <a:pt x="4822" y="219"/>
                  </a:moveTo>
                  <a:cubicBezTo>
                    <a:pt x="4927" y="219"/>
                    <a:pt x="5041" y="298"/>
                    <a:pt x="5076" y="403"/>
                  </a:cubicBezTo>
                  <a:lnTo>
                    <a:pt x="5620" y="1937"/>
                  </a:lnTo>
                  <a:cubicBezTo>
                    <a:pt x="5655" y="2016"/>
                    <a:pt x="5699" y="2086"/>
                    <a:pt x="5769" y="2157"/>
                  </a:cubicBezTo>
                  <a:lnTo>
                    <a:pt x="16069" y="10598"/>
                  </a:lnTo>
                  <a:cubicBezTo>
                    <a:pt x="16139" y="10668"/>
                    <a:pt x="16174" y="10782"/>
                    <a:pt x="16139" y="10887"/>
                  </a:cubicBezTo>
                  <a:lnTo>
                    <a:pt x="14973" y="14069"/>
                  </a:lnTo>
                  <a:cubicBezTo>
                    <a:pt x="14938" y="14174"/>
                    <a:pt x="14859" y="14245"/>
                    <a:pt x="14754" y="14245"/>
                  </a:cubicBezTo>
                  <a:lnTo>
                    <a:pt x="474" y="14245"/>
                  </a:lnTo>
                  <a:cubicBezTo>
                    <a:pt x="325" y="14245"/>
                    <a:pt x="220" y="14139"/>
                    <a:pt x="220" y="13990"/>
                  </a:cubicBezTo>
                  <a:lnTo>
                    <a:pt x="220" y="482"/>
                  </a:lnTo>
                  <a:cubicBezTo>
                    <a:pt x="220" y="333"/>
                    <a:pt x="325" y="219"/>
                    <a:pt x="474" y="219"/>
                  </a:cubicBezTo>
                  <a:close/>
                  <a:moveTo>
                    <a:pt x="474" y="0"/>
                  </a:moveTo>
                  <a:cubicBezTo>
                    <a:pt x="176" y="0"/>
                    <a:pt x="1" y="219"/>
                    <a:pt x="1" y="482"/>
                  </a:cubicBezTo>
                  <a:lnTo>
                    <a:pt x="1" y="13990"/>
                  </a:lnTo>
                  <a:cubicBezTo>
                    <a:pt x="1" y="14245"/>
                    <a:pt x="176" y="14464"/>
                    <a:pt x="474" y="14464"/>
                  </a:cubicBezTo>
                  <a:lnTo>
                    <a:pt x="14754" y="14464"/>
                  </a:lnTo>
                  <a:cubicBezTo>
                    <a:pt x="14938" y="14464"/>
                    <a:pt x="15122" y="14359"/>
                    <a:pt x="15192" y="14174"/>
                  </a:cubicBezTo>
                  <a:lnTo>
                    <a:pt x="16358" y="10957"/>
                  </a:lnTo>
                  <a:cubicBezTo>
                    <a:pt x="16437" y="10782"/>
                    <a:pt x="16358" y="10563"/>
                    <a:pt x="16218" y="10414"/>
                  </a:cubicBezTo>
                  <a:lnTo>
                    <a:pt x="5918" y="1972"/>
                  </a:lnTo>
                  <a:cubicBezTo>
                    <a:pt x="5874" y="1937"/>
                    <a:pt x="5839" y="1902"/>
                    <a:pt x="5839" y="1867"/>
                  </a:cubicBezTo>
                  <a:lnTo>
                    <a:pt x="5296" y="333"/>
                  </a:lnTo>
                  <a:cubicBezTo>
                    <a:pt x="5217" y="149"/>
                    <a:pt x="5041"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2"/>
            <p:cNvSpPr/>
            <p:nvPr/>
          </p:nvSpPr>
          <p:spPr>
            <a:xfrm>
              <a:off x="6898425" y="2239825"/>
              <a:ext cx="357900" cy="355250"/>
            </a:xfrm>
            <a:custGeom>
              <a:avLst/>
              <a:gdLst/>
              <a:ahLst/>
              <a:cxnLst/>
              <a:rect l="l" t="t" r="r" b="b"/>
              <a:pathLst>
                <a:path w="14316" h="14210" extrusionOk="0">
                  <a:moveTo>
                    <a:pt x="360" y="1"/>
                  </a:moveTo>
                  <a:cubicBezTo>
                    <a:pt x="185" y="1"/>
                    <a:pt x="0" y="150"/>
                    <a:pt x="0" y="334"/>
                  </a:cubicBezTo>
                  <a:lnTo>
                    <a:pt x="0" y="13886"/>
                  </a:lnTo>
                  <a:cubicBezTo>
                    <a:pt x="0" y="14061"/>
                    <a:pt x="185" y="14210"/>
                    <a:pt x="360" y="14210"/>
                  </a:cubicBezTo>
                  <a:lnTo>
                    <a:pt x="13947" y="14210"/>
                  </a:lnTo>
                  <a:cubicBezTo>
                    <a:pt x="14131" y="14210"/>
                    <a:pt x="14315" y="14061"/>
                    <a:pt x="14315" y="13886"/>
                  </a:cubicBezTo>
                  <a:lnTo>
                    <a:pt x="14315" y="2227"/>
                  </a:lnTo>
                  <a:cubicBezTo>
                    <a:pt x="14315" y="2008"/>
                    <a:pt x="14131" y="1868"/>
                    <a:pt x="13947" y="1868"/>
                  </a:cubicBezTo>
                  <a:lnTo>
                    <a:pt x="5917" y="1868"/>
                  </a:lnTo>
                  <a:cubicBezTo>
                    <a:pt x="5768" y="1868"/>
                    <a:pt x="5619" y="1754"/>
                    <a:pt x="5584" y="1614"/>
                  </a:cubicBezTo>
                  <a:lnTo>
                    <a:pt x="5076" y="220"/>
                  </a:lnTo>
                  <a:cubicBezTo>
                    <a:pt x="5041" y="80"/>
                    <a:pt x="4892" y="1"/>
                    <a:pt x="4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2"/>
            <p:cNvSpPr/>
            <p:nvPr/>
          </p:nvSpPr>
          <p:spPr>
            <a:xfrm>
              <a:off x="6895575" y="2236325"/>
              <a:ext cx="363600" cy="362500"/>
            </a:xfrm>
            <a:custGeom>
              <a:avLst/>
              <a:gdLst/>
              <a:ahLst/>
              <a:cxnLst/>
              <a:rect l="l" t="t" r="r" b="b"/>
              <a:pathLst>
                <a:path w="14544" h="14500" extrusionOk="0">
                  <a:moveTo>
                    <a:pt x="4857" y="255"/>
                  </a:moveTo>
                  <a:cubicBezTo>
                    <a:pt x="4971" y="255"/>
                    <a:pt x="5041" y="325"/>
                    <a:pt x="5076" y="395"/>
                  </a:cubicBezTo>
                  <a:lnTo>
                    <a:pt x="5593" y="1824"/>
                  </a:lnTo>
                  <a:cubicBezTo>
                    <a:pt x="5663" y="2008"/>
                    <a:pt x="5847" y="2113"/>
                    <a:pt x="6031" y="2113"/>
                  </a:cubicBezTo>
                  <a:lnTo>
                    <a:pt x="14061" y="2113"/>
                  </a:lnTo>
                  <a:cubicBezTo>
                    <a:pt x="14210" y="2113"/>
                    <a:pt x="14324" y="2227"/>
                    <a:pt x="14324" y="2367"/>
                  </a:cubicBezTo>
                  <a:lnTo>
                    <a:pt x="14324" y="14026"/>
                  </a:lnTo>
                  <a:cubicBezTo>
                    <a:pt x="14324" y="14131"/>
                    <a:pt x="14210" y="14245"/>
                    <a:pt x="14061" y="14245"/>
                  </a:cubicBezTo>
                  <a:lnTo>
                    <a:pt x="474" y="14245"/>
                  </a:lnTo>
                  <a:cubicBezTo>
                    <a:pt x="334" y="14245"/>
                    <a:pt x="220" y="14131"/>
                    <a:pt x="220" y="14026"/>
                  </a:cubicBezTo>
                  <a:lnTo>
                    <a:pt x="220" y="474"/>
                  </a:lnTo>
                  <a:cubicBezTo>
                    <a:pt x="220" y="360"/>
                    <a:pt x="334" y="255"/>
                    <a:pt x="474" y="255"/>
                  </a:cubicBezTo>
                  <a:close/>
                  <a:moveTo>
                    <a:pt x="474" y="0"/>
                  </a:moveTo>
                  <a:cubicBezTo>
                    <a:pt x="220" y="0"/>
                    <a:pt x="1" y="220"/>
                    <a:pt x="1" y="474"/>
                  </a:cubicBezTo>
                  <a:lnTo>
                    <a:pt x="1" y="14026"/>
                  </a:lnTo>
                  <a:cubicBezTo>
                    <a:pt x="1" y="14280"/>
                    <a:pt x="220" y="14499"/>
                    <a:pt x="474" y="14499"/>
                  </a:cubicBezTo>
                  <a:lnTo>
                    <a:pt x="14061" y="14499"/>
                  </a:lnTo>
                  <a:cubicBezTo>
                    <a:pt x="14324" y="14499"/>
                    <a:pt x="14543" y="14280"/>
                    <a:pt x="14543" y="14026"/>
                  </a:cubicBezTo>
                  <a:lnTo>
                    <a:pt x="14543" y="2367"/>
                  </a:lnTo>
                  <a:cubicBezTo>
                    <a:pt x="14543" y="2113"/>
                    <a:pt x="14324" y="1894"/>
                    <a:pt x="14061" y="1894"/>
                  </a:cubicBezTo>
                  <a:lnTo>
                    <a:pt x="6031" y="1894"/>
                  </a:lnTo>
                  <a:cubicBezTo>
                    <a:pt x="5918" y="1894"/>
                    <a:pt x="5847" y="1824"/>
                    <a:pt x="5812" y="1710"/>
                  </a:cubicBezTo>
                  <a:lnTo>
                    <a:pt x="5295" y="325"/>
                  </a:lnTo>
                  <a:cubicBezTo>
                    <a:pt x="5225" y="141"/>
                    <a:pt x="5041" y="0"/>
                    <a:pt x="4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2"/>
            <p:cNvSpPr/>
            <p:nvPr/>
          </p:nvSpPr>
          <p:spPr>
            <a:xfrm>
              <a:off x="6570575" y="2335825"/>
              <a:ext cx="394500" cy="126025"/>
            </a:xfrm>
            <a:custGeom>
              <a:avLst/>
              <a:gdLst/>
              <a:ahLst/>
              <a:cxnLst/>
              <a:rect l="l" t="t" r="r" b="b"/>
              <a:pathLst>
                <a:path w="15780" h="5041" extrusionOk="0">
                  <a:moveTo>
                    <a:pt x="9713" y="0"/>
                  </a:moveTo>
                  <a:lnTo>
                    <a:pt x="4708" y="4707"/>
                  </a:lnTo>
                  <a:lnTo>
                    <a:pt x="220" y="70"/>
                  </a:lnTo>
                  <a:cubicBezTo>
                    <a:pt x="185" y="53"/>
                    <a:pt x="148" y="44"/>
                    <a:pt x="115" y="44"/>
                  </a:cubicBezTo>
                  <a:cubicBezTo>
                    <a:pt x="82" y="44"/>
                    <a:pt x="53" y="53"/>
                    <a:pt x="36" y="70"/>
                  </a:cubicBezTo>
                  <a:cubicBezTo>
                    <a:pt x="1" y="105"/>
                    <a:pt x="1" y="184"/>
                    <a:pt x="36" y="254"/>
                  </a:cubicBezTo>
                  <a:lnTo>
                    <a:pt x="4708" y="5040"/>
                  </a:lnTo>
                  <a:lnTo>
                    <a:pt x="9748" y="324"/>
                  </a:lnTo>
                  <a:lnTo>
                    <a:pt x="15560" y="4821"/>
                  </a:lnTo>
                  <a:cubicBezTo>
                    <a:pt x="15595" y="4839"/>
                    <a:pt x="15632" y="4848"/>
                    <a:pt x="15665" y="4848"/>
                  </a:cubicBezTo>
                  <a:cubicBezTo>
                    <a:pt x="15698" y="4848"/>
                    <a:pt x="15727" y="4839"/>
                    <a:pt x="15744" y="4821"/>
                  </a:cubicBezTo>
                  <a:cubicBezTo>
                    <a:pt x="15779" y="4742"/>
                    <a:pt x="15744" y="4672"/>
                    <a:pt x="15709" y="4637"/>
                  </a:cubicBezTo>
                  <a:lnTo>
                    <a:pt x="97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2"/>
            <p:cNvSpPr/>
            <p:nvPr/>
          </p:nvSpPr>
          <p:spPr>
            <a:xfrm>
              <a:off x="6542300" y="2308425"/>
              <a:ext cx="62925" cy="62925"/>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2"/>
            <p:cNvSpPr/>
            <p:nvPr/>
          </p:nvSpPr>
          <p:spPr>
            <a:xfrm>
              <a:off x="6539450" y="2305575"/>
              <a:ext cx="68625" cy="68625"/>
            </a:xfrm>
            <a:custGeom>
              <a:avLst/>
              <a:gdLst/>
              <a:ahLst/>
              <a:cxnLst/>
              <a:rect l="l" t="t" r="r" b="b"/>
              <a:pathLst>
                <a:path w="2745" h="2745" extrusionOk="0">
                  <a:moveTo>
                    <a:pt x="1351" y="220"/>
                  </a:moveTo>
                  <a:cubicBezTo>
                    <a:pt x="1973" y="220"/>
                    <a:pt x="2490" y="737"/>
                    <a:pt x="2490" y="1350"/>
                  </a:cubicBezTo>
                  <a:cubicBezTo>
                    <a:pt x="2490" y="2008"/>
                    <a:pt x="1973" y="2490"/>
                    <a:pt x="1351" y="2490"/>
                  </a:cubicBezTo>
                  <a:cubicBezTo>
                    <a:pt x="737" y="2490"/>
                    <a:pt x="220" y="2008"/>
                    <a:pt x="220" y="1350"/>
                  </a:cubicBezTo>
                  <a:cubicBezTo>
                    <a:pt x="220" y="737"/>
                    <a:pt x="737" y="220"/>
                    <a:pt x="1351" y="220"/>
                  </a:cubicBezTo>
                  <a:close/>
                  <a:moveTo>
                    <a:pt x="1351" y="0"/>
                  </a:moveTo>
                  <a:cubicBezTo>
                    <a:pt x="623" y="0"/>
                    <a:pt x="1" y="623"/>
                    <a:pt x="1" y="1350"/>
                  </a:cubicBezTo>
                  <a:cubicBezTo>
                    <a:pt x="1" y="2122"/>
                    <a:pt x="623" y="2744"/>
                    <a:pt x="1351" y="2744"/>
                  </a:cubicBezTo>
                  <a:cubicBezTo>
                    <a:pt x="2122" y="2744"/>
                    <a:pt x="2745" y="2122"/>
                    <a:pt x="2745" y="1350"/>
                  </a:cubicBezTo>
                  <a:cubicBezTo>
                    <a:pt x="2745" y="623"/>
                    <a:pt x="212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2"/>
            <p:cNvSpPr/>
            <p:nvPr/>
          </p:nvSpPr>
          <p:spPr>
            <a:xfrm>
              <a:off x="6782500" y="2308425"/>
              <a:ext cx="62925" cy="62925"/>
            </a:xfrm>
            <a:custGeom>
              <a:avLst/>
              <a:gdLst/>
              <a:ahLst/>
              <a:cxnLst/>
              <a:rect l="l" t="t" r="r" b="b"/>
              <a:pathLst>
                <a:path w="2517" h="2517" extrusionOk="0">
                  <a:moveTo>
                    <a:pt x="1236" y="0"/>
                  </a:moveTo>
                  <a:cubicBezTo>
                    <a:pt x="544" y="0"/>
                    <a:pt x="0" y="544"/>
                    <a:pt x="0" y="1236"/>
                  </a:cubicBezTo>
                  <a:cubicBezTo>
                    <a:pt x="0" y="1938"/>
                    <a:pt x="544" y="2516"/>
                    <a:pt x="1236" y="2516"/>
                  </a:cubicBezTo>
                  <a:cubicBezTo>
                    <a:pt x="1929" y="2516"/>
                    <a:pt x="2516" y="1938"/>
                    <a:pt x="2516" y="1236"/>
                  </a:cubicBezTo>
                  <a:cubicBezTo>
                    <a:pt x="2516" y="544"/>
                    <a:pt x="1929" y="0"/>
                    <a:pt x="1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2"/>
            <p:cNvSpPr/>
            <p:nvPr/>
          </p:nvSpPr>
          <p:spPr>
            <a:xfrm>
              <a:off x="6779650" y="2305575"/>
              <a:ext cx="68625" cy="68625"/>
            </a:xfrm>
            <a:custGeom>
              <a:avLst/>
              <a:gdLst/>
              <a:ahLst/>
              <a:cxnLst/>
              <a:rect l="l" t="t" r="r" b="b"/>
              <a:pathLst>
                <a:path w="2745" h="2745" extrusionOk="0">
                  <a:moveTo>
                    <a:pt x="1350" y="220"/>
                  </a:moveTo>
                  <a:cubicBezTo>
                    <a:pt x="2008" y="220"/>
                    <a:pt x="2525" y="737"/>
                    <a:pt x="2525" y="1350"/>
                  </a:cubicBezTo>
                  <a:cubicBezTo>
                    <a:pt x="2525" y="2008"/>
                    <a:pt x="2008" y="2490"/>
                    <a:pt x="1350" y="2490"/>
                  </a:cubicBezTo>
                  <a:cubicBezTo>
                    <a:pt x="728" y="2490"/>
                    <a:pt x="220" y="2008"/>
                    <a:pt x="220" y="1350"/>
                  </a:cubicBezTo>
                  <a:cubicBezTo>
                    <a:pt x="220" y="737"/>
                    <a:pt x="728" y="220"/>
                    <a:pt x="1350" y="220"/>
                  </a:cubicBezTo>
                  <a:close/>
                  <a:moveTo>
                    <a:pt x="1350" y="0"/>
                  </a:moveTo>
                  <a:cubicBezTo>
                    <a:pt x="623" y="0"/>
                    <a:pt x="0" y="623"/>
                    <a:pt x="0" y="1350"/>
                  </a:cubicBezTo>
                  <a:cubicBezTo>
                    <a:pt x="0" y="2122"/>
                    <a:pt x="623" y="2744"/>
                    <a:pt x="1350" y="2744"/>
                  </a:cubicBezTo>
                  <a:cubicBezTo>
                    <a:pt x="2122" y="2744"/>
                    <a:pt x="2744" y="2122"/>
                    <a:pt x="2744" y="1350"/>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2"/>
            <p:cNvSpPr/>
            <p:nvPr/>
          </p:nvSpPr>
          <p:spPr>
            <a:xfrm>
              <a:off x="6656475" y="2422600"/>
              <a:ext cx="62925" cy="62925"/>
            </a:xfrm>
            <a:custGeom>
              <a:avLst/>
              <a:gdLst/>
              <a:ahLst/>
              <a:cxnLst/>
              <a:rect l="l" t="t" r="r" b="b"/>
              <a:pathLst>
                <a:path w="2517" h="2517" extrusionOk="0">
                  <a:moveTo>
                    <a:pt x="1272" y="0"/>
                  </a:moveTo>
                  <a:cubicBezTo>
                    <a:pt x="580" y="0"/>
                    <a:pt x="1" y="579"/>
                    <a:pt x="1" y="1271"/>
                  </a:cubicBezTo>
                  <a:cubicBezTo>
                    <a:pt x="1" y="1973"/>
                    <a:pt x="580" y="2516"/>
                    <a:pt x="1272" y="2516"/>
                  </a:cubicBezTo>
                  <a:cubicBezTo>
                    <a:pt x="1973" y="2516"/>
                    <a:pt x="2517" y="1973"/>
                    <a:pt x="2517" y="1271"/>
                  </a:cubicBezTo>
                  <a:cubicBezTo>
                    <a:pt x="2517" y="579"/>
                    <a:pt x="1973"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2"/>
            <p:cNvSpPr/>
            <p:nvPr/>
          </p:nvSpPr>
          <p:spPr>
            <a:xfrm>
              <a:off x="6653650" y="2419750"/>
              <a:ext cx="68600" cy="68625"/>
            </a:xfrm>
            <a:custGeom>
              <a:avLst/>
              <a:gdLst/>
              <a:ahLst/>
              <a:cxnLst/>
              <a:rect l="l" t="t" r="r" b="b"/>
              <a:pathLst>
                <a:path w="2744" h="2745" extrusionOk="0">
                  <a:moveTo>
                    <a:pt x="1385" y="255"/>
                  </a:moveTo>
                  <a:cubicBezTo>
                    <a:pt x="2007" y="255"/>
                    <a:pt x="2525" y="772"/>
                    <a:pt x="2525" y="1385"/>
                  </a:cubicBezTo>
                  <a:cubicBezTo>
                    <a:pt x="2525" y="2008"/>
                    <a:pt x="2007" y="2525"/>
                    <a:pt x="1385" y="2525"/>
                  </a:cubicBezTo>
                  <a:cubicBezTo>
                    <a:pt x="728" y="2525"/>
                    <a:pt x="254" y="2008"/>
                    <a:pt x="254" y="1385"/>
                  </a:cubicBezTo>
                  <a:cubicBezTo>
                    <a:pt x="254" y="772"/>
                    <a:pt x="728" y="255"/>
                    <a:pt x="1385" y="255"/>
                  </a:cubicBezTo>
                  <a:close/>
                  <a:moveTo>
                    <a:pt x="1385" y="0"/>
                  </a:moveTo>
                  <a:cubicBezTo>
                    <a:pt x="622" y="0"/>
                    <a:pt x="0" y="623"/>
                    <a:pt x="0" y="1385"/>
                  </a:cubicBezTo>
                  <a:cubicBezTo>
                    <a:pt x="0" y="2122"/>
                    <a:pt x="622" y="2744"/>
                    <a:pt x="1385" y="2744"/>
                  </a:cubicBezTo>
                  <a:cubicBezTo>
                    <a:pt x="2121" y="2744"/>
                    <a:pt x="2744" y="2122"/>
                    <a:pt x="2744" y="1385"/>
                  </a:cubicBezTo>
                  <a:cubicBezTo>
                    <a:pt x="2744" y="623"/>
                    <a:pt x="2121"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42"/>
            <p:cNvSpPr/>
            <p:nvPr/>
          </p:nvSpPr>
          <p:spPr>
            <a:xfrm>
              <a:off x="6930425" y="2422600"/>
              <a:ext cx="62050" cy="62925"/>
            </a:xfrm>
            <a:custGeom>
              <a:avLst/>
              <a:gdLst/>
              <a:ahLst/>
              <a:cxnLst/>
              <a:rect l="l" t="t" r="r" b="b"/>
              <a:pathLst>
                <a:path w="2482" h="2517" extrusionOk="0">
                  <a:moveTo>
                    <a:pt x="1236" y="0"/>
                  </a:moveTo>
                  <a:cubicBezTo>
                    <a:pt x="544" y="0"/>
                    <a:pt x="0" y="579"/>
                    <a:pt x="0" y="1271"/>
                  </a:cubicBezTo>
                  <a:cubicBezTo>
                    <a:pt x="0" y="1973"/>
                    <a:pt x="544" y="2516"/>
                    <a:pt x="1236" y="2516"/>
                  </a:cubicBezTo>
                  <a:cubicBezTo>
                    <a:pt x="1929" y="2516"/>
                    <a:pt x="2481" y="1973"/>
                    <a:pt x="2481" y="1271"/>
                  </a:cubicBezTo>
                  <a:cubicBezTo>
                    <a:pt x="2481" y="579"/>
                    <a:pt x="1929" y="0"/>
                    <a:pt x="1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2"/>
            <p:cNvSpPr/>
            <p:nvPr/>
          </p:nvSpPr>
          <p:spPr>
            <a:xfrm>
              <a:off x="6927575" y="2419750"/>
              <a:ext cx="68625" cy="68625"/>
            </a:xfrm>
            <a:custGeom>
              <a:avLst/>
              <a:gdLst/>
              <a:ahLst/>
              <a:cxnLst/>
              <a:rect l="l" t="t" r="r" b="b"/>
              <a:pathLst>
                <a:path w="2745" h="2745" extrusionOk="0">
                  <a:moveTo>
                    <a:pt x="1350" y="255"/>
                  </a:moveTo>
                  <a:cubicBezTo>
                    <a:pt x="1973" y="255"/>
                    <a:pt x="2481" y="772"/>
                    <a:pt x="2481" y="1385"/>
                  </a:cubicBezTo>
                  <a:cubicBezTo>
                    <a:pt x="2481" y="2008"/>
                    <a:pt x="1973" y="2525"/>
                    <a:pt x="1350" y="2525"/>
                  </a:cubicBezTo>
                  <a:cubicBezTo>
                    <a:pt x="728" y="2525"/>
                    <a:pt x="220" y="2008"/>
                    <a:pt x="220" y="1385"/>
                  </a:cubicBezTo>
                  <a:cubicBezTo>
                    <a:pt x="220" y="772"/>
                    <a:pt x="728" y="255"/>
                    <a:pt x="1350" y="255"/>
                  </a:cubicBezTo>
                  <a:close/>
                  <a:moveTo>
                    <a:pt x="1350" y="0"/>
                  </a:moveTo>
                  <a:cubicBezTo>
                    <a:pt x="588" y="0"/>
                    <a:pt x="0" y="623"/>
                    <a:pt x="0" y="1385"/>
                  </a:cubicBezTo>
                  <a:cubicBezTo>
                    <a:pt x="0" y="2122"/>
                    <a:pt x="588" y="2744"/>
                    <a:pt x="1350" y="2744"/>
                  </a:cubicBezTo>
                  <a:cubicBezTo>
                    <a:pt x="2122" y="2744"/>
                    <a:pt x="2744" y="2122"/>
                    <a:pt x="2744" y="1385"/>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42"/>
            <p:cNvSpPr/>
            <p:nvPr/>
          </p:nvSpPr>
          <p:spPr>
            <a:xfrm>
              <a:off x="6901050" y="2380525"/>
              <a:ext cx="471200" cy="214550"/>
            </a:xfrm>
            <a:custGeom>
              <a:avLst/>
              <a:gdLst/>
              <a:ahLst/>
              <a:cxnLst/>
              <a:rect l="l" t="t" r="r" b="b"/>
              <a:pathLst>
                <a:path w="18848" h="8582" extrusionOk="0">
                  <a:moveTo>
                    <a:pt x="3945" y="0"/>
                  </a:moveTo>
                  <a:cubicBezTo>
                    <a:pt x="3805" y="0"/>
                    <a:pt x="3656" y="70"/>
                    <a:pt x="3621" y="219"/>
                  </a:cubicBezTo>
                  <a:lnTo>
                    <a:pt x="115" y="8109"/>
                  </a:lnTo>
                  <a:cubicBezTo>
                    <a:pt x="1" y="8328"/>
                    <a:pt x="185" y="8582"/>
                    <a:pt x="439" y="8582"/>
                  </a:cubicBezTo>
                  <a:lnTo>
                    <a:pt x="14868" y="8582"/>
                  </a:lnTo>
                  <a:cubicBezTo>
                    <a:pt x="15017" y="8582"/>
                    <a:pt x="15122" y="8512"/>
                    <a:pt x="15201" y="8398"/>
                  </a:cubicBezTo>
                  <a:lnTo>
                    <a:pt x="18742" y="509"/>
                  </a:lnTo>
                  <a:cubicBezTo>
                    <a:pt x="18847" y="255"/>
                    <a:pt x="18663" y="0"/>
                    <a:pt x="18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42"/>
            <p:cNvSpPr/>
            <p:nvPr/>
          </p:nvSpPr>
          <p:spPr>
            <a:xfrm>
              <a:off x="6900175" y="2376800"/>
              <a:ext cx="474050" cy="222025"/>
            </a:xfrm>
            <a:custGeom>
              <a:avLst/>
              <a:gdLst/>
              <a:ahLst/>
              <a:cxnLst/>
              <a:rect l="l" t="t" r="r" b="b"/>
              <a:pathLst>
                <a:path w="18962" h="8881" extrusionOk="0">
                  <a:moveTo>
                    <a:pt x="18444" y="255"/>
                  </a:moveTo>
                  <a:cubicBezTo>
                    <a:pt x="18523" y="255"/>
                    <a:pt x="18593" y="298"/>
                    <a:pt x="18663" y="368"/>
                  </a:cubicBezTo>
                  <a:cubicBezTo>
                    <a:pt x="18698" y="439"/>
                    <a:pt x="18698" y="517"/>
                    <a:pt x="18663" y="588"/>
                  </a:cubicBezTo>
                  <a:lnTo>
                    <a:pt x="15122" y="8477"/>
                  </a:lnTo>
                  <a:cubicBezTo>
                    <a:pt x="15087" y="8582"/>
                    <a:pt x="14973" y="8626"/>
                    <a:pt x="14903" y="8626"/>
                  </a:cubicBezTo>
                  <a:lnTo>
                    <a:pt x="474" y="8626"/>
                  </a:lnTo>
                  <a:cubicBezTo>
                    <a:pt x="404" y="8626"/>
                    <a:pt x="334" y="8582"/>
                    <a:pt x="290" y="8512"/>
                  </a:cubicBezTo>
                  <a:cubicBezTo>
                    <a:pt x="220" y="8442"/>
                    <a:pt x="220" y="8363"/>
                    <a:pt x="255" y="8293"/>
                  </a:cubicBezTo>
                  <a:lnTo>
                    <a:pt x="3761" y="404"/>
                  </a:lnTo>
                  <a:cubicBezTo>
                    <a:pt x="3796" y="298"/>
                    <a:pt x="3875" y="255"/>
                    <a:pt x="3980" y="255"/>
                  </a:cubicBezTo>
                  <a:close/>
                  <a:moveTo>
                    <a:pt x="3980" y="0"/>
                  </a:moveTo>
                  <a:cubicBezTo>
                    <a:pt x="3796" y="0"/>
                    <a:pt x="3621" y="149"/>
                    <a:pt x="3542" y="298"/>
                  </a:cubicBezTo>
                  <a:lnTo>
                    <a:pt x="36" y="8188"/>
                  </a:lnTo>
                  <a:cubicBezTo>
                    <a:pt x="1" y="8328"/>
                    <a:pt x="1" y="8512"/>
                    <a:pt x="71" y="8661"/>
                  </a:cubicBezTo>
                  <a:cubicBezTo>
                    <a:pt x="185" y="8766"/>
                    <a:pt x="334" y="8880"/>
                    <a:pt x="474" y="8880"/>
                  </a:cubicBezTo>
                  <a:lnTo>
                    <a:pt x="14903" y="8880"/>
                  </a:lnTo>
                  <a:cubicBezTo>
                    <a:pt x="15087" y="8880"/>
                    <a:pt x="15271" y="8766"/>
                    <a:pt x="15341" y="8582"/>
                  </a:cubicBezTo>
                  <a:lnTo>
                    <a:pt x="18882" y="693"/>
                  </a:lnTo>
                  <a:cubicBezTo>
                    <a:pt x="18961" y="553"/>
                    <a:pt x="18917" y="368"/>
                    <a:pt x="18847" y="219"/>
                  </a:cubicBezTo>
                  <a:cubicBezTo>
                    <a:pt x="18777" y="114"/>
                    <a:pt x="18593" y="0"/>
                    <a:pt x="18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2"/>
            <p:cNvSpPr/>
            <p:nvPr/>
          </p:nvSpPr>
          <p:spPr>
            <a:xfrm>
              <a:off x="7075500" y="2380525"/>
              <a:ext cx="216525" cy="263875"/>
            </a:xfrm>
            <a:custGeom>
              <a:avLst/>
              <a:gdLst/>
              <a:ahLst/>
              <a:cxnLst/>
              <a:rect l="l" t="t" r="r" b="b"/>
              <a:pathLst>
                <a:path w="8661" h="10555" extrusionOk="0">
                  <a:moveTo>
                    <a:pt x="0" y="0"/>
                  </a:moveTo>
                  <a:cubicBezTo>
                    <a:pt x="658" y="70"/>
                    <a:pt x="1166" y="623"/>
                    <a:pt x="1245" y="1315"/>
                  </a:cubicBezTo>
                  <a:lnTo>
                    <a:pt x="1245" y="8617"/>
                  </a:lnTo>
                  <a:cubicBezTo>
                    <a:pt x="1245" y="9713"/>
                    <a:pt x="2087" y="10554"/>
                    <a:pt x="3182" y="10554"/>
                  </a:cubicBezTo>
                  <a:lnTo>
                    <a:pt x="8661" y="10554"/>
                  </a:lnTo>
                  <a:lnTo>
                    <a:pt x="8661" y="1938"/>
                  </a:lnTo>
                  <a:cubicBezTo>
                    <a:pt x="8661" y="1245"/>
                    <a:pt x="8293" y="623"/>
                    <a:pt x="7706" y="290"/>
                  </a:cubicBezTo>
                  <a:cubicBezTo>
                    <a:pt x="7486" y="106"/>
                    <a:pt x="7197" y="0"/>
                    <a:pt x="68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2"/>
            <p:cNvSpPr/>
            <p:nvPr/>
          </p:nvSpPr>
          <p:spPr>
            <a:xfrm>
              <a:off x="7071775" y="2376800"/>
              <a:ext cx="222900" cy="271325"/>
            </a:xfrm>
            <a:custGeom>
              <a:avLst/>
              <a:gdLst/>
              <a:ahLst/>
              <a:cxnLst/>
              <a:rect l="l" t="t" r="r" b="b"/>
              <a:pathLst>
                <a:path w="8916" h="10853" extrusionOk="0">
                  <a:moveTo>
                    <a:pt x="7013" y="255"/>
                  </a:moveTo>
                  <a:cubicBezTo>
                    <a:pt x="7311" y="255"/>
                    <a:pt x="7565" y="333"/>
                    <a:pt x="7784" y="517"/>
                  </a:cubicBezTo>
                  <a:lnTo>
                    <a:pt x="7819" y="517"/>
                  </a:lnTo>
                  <a:cubicBezTo>
                    <a:pt x="8372" y="877"/>
                    <a:pt x="8696" y="1429"/>
                    <a:pt x="8696" y="2087"/>
                  </a:cubicBezTo>
                  <a:lnTo>
                    <a:pt x="8696" y="10598"/>
                  </a:lnTo>
                  <a:lnTo>
                    <a:pt x="3331" y="10598"/>
                  </a:lnTo>
                  <a:cubicBezTo>
                    <a:pt x="2306" y="10598"/>
                    <a:pt x="1499" y="9792"/>
                    <a:pt x="1499" y="8766"/>
                  </a:cubicBezTo>
                  <a:lnTo>
                    <a:pt x="1499" y="1429"/>
                  </a:lnTo>
                  <a:cubicBezTo>
                    <a:pt x="1464" y="956"/>
                    <a:pt x="1175" y="517"/>
                    <a:pt x="772" y="255"/>
                  </a:cubicBezTo>
                  <a:close/>
                  <a:moveTo>
                    <a:pt x="7013" y="0"/>
                  </a:moveTo>
                  <a:lnTo>
                    <a:pt x="2674" y="35"/>
                  </a:lnTo>
                  <a:lnTo>
                    <a:pt x="114" y="35"/>
                  </a:lnTo>
                  <a:cubicBezTo>
                    <a:pt x="79" y="35"/>
                    <a:pt x="0" y="79"/>
                    <a:pt x="0" y="149"/>
                  </a:cubicBezTo>
                  <a:cubicBezTo>
                    <a:pt x="0" y="219"/>
                    <a:pt x="79" y="255"/>
                    <a:pt x="114" y="255"/>
                  </a:cubicBezTo>
                  <a:cubicBezTo>
                    <a:pt x="737" y="333"/>
                    <a:pt x="1210" y="842"/>
                    <a:pt x="1245" y="1464"/>
                  </a:cubicBezTo>
                  <a:lnTo>
                    <a:pt x="1245" y="8766"/>
                  </a:lnTo>
                  <a:cubicBezTo>
                    <a:pt x="1245" y="9897"/>
                    <a:pt x="2192" y="10852"/>
                    <a:pt x="3331" y="10852"/>
                  </a:cubicBezTo>
                  <a:lnTo>
                    <a:pt x="8810" y="10852"/>
                  </a:lnTo>
                  <a:cubicBezTo>
                    <a:pt x="8880" y="10852"/>
                    <a:pt x="8915" y="10773"/>
                    <a:pt x="8915" y="10703"/>
                  </a:cubicBezTo>
                  <a:lnTo>
                    <a:pt x="8915" y="2087"/>
                  </a:lnTo>
                  <a:cubicBezTo>
                    <a:pt x="8915" y="1350"/>
                    <a:pt x="8547" y="693"/>
                    <a:pt x="7933" y="333"/>
                  </a:cubicBezTo>
                  <a:cubicBezTo>
                    <a:pt x="7670" y="114"/>
                    <a:pt x="7346" y="0"/>
                    <a:pt x="7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2"/>
            <p:cNvSpPr/>
            <p:nvPr/>
          </p:nvSpPr>
          <p:spPr>
            <a:xfrm>
              <a:off x="7150450" y="2588700"/>
              <a:ext cx="205350" cy="56575"/>
            </a:xfrm>
            <a:custGeom>
              <a:avLst/>
              <a:gdLst/>
              <a:ahLst/>
              <a:cxnLst/>
              <a:rect l="l" t="t" r="r" b="b"/>
              <a:pathLst>
                <a:path w="8214" h="2263" extrusionOk="0">
                  <a:moveTo>
                    <a:pt x="1166" y="1"/>
                  </a:moveTo>
                  <a:lnTo>
                    <a:pt x="1166" y="807"/>
                  </a:lnTo>
                  <a:cubicBezTo>
                    <a:pt x="1166" y="1500"/>
                    <a:pt x="658" y="2122"/>
                    <a:pt x="0" y="2227"/>
                  </a:cubicBezTo>
                  <a:lnTo>
                    <a:pt x="360" y="2227"/>
                  </a:lnTo>
                  <a:lnTo>
                    <a:pt x="6794" y="2262"/>
                  </a:lnTo>
                  <a:cubicBezTo>
                    <a:pt x="7591" y="2227"/>
                    <a:pt x="8214" y="1605"/>
                    <a:pt x="8214" y="807"/>
                  </a:cubicBezTo>
                  <a:lnTo>
                    <a:pt x="8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2"/>
            <p:cNvSpPr/>
            <p:nvPr/>
          </p:nvSpPr>
          <p:spPr>
            <a:xfrm>
              <a:off x="7147600" y="2585850"/>
              <a:ext cx="211050" cy="62275"/>
            </a:xfrm>
            <a:custGeom>
              <a:avLst/>
              <a:gdLst/>
              <a:ahLst/>
              <a:cxnLst/>
              <a:rect l="l" t="t" r="r" b="b"/>
              <a:pathLst>
                <a:path w="8442" h="2491" extrusionOk="0">
                  <a:moveTo>
                    <a:pt x="8223" y="220"/>
                  </a:moveTo>
                  <a:lnTo>
                    <a:pt x="8223" y="921"/>
                  </a:lnTo>
                  <a:cubicBezTo>
                    <a:pt x="8223" y="1281"/>
                    <a:pt x="8074" y="1614"/>
                    <a:pt x="7819" y="1868"/>
                  </a:cubicBezTo>
                  <a:cubicBezTo>
                    <a:pt x="7600" y="2087"/>
                    <a:pt x="7267" y="2236"/>
                    <a:pt x="6908" y="2236"/>
                  </a:cubicBezTo>
                  <a:lnTo>
                    <a:pt x="693" y="2236"/>
                  </a:lnTo>
                  <a:cubicBezTo>
                    <a:pt x="1131" y="1938"/>
                    <a:pt x="1394" y="1465"/>
                    <a:pt x="1394" y="921"/>
                  </a:cubicBezTo>
                  <a:lnTo>
                    <a:pt x="1394" y="220"/>
                  </a:lnTo>
                  <a:close/>
                  <a:moveTo>
                    <a:pt x="1280" y="1"/>
                  </a:moveTo>
                  <a:cubicBezTo>
                    <a:pt x="1245" y="1"/>
                    <a:pt x="1210" y="1"/>
                    <a:pt x="1210" y="45"/>
                  </a:cubicBezTo>
                  <a:cubicBezTo>
                    <a:pt x="1175" y="45"/>
                    <a:pt x="1175" y="80"/>
                    <a:pt x="1175" y="115"/>
                  </a:cubicBezTo>
                  <a:lnTo>
                    <a:pt x="1175" y="921"/>
                  </a:lnTo>
                  <a:cubicBezTo>
                    <a:pt x="1175" y="1535"/>
                    <a:pt x="693" y="2122"/>
                    <a:pt x="79" y="2236"/>
                  </a:cubicBezTo>
                  <a:cubicBezTo>
                    <a:pt x="35" y="2236"/>
                    <a:pt x="0" y="2306"/>
                    <a:pt x="0" y="2341"/>
                  </a:cubicBezTo>
                  <a:cubicBezTo>
                    <a:pt x="0" y="2455"/>
                    <a:pt x="79" y="2455"/>
                    <a:pt x="219" y="2490"/>
                  </a:cubicBezTo>
                  <a:lnTo>
                    <a:pt x="6908" y="2490"/>
                  </a:lnTo>
                  <a:cubicBezTo>
                    <a:pt x="7749" y="2490"/>
                    <a:pt x="8442" y="1798"/>
                    <a:pt x="8442" y="921"/>
                  </a:cubicBezTo>
                  <a:lnTo>
                    <a:pt x="8442" y="115"/>
                  </a:lnTo>
                  <a:cubicBezTo>
                    <a:pt x="8442" y="45"/>
                    <a:pt x="8407" y="1"/>
                    <a:pt x="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2"/>
            <p:cNvSpPr/>
            <p:nvPr/>
          </p:nvSpPr>
          <p:spPr>
            <a:xfrm>
              <a:off x="7137525" y="2422600"/>
              <a:ext cx="107825" cy="25"/>
            </a:xfrm>
            <a:custGeom>
              <a:avLst/>
              <a:gdLst/>
              <a:ahLst/>
              <a:cxnLst/>
              <a:rect l="l" t="t" r="r" b="b"/>
              <a:pathLst>
                <a:path w="4313" h="1" extrusionOk="0">
                  <a:moveTo>
                    <a:pt x="0" y="0"/>
                  </a:moveTo>
                  <a:lnTo>
                    <a:pt x="4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2"/>
            <p:cNvSpPr/>
            <p:nvPr/>
          </p:nvSpPr>
          <p:spPr>
            <a:xfrm>
              <a:off x="7134000" y="2418875"/>
              <a:ext cx="114200" cy="6375"/>
            </a:xfrm>
            <a:custGeom>
              <a:avLst/>
              <a:gdLst/>
              <a:ahLst/>
              <a:cxnLst/>
              <a:rect l="l" t="t" r="r" b="b"/>
              <a:pathLst>
                <a:path w="4568" h="255" extrusionOk="0">
                  <a:moveTo>
                    <a:pt x="141" y="0"/>
                  </a:moveTo>
                  <a:cubicBezTo>
                    <a:pt x="71" y="0"/>
                    <a:pt x="1" y="70"/>
                    <a:pt x="1" y="149"/>
                  </a:cubicBezTo>
                  <a:cubicBezTo>
                    <a:pt x="1" y="184"/>
                    <a:pt x="71" y="255"/>
                    <a:pt x="141" y="255"/>
                  </a:cubicBezTo>
                  <a:lnTo>
                    <a:pt x="4454" y="255"/>
                  </a:lnTo>
                  <a:cubicBezTo>
                    <a:pt x="4524" y="255"/>
                    <a:pt x="4568" y="184"/>
                    <a:pt x="4568" y="149"/>
                  </a:cubicBezTo>
                  <a:cubicBezTo>
                    <a:pt x="4568" y="70"/>
                    <a:pt x="4524" y="0"/>
                    <a:pt x="4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2"/>
            <p:cNvSpPr/>
            <p:nvPr/>
          </p:nvSpPr>
          <p:spPr>
            <a:xfrm>
              <a:off x="7143000" y="2458975"/>
              <a:ext cx="108725" cy="25"/>
            </a:xfrm>
            <a:custGeom>
              <a:avLst/>
              <a:gdLst/>
              <a:ahLst/>
              <a:cxnLst/>
              <a:rect l="l" t="t" r="r" b="b"/>
              <a:pathLst>
                <a:path w="4349" h="1" extrusionOk="0">
                  <a:moveTo>
                    <a:pt x="0" y="0"/>
                  </a:moveTo>
                  <a:lnTo>
                    <a:pt x="4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2"/>
            <p:cNvSpPr/>
            <p:nvPr/>
          </p:nvSpPr>
          <p:spPr>
            <a:xfrm>
              <a:off x="7140375" y="2456350"/>
              <a:ext cx="114200" cy="5500"/>
            </a:xfrm>
            <a:custGeom>
              <a:avLst/>
              <a:gdLst/>
              <a:ahLst/>
              <a:cxnLst/>
              <a:rect l="l" t="t" r="r" b="b"/>
              <a:pathLst>
                <a:path w="4568" h="220" extrusionOk="0">
                  <a:moveTo>
                    <a:pt x="105" y="0"/>
                  </a:moveTo>
                  <a:cubicBezTo>
                    <a:pt x="70" y="0"/>
                    <a:pt x="0" y="35"/>
                    <a:pt x="0" y="105"/>
                  </a:cubicBezTo>
                  <a:cubicBezTo>
                    <a:pt x="0" y="184"/>
                    <a:pt x="70" y="219"/>
                    <a:pt x="105" y="219"/>
                  </a:cubicBezTo>
                  <a:lnTo>
                    <a:pt x="4453" y="219"/>
                  </a:lnTo>
                  <a:cubicBezTo>
                    <a:pt x="4532" y="219"/>
                    <a:pt x="4567" y="184"/>
                    <a:pt x="4567" y="105"/>
                  </a:cubicBezTo>
                  <a:cubicBezTo>
                    <a:pt x="4567" y="35"/>
                    <a:pt x="4532"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2"/>
            <p:cNvSpPr/>
            <p:nvPr/>
          </p:nvSpPr>
          <p:spPr>
            <a:xfrm>
              <a:off x="7144975" y="2498200"/>
              <a:ext cx="108700" cy="25"/>
            </a:xfrm>
            <a:custGeom>
              <a:avLst/>
              <a:gdLst/>
              <a:ahLst/>
              <a:cxnLst/>
              <a:rect l="l" t="t" r="r" b="b"/>
              <a:pathLst>
                <a:path w="4348" h="1" extrusionOk="0">
                  <a:moveTo>
                    <a:pt x="0" y="1"/>
                  </a:moveTo>
                  <a:lnTo>
                    <a:pt x="4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2"/>
            <p:cNvSpPr/>
            <p:nvPr/>
          </p:nvSpPr>
          <p:spPr>
            <a:xfrm>
              <a:off x="7142125" y="2495575"/>
              <a:ext cx="114200" cy="5500"/>
            </a:xfrm>
            <a:custGeom>
              <a:avLst/>
              <a:gdLst/>
              <a:ahLst/>
              <a:cxnLst/>
              <a:rect l="l" t="t" r="r" b="b"/>
              <a:pathLst>
                <a:path w="4568" h="220" extrusionOk="0">
                  <a:moveTo>
                    <a:pt x="114" y="0"/>
                  </a:moveTo>
                  <a:cubicBezTo>
                    <a:pt x="35" y="0"/>
                    <a:pt x="0" y="35"/>
                    <a:pt x="0" y="106"/>
                  </a:cubicBezTo>
                  <a:cubicBezTo>
                    <a:pt x="0" y="184"/>
                    <a:pt x="35" y="219"/>
                    <a:pt x="114" y="219"/>
                  </a:cubicBezTo>
                  <a:lnTo>
                    <a:pt x="4462" y="219"/>
                  </a:lnTo>
                  <a:cubicBezTo>
                    <a:pt x="4497" y="219"/>
                    <a:pt x="4567" y="184"/>
                    <a:pt x="4567" y="106"/>
                  </a:cubicBezTo>
                  <a:cubicBezTo>
                    <a:pt x="4567" y="35"/>
                    <a:pt x="4497"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2"/>
            <p:cNvSpPr/>
            <p:nvPr/>
          </p:nvSpPr>
          <p:spPr>
            <a:xfrm>
              <a:off x="7144100" y="2536550"/>
              <a:ext cx="108500" cy="25"/>
            </a:xfrm>
            <a:custGeom>
              <a:avLst/>
              <a:gdLst/>
              <a:ahLst/>
              <a:cxnLst/>
              <a:rect l="l" t="t" r="r" b="b"/>
              <a:pathLst>
                <a:path w="4340" h="1" extrusionOk="0">
                  <a:moveTo>
                    <a:pt x="0" y="1"/>
                  </a:moveTo>
                  <a:lnTo>
                    <a:pt x="4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2"/>
            <p:cNvSpPr/>
            <p:nvPr/>
          </p:nvSpPr>
          <p:spPr>
            <a:xfrm>
              <a:off x="7141250" y="2533925"/>
              <a:ext cx="114200" cy="6375"/>
            </a:xfrm>
            <a:custGeom>
              <a:avLst/>
              <a:gdLst/>
              <a:ahLst/>
              <a:cxnLst/>
              <a:rect l="l" t="t" r="r" b="b"/>
              <a:pathLst>
                <a:path w="4568" h="255" extrusionOk="0">
                  <a:moveTo>
                    <a:pt x="114" y="0"/>
                  </a:moveTo>
                  <a:cubicBezTo>
                    <a:pt x="35" y="0"/>
                    <a:pt x="0" y="70"/>
                    <a:pt x="0" y="106"/>
                  </a:cubicBezTo>
                  <a:cubicBezTo>
                    <a:pt x="0" y="184"/>
                    <a:pt x="35" y="255"/>
                    <a:pt x="114" y="255"/>
                  </a:cubicBezTo>
                  <a:lnTo>
                    <a:pt x="4453" y="255"/>
                  </a:lnTo>
                  <a:cubicBezTo>
                    <a:pt x="4532" y="255"/>
                    <a:pt x="4567" y="184"/>
                    <a:pt x="4567" y="106"/>
                  </a:cubicBezTo>
                  <a:cubicBezTo>
                    <a:pt x="4567" y="70"/>
                    <a:pt x="4532"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1171;p42"/>
          <p:cNvGrpSpPr/>
          <p:nvPr/>
        </p:nvGrpSpPr>
        <p:grpSpPr>
          <a:xfrm>
            <a:off x="7515472" y="1239407"/>
            <a:ext cx="1160844" cy="975060"/>
            <a:chOff x="6281527" y="838138"/>
            <a:chExt cx="891859" cy="749124"/>
          </a:xfrm>
        </p:grpSpPr>
        <p:sp>
          <p:nvSpPr>
            <p:cNvPr id="1172" name="Google Shape;1172;p42"/>
            <p:cNvSpPr/>
            <p:nvPr/>
          </p:nvSpPr>
          <p:spPr>
            <a:xfrm>
              <a:off x="6491674" y="994166"/>
              <a:ext cx="423780" cy="395296"/>
            </a:xfrm>
            <a:custGeom>
              <a:avLst/>
              <a:gdLst/>
              <a:ahLst/>
              <a:cxnLst/>
              <a:rect l="l" t="t" r="r" b="b"/>
              <a:pathLst>
                <a:path w="5356" h="4996" extrusionOk="0">
                  <a:moveTo>
                    <a:pt x="2676" y="0"/>
                  </a:moveTo>
                  <a:cubicBezTo>
                    <a:pt x="1464" y="0"/>
                    <a:pt x="399" y="883"/>
                    <a:pt x="209" y="2118"/>
                  </a:cubicBezTo>
                  <a:cubicBezTo>
                    <a:pt x="1" y="3480"/>
                    <a:pt x="935" y="4757"/>
                    <a:pt x="2298" y="4966"/>
                  </a:cubicBezTo>
                  <a:cubicBezTo>
                    <a:pt x="2426" y="4986"/>
                    <a:pt x="2554" y="4995"/>
                    <a:pt x="2680" y="4995"/>
                  </a:cubicBezTo>
                  <a:cubicBezTo>
                    <a:pt x="3893" y="4995"/>
                    <a:pt x="4957" y="4112"/>
                    <a:pt x="5146" y="2878"/>
                  </a:cubicBezTo>
                  <a:cubicBezTo>
                    <a:pt x="5355" y="1515"/>
                    <a:pt x="4421" y="238"/>
                    <a:pt x="3058" y="29"/>
                  </a:cubicBezTo>
                  <a:cubicBezTo>
                    <a:pt x="2930" y="10"/>
                    <a:pt x="2802"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42"/>
            <p:cNvSpPr/>
            <p:nvPr/>
          </p:nvSpPr>
          <p:spPr>
            <a:xfrm>
              <a:off x="6494997" y="989023"/>
              <a:ext cx="417213" cy="405503"/>
            </a:xfrm>
            <a:custGeom>
              <a:avLst/>
              <a:gdLst/>
              <a:ahLst/>
              <a:cxnLst/>
              <a:rect l="l" t="t" r="r" b="b"/>
              <a:pathLst>
                <a:path w="5273" h="5125" extrusionOk="0">
                  <a:moveTo>
                    <a:pt x="2633" y="129"/>
                  </a:moveTo>
                  <a:cubicBezTo>
                    <a:pt x="2756" y="129"/>
                    <a:pt x="2882" y="142"/>
                    <a:pt x="3005" y="158"/>
                  </a:cubicBezTo>
                  <a:cubicBezTo>
                    <a:pt x="3648" y="257"/>
                    <a:pt x="4212" y="600"/>
                    <a:pt x="4595" y="1127"/>
                  </a:cubicBezTo>
                  <a:cubicBezTo>
                    <a:pt x="4978" y="1649"/>
                    <a:pt x="5139" y="2287"/>
                    <a:pt x="5040" y="2932"/>
                  </a:cubicBezTo>
                  <a:cubicBezTo>
                    <a:pt x="4857" y="4130"/>
                    <a:pt x="3815" y="4995"/>
                    <a:pt x="2637" y="4995"/>
                  </a:cubicBezTo>
                  <a:cubicBezTo>
                    <a:pt x="2515" y="4995"/>
                    <a:pt x="2392" y="4986"/>
                    <a:pt x="2268" y="4967"/>
                  </a:cubicBezTo>
                  <a:cubicBezTo>
                    <a:pt x="1624" y="4868"/>
                    <a:pt x="1061" y="4527"/>
                    <a:pt x="678" y="4005"/>
                  </a:cubicBezTo>
                  <a:cubicBezTo>
                    <a:pt x="290" y="3476"/>
                    <a:pt x="133" y="2838"/>
                    <a:pt x="232" y="2195"/>
                  </a:cubicBezTo>
                  <a:cubicBezTo>
                    <a:pt x="418" y="994"/>
                    <a:pt x="1455" y="129"/>
                    <a:pt x="2633" y="129"/>
                  </a:cubicBezTo>
                  <a:close/>
                  <a:moveTo>
                    <a:pt x="2633" y="0"/>
                  </a:moveTo>
                  <a:cubicBezTo>
                    <a:pt x="1393" y="0"/>
                    <a:pt x="299" y="910"/>
                    <a:pt x="105" y="2177"/>
                  </a:cubicBezTo>
                  <a:cubicBezTo>
                    <a:pt x="0" y="2849"/>
                    <a:pt x="167" y="3529"/>
                    <a:pt x="574" y="4080"/>
                  </a:cubicBezTo>
                  <a:cubicBezTo>
                    <a:pt x="975" y="4631"/>
                    <a:pt x="1572" y="4991"/>
                    <a:pt x="2250" y="5095"/>
                  </a:cubicBezTo>
                  <a:cubicBezTo>
                    <a:pt x="2378" y="5112"/>
                    <a:pt x="2512" y="5124"/>
                    <a:pt x="2639" y="5124"/>
                  </a:cubicBezTo>
                  <a:cubicBezTo>
                    <a:pt x="3880" y="5124"/>
                    <a:pt x="4971" y="4214"/>
                    <a:pt x="5168" y="2948"/>
                  </a:cubicBezTo>
                  <a:cubicBezTo>
                    <a:pt x="5273" y="2276"/>
                    <a:pt x="5104" y="1596"/>
                    <a:pt x="4699" y="1046"/>
                  </a:cubicBezTo>
                  <a:cubicBezTo>
                    <a:pt x="4298" y="495"/>
                    <a:pt x="3701" y="135"/>
                    <a:pt x="3021" y="30"/>
                  </a:cubicBezTo>
                  <a:cubicBezTo>
                    <a:pt x="2891" y="10"/>
                    <a:pt x="2761" y="0"/>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2"/>
            <p:cNvSpPr/>
            <p:nvPr/>
          </p:nvSpPr>
          <p:spPr>
            <a:xfrm>
              <a:off x="6511929" y="982219"/>
              <a:ext cx="423226" cy="395296"/>
            </a:xfrm>
            <a:custGeom>
              <a:avLst/>
              <a:gdLst/>
              <a:ahLst/>
              <a:cxnLst/>
              <a:rect l="l" t="t" r="r" b="b"/>
              <a:pathLst>
                <a:path w="5349" h="4996" extrusionOk="0">
                  <a:moveTo>
                    <a:pt x="2670" y="1"/>
                  </a:moveTo>
                  <a:cubicBezTo>
                    <a:pt x="1459" y="1"/>
                    <a:pt x="399" y="883"/>
                    <a:pt x="210" y="2118"/>
                  </a:cubicBezTo>
                  <a:cubicBezTo>
                    <a:pt x="1" y="3481"/>
                    <a:pt x="935" y="4758"/>
                    <a:pt x="2298" y="4967"/>
                  </a:cubicBezTo>
                  <a:cubicBezTo>
                    <a:pt x="2426" y="4986"/>
                    <a:pt x="2554" y="4996"/>
                    <a:pt x="2679" y="4996"/>
                  </a:cubicBezTo>
                  <a:cubicBezTo>
                    <a:pt x="3891" y="4996"/>
                    <a:pt x="4950" y="4113"/>
                    <a:pt x="5139" y="2878"/>
                  </a:cubicBezTo>
                  <a:cubicBezTo>
                    <a:pt x="5348" y="1515"/>
                    <a:pt x="4415" y="239"/>
                    <a:pt x="3051" y="30"/>
                  </a:cubicBezTo>
                  <a:cubicBezTo>
                    <a:pt x="2923" y="10"/>
                    <a:pt x="2795" y="1"/>
                    <a:pt x="2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2"/>
            <p:cNvSpPr/>
            <p:nvPr/>
          </p:nvSpPr>
          <p:spPr>
            <a:xfrm>
              <a:off x="6515173" y="977076"/>
              <a:ext cx="416738" cy="405424"/>
            </a:xfrm>
            <a:custGeom>
              <a:avLst/>
              <a:gdLst/>
              <a:ahLst/>
              <a:cxnLst/>
              <a:rect l="l" t="t" r="r" b="b"/>
              <a:pathLst>
                <a:path w="5267" h="5124" extrusionOk="0">
                  <a:moveTo>
                    <a:pt x="2627" y="130"/>
                  </a:moveTo>
                  <a:cubicBezTo>
                    <a:pt x="2750" y="130"/>
                    <a:pt x="2878" y="141"/>
                    <a:pt x="2999" y="159"/>
                  </a:cubicBezTo>
                  <a:cubicBezTo>
                    <a:pt x="3644" y="258"/>
                    <a:pt x="4206" y="599"/>
                    <a:pt x="4594" y="1128"/>
                  </a:cubicBezTo>
                  <a:cubicBezTo>
                    <a:pt x="4977" y="1650"/>
                    <a:pt x="5133" y="2288"/>
                    <a:pt x="5036" y="2931"/>
                  </a:cubicBezTo>
                  <a:cubicBezTo>
                    <a:pt x="4937" y="3575"/>
                    <a:pt x="4594" y="4138"/>
                    <a:pt x="4072" y="4521"/>
                  </a:cubicBezTo>
                  <a:cubicBezTo>
                    <a:pt x="3652" y="4833"/>
                    <a:pt x="3152" y="4996"/>
                    <a:pt x="2638" y="4996"/>
                  </a:cubicBezTo>
                  <a:cubicBezTo>
                    <a:pt x="2513" y="4996"/>
                    <a:pt x="2388" y="4987"/>
                    <a:pt x="2263" y="4968"/>
                  </a:cubicBezTo>
                  <a:cubicBezTo>
                    <a:pt x="1625" y="4869"/>
                    <a:pt x="1055" y="4526"/>
                    <a:pt x="673" y="4004"/>
                  </a:cubicBezTo>
                  <a:cubicBezTo>
                    <a:pt x="290" y="3476"/>
                    <a:pt x="134" y="2839"/>
                    <a:pt x="233" y="2194"/>
                  </a:cubicBezTo>
                  <a:cubicBezTo>
                    <a:pt x="330" y="1551"/>
                    <a:pt x="673" y="989"/>
                    <a:pt x="1195" y="606"/>
                  </a:cubicBezTo>
                  <a:cubicBezTo>
                    <a:pt x="1618" y="293"/>
                    <a:pt x="2112" y="130"/>
                    <a:pt x="2627" y="130"/>
                  </a:cubicBezTo>
                  <a:close/>
                  <a:moveTo>
                    <a:pt x="2629" y="1"/>
                  </a:moveTo>
                  <a:cubicBezTo>
                    <a:pt x="2087" y="1"/>
                    <a:pt x="1564" y="174"/>
                    <a:pt x="1120" y="501"/>
                  </a:cubicBezTo>
                  <a:cubicBezTo>
                    <a:pt x="568" y="901"/>
                    <a:pt x="203" y="1498"/>
                    <a:pt x="99" y="2178"/>
                  </a:cubicBezTo>
                  <a:cubicBezTo>
                    <a:pt x="0" y="2850"/>
                    <a:pt x="163" y="3529"/>
                    <a:pt x="568" y="4079"/>
                  </a:cubicBezTo>
                  <a:cubicBezTo>
                    <a:pt x="975" y="4631"/>
                    <a:pt x="1566" y="4991"/>
                    <a:pt x="2244" y="5096"/>
                  </a:cubicBezTo>
                  <a:cubicBezTo>
                    <a:pt x="2378" y="5112"/>
                    <a:pt x="2506" y="5123"/>
                    <a:pt x="2640" y="5123"/>
                  </a:cubicBezTo>
                  <a:cubicBezTo>
                    <a:pt x="3179" y="5123"/>
                    <a:pt x="3706" y="4956"/>
                    <a:pt x="4148" y="4625"/>
                  </a:cubicBezTo>
                  <a:cubicBezTo>
                    <a:pt x="4699" y="4225"/>
                    <a:pt x="5058" y="3627"/>
                    <a:pt x="5162" y="2949"/>
                  </a:cubicBezTo>
                  <a:cubicBezTo>
                    <a:pt x="5267" y="2276"/>
                    <a:pt x="5098" y="1597"/>
                    <a:pt x="4699" y="1046"/>
                  </a:cubicBezTo>
                  <a:cubicBezTo>
                    <a:pt x="4292" y="494"/>
                    <a:pt x="3695" y="135"/>
                    <a:pt x="3023" y="31"/>
                  </a:cubicBezTo>
                  <a:cubicBezTo>
                    <a:pt x="2891" y="11"/>
                    <a:pt x="2760" y="1"/>
                    <a:pt x="2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42"/>
            <p:cNvSpPr/>
            <p:nvPr/>
          </p:nvSpPr>
          <p:spPr>
            <a:xfrm>
              <a:off x="7050745" y="1498170"/>
              <a:ext cx="90041" cy="83632"/>
            </a:xfrm>
            <a:custGeom>
              <a:avLst/>
              <a:gdLst/>
              <a:ahLst/>
              <a:cxnLst/>
              <a:rect l="l" t="t" r="r" b="b"/>
              <a:pathLst>
                <a:path w="1138" h="1057" extrusionOk="0">
                  <a:moveTo>
                    <a:pt x="573" y="1"/>
                  </a:moveTo>
                  <a:cubicBezTo>
                    <a:pt x="314" y="1"/>
                    <a:pt x="89" y="188"/>
                    <a:pt x="47" y="452"/>
                  </a:cubicBezTo>
                  <a:cubicBezTo>
                    <a:pt x="0" y="737"/>
                    <a:pt x="203" y="1009"/>
                    <a:pt x="487" y="1050"/>
                  </a:cubicBezTo>
                  <a:cubicBezTo>
                    <a:pt x="516" y="1055"/>
                    <a:pt x="544" y="1057"/>
                    <a:pt x="571" y="1057"/>
                  </a:cubicBezTo>
                  <a:cubicBezTo>
                    <a:pt x="829" y="1057"/>
                    <a:pt x="1055" y="870"/>
                    <a:pt x="1092" y="609"/>
                  </a:cubicBezTo>
                  <a:cubicBezTo>
                    <a:pt x="1137" y="319"/>
                    <a:pt x="940" y="52"/>
                    <a:pt x="650" y="6"/>
                  </a:cubicBezTo>
                  <a:cubicBezTo>
                    <a:pt x="624" y="2"/>
                    <a:pt x="598"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2"/>
            <p:cNvSpPr/>
            <p:nvPr/>
          </p:nvSpPr>
          <p:spPr>
            <a:xfrm>
              <a:off x="7047501" y="1493028"/>
              <a:ext cx="98824" cy="94235"/>
            </a:xfrm>
            <a:custGeom>
              <a:avLst/>
              <a:gdLst/>
              <a:ahLst/>
              <a:cxnLst/>
              <a:rect l="l" t="t" r="r" b="b"/>
              <a:pathLst>
                <a:path w="1249" h="1191" extrusionOk="0">
                  <a:moveTo>
                    <a:pt x="610" y="128"/>
                  </a:moveTo>
                  <a:cubicBezTo>
                    <a:pt x="633" y="128"/>
                    <a:pt x="656" y="134"/>
                    <a:pt x="680" y="134"/>
                  </a:cubicBezTo>
                  <a:cubicBezTo>
                    <a:pt x="935" y="176"/>
                    <a:pt x="1109" y="412"/>
                    <a:pt x="1068" y="663"/>
                  </a:cubicBezTo>
                  <a:cubicBezTo>
                    <a:pt x="1050" y="790"/>
                    <a:pt x="988" y="894"/>
                    <a:pt x="889" y="969"/>
                  </a:cubicBezTo>
                  <a:cubicBezTo>
                    <a:pt x="806" y="1025"/>
                    <a:pt x="711" y="1058"/>
                    <a:pt x="615" y="1058"/>
                  </a:cubicBezTo>
                  <a:cubicBezTo>
                    <a:pt x="590" y="1058"/>
                    <a:pt x="565" y="1056"/>
                    <a:pt x="541" y="1051"/>
                  </a:cubicBezTo>
                  <a:cubicBezTo>
                    <a:pt x="418" y="1033"/>
                    <a:pt x="308" y="969"/>
                    <a:pt x="239" y="872"/>
                  </a:cubicBezTo>
                  <a:cubicBezTo>
                    <a:pt x="164" y="767"/>
                    <a:pt x="134" y="645"/>
                    <a:pt x="152" y="524"/>
                  </a:cubicBezTo>
                  <a:cubicBezTo>
                    <a:pt x="169" y="401"/>
                    <a:pt x="239" y="291"/>
                    <a:pt x="338" y="222"/>
                  </a:cubicBezTo>
                  <a:cubicBezTo>
                    <a:pt x="418" y="163"/>
                    <a:pt x="512" y="128"/>
                    <a:pt x="610" y="128"/>
                  </a:cubicBezTo>
                  <a:close/>
                  <a:moveTo>
                    <a:pt x="615" y="1"/>
                  </a:moveTo>
                  <a:cubicBezTo>
                    <a:pt x="488" y="1"/>
                    <a:pt x="365" y="41"/>
                    <a:pt x="262" y="117"/>
                  </a:cubicBezTo>
                  <a:cubicBezTo>
                    <a:pt x="134" y="210"/>
                    <a:pt x="48" y="350"/>
                    <a:pt x="24" y="506"/>
                  </a:cubicBezTo>
                  <a:cubicBezTo>
                    <a:pt x="1" y="663"/>
                    <a:pt x="41" y="819"/>
                    <a:pt x="134" y="947"/>
                  </a:cubicBezTo>
                  <a:cubicBezTo>
                    <a:pt x="228" y="1074"/>
                    <a:pt x="367" y="1156"/>
                    <a:pt x="523" y="1185"/>
                  </a:cubicBezTo>
                  <a:cubicBezTo>
                    <a:pt x="552" y="1185"/>
                    <a:pt x="581" y="1191"/>
                    <a:pt x="610" y="1191"/>
                  </a:cubicBezTo>
                  <a:cubicBezTo>
                    <a:pt x="737" y="1191"/>
                    <a:pt x="860" y="1150"/>
                    <a:pt x="964" y="1074"/>
                  </a:cubicBezTo>
                  <a:cubicBezTo>
                    <a:pt x="1092" y="982"/>
                    <a:pt x="1173" y="842"/>
                    <a:pt x="1197" y="685"/>
                  </a:cubicBezTo>
                  <a:cubicBezTo>
                    <a:pt x="1248" y="361"/>
                    <a:pt x="1028" y="59"/>
                    <a:pt x="702" y="7"/>
                  </a:cubicBezTo>
                  <a:cubicBezTo>
                    <a:pt x="673" y="3"/>
                    <a:pt x="644"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42"/>
            <p:cNvSpPr/>
            <p:nvPr/>
          </p:nvSpPr>
          <p:spPr>
            <a:xfrm>
              <a:off x="6585353" y="1510830"/>
              <a:ext cx="28563" cy="25082"/>
            </a:xfrm>
            <a:custGeom>
              <a:avLst/>
              <a:gdLst/>
              <a:ahLst/>
              <a:cxnLst/>
              <a:rect l="l" t="t" r="r" b="b"/>
              <a:pathLst>
                <a:path w="361" h="317" extrusionOk="0">
                  <a:moveTo>
                    <a:pt x="179" y="1"/>
                  </a:moveTo>
                  <a:cubicBezTo>
                    <a:pt x="147" y="1"/>
                    <a:pt x="115" y="11"/>
                    <a:pt x="88" y="31"/>
                  </a:cubicBezTo>
                  <a:cubicBezTo>
                    <a:pt x="18" y="83"/>
                    <a:pt x="0" y="182"/>
                    <a:pt x="53" y="251"/>
                  </a:cubicBezTo>
                  <a:cubicBezTo>
                    <a:pt x="84" y="294"/>
                    <a:pt x="133" y="317"/>
                    <a:pt x="182" y="317"/>
                  </a:cubicBezTo>
                  <a:cubicBezTo>
                    <a:pt x="214" y="317"/>
                    <a:pt x="245" y="307"/>
                    <a:pt x="273" y="286"/>
                  </a:cubicBezTo>
                  <a:cubicBezTo>
                    <a:pt x="348" y="235"/>
                    <a:pt x="361" y="136"/>
                    <a:pt x="308" y="66"/>
                  </a:cubicBezTo>
                  <a:cubicBezTo>
                    <a:pt x="276" y="24"/>
                    <a:pt x="22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42"/>
            <p:cNvSpPr/>
            <p:nvPr/>
          </p:nvSpPr>
          <p:spPr>
            <a:xfrm>
              <a:off x="6579815" y="1505608"/>
              <a:ext cx="40036" cy="35289"/>
            </a:xfrm>
            <a:custGeom>
              <a:avLst/>
              <a:gdLst/>
              <a:ahLst/>
              <a:cxnLst/>
              <a:rect l="l" t="t" r="r" b="b"/>
              <a:pathLst>
                <a:path w="506" h="446" extrusionOk="0">
                  <a:moveTo>
                    <a:pt x="254" y="132"/>
                  </a:moveTo>
                  <a:cubicBezTo>
                    <a:pt x="282" y="132"/>
                    <a:pt x="309" y="143"/>
                    <a:pt x="326" y="167"/>
                  </a:cubicBezTo>
                  <a:cubicBezTo>
                    <a:pt x="361" y="213"/>
                    <a:pt x="348" y="271"/>
                    <a:pt x="308" y="301"/>
                  </a:cubicBezTo>
                  <a:cubicBezTo>
                    <a:pt x="292" y="312"/>
                    <a:pt x="273" y="318"/>
                    <a:pt x="254" y="318"/>
                  </a:cubicBezTo>
                  <a:cubicBezTo>
                    <a:pt x="225" y="318"/>
                    <a:pt x="195" y="305"/>
                    <a:pt x="174" y="277"/>
                  </a:cubicBezTo>
                  <a:cubicBezTo>
                    <a:pt x="147" y="237"/>
                    <a:pt x="158" y="178"/>
                    <a:pt x="198" y="149"/>
                  </a:cubicBezTo>
                  <a:cubicBezTo>
                    <a:pt x="215" y="137"/>
                    <a:pt x="235" y="132"/>
                    <a:pt x="254" y="132"/>
                  </a:cubicBezTo>
                  <a:close/>
                  <a:moveTo>
                    <a:pt x="254" y="0"/>
                  </a:moveTo>
                  <a:cubicBezTo>
                    <a:pt x="208" y="0"/>
                    <a:pt x="162" y="14"/>
                    <a:pt x="123" y="44"/>
                  </a:cubicBezTo>
                  <a:cubicBezTo>
                    <a:pt x="19" y="114"/>
                    <a:pt x="0" y="260"/>
                    <a:pt x="70" y="358"/>
                  </a:cubicBezTo>
                  <a:cubicBezTo>
                    <a:pt x="117" y="416"/>
                    <a:pt x="187" y="445"/>
                    <a:pt x="251" y="445"/>
                  </a:cubicBezTo>
                  <a:cubicBezTo>
                    <a:pt x="297" y="445"/>
                    <a:pt x="343" y="434"/>
                    <a:pt x="383" y="405"/>
                  </a:cubicBezTo>
                  <a:cubicBezTo>
                    <a:pt x="482" y="330"/>
                    <a:pt x="506" y="191"/>
                    <a:pt x="431" y="92"/>
                  </a:cubicBezTo>
                  <a:cubicBezTo>
                    <a:pt x="389" y="32"/>
                    <a:pt x="322"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42"/>
            <p:cNvSpPr/>
            <p:nvPr/>
          </p:nvSpPr>
          <p:spPr>
            <a:xfrm>
              <a:off x="7008494" y="843202"/>
              <a:ext cx="62111" cy="54911"/>
            </a:xfrm>
            <a:custGeom>
              <a:avLst/>
              <a:gdLst/>
              <a:ahLst/>
              <a:cxnLst/>
              <a:rect l="l" t="t" r="r" b="b"/>
              <a:pathLst>
                <a:path w="785" h="694" extrusionOk="0">
                  <a:moveTo>
                    <a:pt x="393" y="1"/>
                  </a:moveTo>
                  <a:cubicBezTo>
                    <a:pt x="321" y="1"/>
                    <a:pt x="249" y="23"/>
                    <a:pt x="186" y="70"/>
                  </a:cubicBezTo>
                  <a:cubicBezTo>
                    <a:pt x="36" y="180"/>
                    <a:pt x="1" y="400"/>
                    <a:pt x="111" y="551"/>
                  </a:cubicBezTo>
                  <a:cubicBezTo>
                    <a:pt x="181" y="645"/>
                    <a:pt x="286" y="693"/>
                    <a:pt x="392" y="693"/>
                  </a:cubicBezTo>
                  <a:cubicBezTo>
                    <a:pt x="463" y="693"/>
                    <a:pt x="535" y="671"/>
                    <a:pt x="598" y="627"/>
                  </a:cubicBezTo>
                  <a:cubicBezTo>
                    <a:pt x="750" y="510"/>
                    <a:pt x="785" y="296"/>
                    <a:pt x="673" y="145"/>
                  </a:cubicBezTo>
                  <a:cubicBezTo>
                    <a:pt x="604" y="51"/>
                    <a:pt x="499"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2"/>
            <p:cNvSpPr/>
            <p:nvPr/>
          </p:nvSpPr>
          <p:spPr>
            <a:xfrm>
              <a:off x="7006200" y="838138"/>
              <a:ext cx="70340" cy="65197"/>
            </a:xfrm>
            <a:custGeom>
              <a:avLst/>
              <a:gdLst/>
              <a:ahLst/>
              <a:cxnLst/>
              <a:rect l="l" t="t" r="r" b="b"/>
              <a:pathLst>
                <a:path w="889" h="824" extrusionOk="0">
                  <a:moveTo>
                    <a:pt x="418" y="127"/>
                  </a:moveTo>
                  <a:cubicBezTo>
                    <a:pt x="506" y="127"/>
                    <a:pt x="592" y="169"/>
                    <a:pt x="645" y="244"/>
                  </a:cubicBezTo>
                  <a:cubicBezTo>
                    <a:pt x="691" y="308"/>
                    <a:pt x="709" y="378"/>
                    <a:pt x="697" y="453"/>
                  </a:cubicBezTo>
                  <a:cubicBezTo>
                    <a:pt x="686" y="528"/>
                    <a:pt x="651" y="592"/>
                    <a:pt x="587" y="638"/>
                  </a:cubicBezTo>
                  <a:cubicBezTo>
                    <a:pt x="539" y="675"/>
                    <a:pt x="481" y="694"/>
                    <a:pt x="421" y="694"/>
                  </a:cubicBezTo>
                  <a:cubicBezTo>
                    <a:pt x="407" y="694"/>
                    <a:pt x="392" y="693"/>
                    <a:pt x="378" y="691"/>
                  </a:cubicBezTo>
                  <a:cubicBezTo>
                    <a:pt x="303" y="679"/>
                    <a:pt x="239" y="638"/>
                    <a:pt x="193" y="574"/>
                  </a:cubicBezTo>
                  <a:cubicBezTo>
                    <a:pt x="152" y="517"/>
                    <a:pt x="134" y="441"/>
                    <a:pt x="140" y="365"/>
                  </a:cubicBezTo>
                  <a:cubicBezTo>
                    <a:pt x="152" y="296"/>
                    <a:pt x="193" y="226"/>
                    <a:pt x="257" y="186"/>
                  </a:cubicBezTo>
                  <a:cubicBezTo>
                    <a:pt x="303" y="145"/>
                    <a:pt x="361" y="127"/>
                    <a:pt x="418" y="127"/>
                  </a:cubicBezTo>
                  <a:close/>
                  <a:moveTo>
                    <a:pt x="423" y="1"/>
                  </a:moveTo>
                  <a:cubicBezTo>
                    <a:pt x="337" y="1"/>
                    <a:pt x="250" y="27"/>
                    <a:pt x="175" y="81"/>
                  </a:cubicBezTo>
                  <a:cubicBezTo>
                    <a:pt x="88" y="145"/>
                    <a:pt x="30" y="239"/>
                    <a:pt x="13" y="349"/>
                  </a:cubicBezTo>
                  <a:cubicBezTo>
                    <a:pt x="1" y="459"/>
                    <a:pt x="24" y="563"/>
                    <a:pt x="88" y="656"/>
                  </a:cubicBezTo>
                  <a:cubicBezTo>
                    <a:pt x="158" y="743"/>
                    <a:pt x="250" y="801"/>
                    <a:pt x="361" y="818"/>
                  </a:cubicBezTo>
                  <a:cubicBezTo>
                    <a:pt x="378" y="818"/>
                    <a:pt x="402" y="823"/>
                    <a:pt x="424" y="823"/>
                  </a:cubicBezTo>
                  <a:cubicBezTo>
                    <a:pt x="512" y="823"/>
                    <a:pt x="592" y="796"/>
                    <a:pt x="662" y="743"/>
                  </a:cubicBezTo>
                  <a:cubicBezTo>
                    <a:pt x="848" y="609"/>
                    <a:pt x="889" y="349"/>
                    <a:pt x="755" y="169"/>
                  </a:cubicBezTo>
                  <a:cubicBezTo>
                    <a:pt x="672" y="58"/>
                    <a:pt x="549"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42"/>
            <p:cNvSpPr/>
            <p:nvPr/>
          </p:nvSpPr>
          <p:spPr>
            <a:xfrm>
              <a:off x="6950261" y="1118624"/>
              <a:ext cx="218062" cy="28009"/>
            </a:xfrm>
            <a:custGeom>
              <a:avLst/>
              <a:gdLst/>
              <a:ahLst/>
              <a:cxnLst/>
              <a:rect l="l" t="t" r="r" b="b"/>
              <a:pathLst>
                <a:path w="2756" h="354" extrusionOk="0">
                  <a:moveTo>
                    <a:pt x="0" y="0"/>
                  </a:moveTo>
                  <a:lnTo>
                    <a:pt x="0" y="354"/>
                  </a:lnTo>
                  <a:lnTo>
                    <a:pt x="2756" y="354"/>
                  </a:lnTo>
                  <a:lnTo>
                    <a:pt x="2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42"/>
            <p:cNvSpPr/>
            <p:nvPr/>
          </p:nvSpPr>
          <p:spPr>
            <a:xfrm>
              <a:off x="6945197" y="1113561"/>
              <a:ext cx="228189" cy="38137"/>
            </a:xfrm>
            <a:custGeom>
              <a:avLst/>
              <a:gdLst/>
              <a:ahLst/>
              <a:cxnLst/>
              <a:rect l="l" t="t" r="r" b="b"/>
              <a:pathLst>
                <a:path w="2884" h="482" extrusionOk="0">
                  <a:moveTo>
                    <a:pt x="2755" y="127"/>
                  </a:moveTo>
                  <a:lnTo>
                    <a:pt x="2755" y="348"/>
                  </a:lnTo>
                  <a:lnTo>
                    <a:pt x="134" y="348"/>
                  </a:lnTo>
                  <a:lnTo>
                    <a:pt x="134" y="127"/>
                  </a:lnTo>
                  <a:close/>
                  <a:moveTo>
                    <a:pt x="64" y="0"/>
                  </a:moveTo>
                  <a:cubicBezTo>
                    <a:pt x="30" y="0"/>
                    <a:pt x="0" y="29"/>
                    <a:pt x="0" y="64"/>
                  </a:cubicBezTo>
                  <a:lnTo>
                    <a:pt x="0" y="418"/>
                  </a:lnTo>
                  <a:cubicBezTo>
                    <a:pt x="0" y="453"/>
                    <a:pt x="30" y="482"/>
                    <a:pt x="64" y="482"/>
                  </a:cubicBezTo>
                  <a:lnTo>
                    <a:pt x="2820" y="482"/>
                  </a:lnTo>
                  <a:cubicBezTo>
                    <a:pt x="2854" y="482"/>
                    <a:pt x="2884" y="453"/>
                    <a:pt x="2884" y="418"/>
                  </a:cubicBezTo>
                  <a:lnTo>
                    <a:pt x="2884" y="64"/>
                  </a:lnTo>
                  <a:cubicBezTo>
                    <a:pt x="2884" y="29"/>
                    <a:pt x="2854" y="0"/>
                    <a:pt x="2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2"/>
            <p:cNvSpPr/>
            <p:nvPr/>
          </p:nvSpPr>
          <p:spPr>
            <a:xfrm>
              <a:off x="6950261" y="1180102"/>
              <a:ext cx="125330" cy="18436"/>
            </a:xfrm>
            <a:custGeom>
              <a:avLst/>
              <a:gdLst/>
              <a:ahLst/>
              <a:cxnLst/>
              <a:rect l="l" t="t" r="r" b="b"/>
              <a:pathLst>
                <a:path w="1584" h="233" extrusionOk="0">
                  <a:moveTo>
                    <a:pt x="0" y="0"/>
                  </a:moveTo>
                  <a:lnTo>
                    <a:pt x="0" y="233"/>
                  </a:lnTo>
                  <a:lnTo>
                    <a:pt x="1583" y="233"/>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2"/>
            <p:cNvSpPr/>
            <p:nvPr/>
          </p:nvSpPr>
          <p:spPr>
            <a:xfrm>
              <a:off x="6945197" y="1174959"/>
              <a:ext cx="135458" cy="28563"/>
            </a:xfrm>
            <a:custGeom>
              <a:avLst/>
              <a:gdLst/>
              <a:ahLst/>
              <a:cxnLst/>
              <a:rect l="l" t="t" r="r" b="b"/>
              <a:pathLst>
                <a:path w="1712" h="361" extrusionOk="0">
                  <a:moveTo>
                    <a:pt x="1585" y="135"/>
                  </a:moveTo>
                  <a:lnTo>
                    <a:pt x="1585" y="233"/>
                  </a:lnTo>
                  <a:lnTo>
                    <a:pt x="134" y="233"/>
                  </a:lnTo>
                  <a:lnTo>
                    <a:pt x="134" y="135"/>
                  </a:lnTo>
                  <a:close/>
                  <a:moveTo>
                    <a:pt x="64" y="1"/>
                  </a:moveTo>
                  <a:cubicBezTo>
                    <a:pt x="30" y="1"/>
                    <a:pt x="0" y="30"/>
                    <a:pt x="0" y="65"/>
                  </a:cubicBezTo>
                  <a:lnTo>
                    <a:pt x="0" y="298"/>
                  </a:lnTo>
                  <a:cubicBezTo>
                    <a:pt x="0" y="332"/>
                    <a:pt x="30" y="360"/>
                    <a:pt x="64" y="360"/>
                  </a:cubicBezTo>
                  <a:lnTo>
                    <a:pt x="1647" y="360"/>
                  </a:lnTo>
                  <a:cubicBezTo>
                    <a:pt x="1682" y="360"/>
                    <a:pt x="1711" y="332"/>
                    <a:pt x="1711" y="298"/>
                  </a:cubicBezTo>
                  <a:lnTo>
                    <a:pt x="1711" y="65"/>
                  </a:lnTo>
                  <a:cubicBezTo>
                    <a:pt x="1711" y="30"/>
                    <a:pt x="1682" y="1"/>
                    <a:pt x="1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42"/>
            <p:cNvSpPr/>
            <p:nvPr/>
          </p:nvSpPr>
          <p:spPr>
            <a:xfrm>
              <a:off x="6950261" y="1232401"/>
              <a:ext cx="125330" cy="17882"/>
            </a:xfrm>
            <a:custGeom>
              <a:avLst/>
              <a:gdLst/>
              <a:ahLst/>
              <a:cxnLst/>
              <a:rect l="l" t="t" r="r" b="b"/>
              <a:pathLst>
                <a:path w="1584" h="226" extrusionOk="0">
                  <a:moveTo>
                    <a:pt x="0" y="0"/>
                  </a:moveTo>
                  <a:lnTo>
                    <a:pt x="0" y="226"/>
                  </a:lnTo>
                  <a:lnTo>
                    <a:pt x="1583" y="226"/>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2"/>
            <p:cNvSpPr/>
            <p:nvPr/>
          </p:nvSpPr>
          <p:spPr>
            <a:xfrm>
              <a:off x="6945197" y="1227337"/>
              <a:ext cx="135458" cy="28484"/>
            </a:xfrm>
            <a:custGeom>
              <a:avLst/>
              <a:gdLst/>
              <a:ahLst/>
              <a:cxnLst/>
              <a:rect l="l" t="t" r="r" b="b"/>
              <a:pathLst>
                <a:path w="1712" h="360" extrusionOk="0">
                  <a:moveTo>
                    <a:pt x="1585" y="128"/>
                  </a:moveTo>
                  <a:lnTo>
                    <a:pt x="1585" y="227"/>
                  </a:lnTo>
                  <a:lnTo>
                    <a:pt x="134" y="227"/>
                  </a:lnTo>
                  <a:lnTo>
                    <a:pt x="134" y="128"/>
                  </a:lnTo>
                  <a:close/>
                  <a:moveTo>
                    <a:pt x="64" y="0"/>
                  </a:moveTo>
                  <a:cubicBezTo>
                    <a:pt x="30" y="0"/>
                    <a:pt x="0" y="29"/>
                    <a:pt x="0" y="64"/>
                  </a:cubicBezTo>
                  <a:lnTo>
                    <a:pt x="0" y="290"/>
                  </a:lnTo>
                  <a:cubicBezTo>
                    <a:pt x="0" y="332"/>
                    <a:pt x="30" y="359"/>
                    <a:pt x="64" y="359"/>
                  </a:cubicBezTo>
                  <a:lnTo>
                    <a:pt x="1647" y="359"/>
                  </a:lnTo>
                  <a:cubicBezTo>
                    <a:pt x="1682" y="359"/>
                    <a:pt x="1711" y="332"/>
                    <a:pt x="1711" y="290"/>
                  </a:cubicBezTo>
                  <a:lnTo>
                    <a:pt x="1711" y="64"/>
                  </a:lnTo>
                  <a:cubicBezTo>
                    <a:pt x="1711" y="29"/>
                    <a:pt x="1682" y="0"/>
                    <a:pt x="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42"/>
            <p:cNvSpPr/>
            <p:nvPr/>
          </p:nvSpPr>
          <p:spPr>
            <a:xfrm>
              <a:off x="6311831" y="1275602"/>
              <a:ext cx="211653" cy="90912"/>
            </a:xfrm>
            <a:custGeom>
              <a:avLst/>
              <a:gdLst/>
              <a:ahLst/>
              <a:cxnLst/>
              <a:rect l="l" t="t" r="r" b="b"/>
              <a:pathLst>
                <a:path w="2675" h="1149" extrusionOk="0">
                  <a:moveTo>
                    <a:pt x="2675" y="0"/>
                  </a:moveTo>
                  <a:lnTo>
                    <a:pt x="0" y="1149"/>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42"/>
            <p:cNvSpPr/>
            <p:nvPr/>
          </p:nvSpPr>
          <p:spPr>
            <a:xfrm>
              <a:off x="6305897" y="1270379"/>
              <a:ext cx="223125" cy="101672"/>
            </a:xfrm>
            <a:custGeom>
              <a:avLst/>
              <a:gdLst/>
              <a:ahLst/>
              <a:cxnLst/>
              <a:rect l="l" t="t" r="r" b="b"/>
              <a:pathLst>
                <a:path w="2820" h="1285" extrusionOk="0">
                  <a:moveTo>
                    <a:pt x="2748" y="0"/>
                  </a:moveTo>
                  <a:cubicBezTo>
                    <a:pt x="2739" y="0"/>
                    <a:pt x="2730" y="3"/>
                    <a:pt x="2720" y="8"/>
                  </a:cubicBezTo>
                  <a:lnTo>
                    <a:pt x="52" y="1156"/>
                  </a:lnTo>
                  <a:cubicBezTo>
                    <a:pt x="17" y="1167"/>
                    <a:pt x="0" y="1208"/>
                    <a:pt x="17" y="1242"/>
                  </a:cubicBezTo>
                  <a:cubicBezTo>
                    <a:pt x="24" y="1266"/>
                    <a:pt x="52" y="1284"/>
                    <a:pt x="75" y="1284"/>
                  </a:cubicBezTo>
                  <a:cubicBezTo>
                    <a:pt x="81" y="1284"/>
                    <a:pt x="93" y="1277"/>
                    <a:pt x="99" y="1277"/>
                  </a:cubicBezTo>
                  <a:lnTo>
                    <a:pt x="2773" y="123"/>
                  </a:lnTo>
                  <a:cubicBezTo>
                    <a:pt x="2808" y="112"/>
                    <a:pt x="2819" y="72"/>
                    <a:pt x="2808" y="42"/>
                  </a:cubicBezTo>
                  <a:cubicBezTo>
                    <a:pt x="2795" y="17"/>
                    <a:pt x="2773"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2"/>
            <p:cNvSpPr/>
            <p:nvPr/>
          </p:nvSpPr>
          <p:spPr>
            <a:xfrm>
              <a:off x="6287461" y="1352666"/>
              <a:ext cx="34577" cy="34418"/>
            </a:xfrm>
            <a:custGeom>
              <a:avLst/>
              <a:gdLst/>
              <a:ahLst/>
              <a:cxnLst/>
              <a:rect l="l" t="t" r="r" b="b"/>
              <a:pathLst>
                <a:path w="437" h="435" extrusionOk="0">
                  <a:moveTo>
                    <a:pt x="117" y="1"/>
                  </a:moveTo>
                  <a:lnTo>
                    <a:pt x="1" y="325"/>
                  </a:lnTo>
                  <a:lnTo>
                    <a:pt x="319" y="435"/>
                  </a:lnTo>
                  <a:lnTo>
                    <a:pt x="436" y="116"/>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42"/>
            <p:cNvSpPr/>
            <p:nvPr/>
          </p:nvSpPr>
          <p:spPr>
            <a:xfrm>
              <a:off x="6281527" y="1347681"/>
              <a:ext cx="45970" cy="44942"/>
            </a:xfrm>
            <a:custGeom>
              <a:avLst/>
              <a:gdLst/>
              <a:ahLst/>
              <a:cxnLst/>
              <a:rect l="l" t="t" r="r" b="b"/>
              <a:pathLst>
                <a:path w="581" h="568" extrusionOk="0">
                  <a:moveTo>
                    <a:pt x="233" y="150"/>
                  </a:moveTo>
                  <a:lnTo>
                    <a:pt x="429" y="219"/>
                  </a:lnTo>
                  <a:lnTo>
                    <a:pt x="354" y="417"/>
                  </a:lnTo>
                  <a:lnTo>
                    <a:pt x="158" y="348"/>
                  </a:lnTo>
                  <a:lnTo>
                    <a:pt x="233" y="150"/>
                  </a:lnTo>
                  <a:close/>
                  <a:moveTo>
                    <a:pt x="189" y="1"/>
                  </a:moveTo>
                  <a:cubicBezTo>
                    <a:pt x="180" y="1"/>
                    <a:pt x="172" y="2"/>
                    <a:pt x="163" y="5"/>
                  </a:cubicBezTo>
                  <a:cubicBezTo>
                    <a:pt x="151" y="16"/>
                    <a:pt x="140" y="29"/>
                    <a:pt x="134" y="45"/>
                  </a:cubicBezTo>
                  <a:lnTo>
                    <a:pt x="18" y="364"/>
                  </a:lnTo>
                  <a:cubicBezTo>
                    <a:pt x="0" y="399"/>
                    <a:pt x="18" y="434"/>
                    <a:pt x="53" y="446"/>
                  </a:cubicBezTo>
                  <a:lnTo>
                    <a:pt x="372" y="562"/>
                  </a:lnTo>
                  <a:cubicBezTo>
                    <a:pt x="383" y="562"/>
                    <a:pt x="389" y="568"/>
                    <a:pt x="394" y="568"/>
                  </a:cubicBezTo>
                  <a:cubicBezTo>
                    <a:pt x="424" y="568"/>
                    <a:pt x="447" y="551"/>
                    <a:pt x="458" y="522"/>
                  </a:cubicBezTo>
                  <a:lnTo>
                    <a:pt x="575" y="203"/>
                  </a:lnTo>
                  <a:cubicBezTo>
                    <a:pt x="581" y="185"/>
                    <a:pt x="581" y="168"/>
                    <a:pt x="568" y="155"/>
                  </a:cubicBezTo>
                  <a:cubicBezTo>
                    <a:pt x="563" y="139"/>
                    <a:pt x="552" y="126"/>
                    <a:pt x="534" y="121"/>
                  </a:cubicBezTo>
                  <a:lnTo>
                    <a:pt x="215" y="5"/>
                  </a:lnTo>
                  <a:cubicBezTo>
                    <a:pt x="206" y="2"/>
                    <a:pt x="198"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2"/>
            <p:cNvSpPr/>
            <p:nvPr/>
          </p:nvSpPr>
          <p:spPr>
            <a:xfrm>
              <a:off x="6619375" y="1105411"/>
              <a:ext cx="196936" cy="142579"/>
            </a:xfrm>
            <a:custGeom>
              <a:avLst/>
              <a:gdLst/>
              <a:ahLst/>
              <a:cxnLst/>
              <a:rect l="l" t="t" r="r" b="b"/>
              <a:pathLst>
                <a:path w="2489" h="1802" extrusionOk="0">
                  <a:moveTo>
                    <a:pt x="966" y="0"/>
                  </a:moveTo>
                  <a:cubicBezTo>
                    <a:pt x="963" y="0"/>
                    <a:pt x="959" y="1"/>
                    <a:pt x="957" y="4"/>
                  </a:cubicBezTo>
                  <a:lnTo>
                    <a:pt x="0" y="891"/>
                  </a:lnTo>
                  <a:lnTo>
                    <a:pt x="0" y="909"/>
                  </a:lnTo>
                  <a:lnTo>
                    <a:pt x="957" y="1796"/>
                  </a:lnTo>
                  <a:cubicBezTo>
                    <a:pt x="959" y="1800"/>
                    <a:pt x="963" y="1801"/>
                    <a:pt x="966" y="1801"/>
                  </a:cubicBezTo>
                  <a:cubicBezTo>
                    <a:pt x="969" y="1801"/>
                    <a:pt x="972" y="1800"/>
                    <a:pt x="975" y="1796"/>
                  </a:cubicBezTo>
                  <a:lnTo>
                    <a:pt x="1328" y="1413"/>
                  </a:lnTo>
                  <a:lnTo>
                    <a:pt x="1328" y="1402"/>
                  </a:lnTo>
                  <a:lnTo>
                    <a:pt x="1096" y="1188"/>
                  </a:lnTo>
                  <a:cubicBezTo>
                    <a:pt x="1090" y="1182"/>
                    <a:pt x="1096" y="1170"/>
                    <a:pt x="1101" y="1170"/>
                  </a:cubicBezTo>
                  <a:lnTo>
                    <a:pt x="2175" y="1170"/>
                  </a:lnTo>
                  <a:cubicBezTo>
                    <a:pt x="2308" y="1170"/>
                    <a:pt x="2431" y="1083"/>
                    <a:pt x="2453" y="950"/>
                  </a:cubicBezTo>
                  <a:cubicBezTo>
                    <a:pt x="2488" y="781"/>
                    <a:pt x="2354" y="631"/>
                    <a:pt x="2193" y="631"/>
                  </a:cubicBezTo>
                  <a:lnTo>
                    <a:pt x="1101" y="631"/>
                  </a:lnTo>
                  <a:cubicBezTo>
                    <a:pt x="1096" y="631"/>
                    <a:pt x="1090" y="620"/>
                    <a:pt x="1096" y="613"/>
                  </a:cubicBezTo>
                  <a:lnTo>
                    <a:pt x="1328" y="398"/>
                  </a:lnTo>
                  <a:lnTo>
                    <a:pt x="1328" y="387"/>
                  </a:lnTo>
                  <a:lnTo>
                    <a:pt x="975" y="4"/>
                  </a:lnTo>
                  <a:cubicBezTo>
                    <a:pt x="972" y="1"/>
                    <a:pt x="969" y="0"/>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2"/>
            <p:cNvSpPr/>
            <p:nvPr/>
          </p:nvSpPr>
          <p:spPr>
            <a:xfrm>
              <a:off x="6614312" y="1100189"/>
              <a:ext cx="205718" cy="152865"/>
            </a:xfrm>
            <a:custGeom>
              <a:avLst/>
              <a:gdLst/>
              <a:ahLst/>
              <a:cxnLst/>
              <a:rect l="l" t="t" r="r" b="b"/>
              <a:pathLst>
                <a:path w="2600" h="1932" extrusionOk="0">
                  <a:moveTo>
                    <a:pt x="1026" y="157"/>
                  </a:moveTo>
                  <a:lnTo>
                    <a:pt x="1305" y="453"/>
                  </a:lnTo>
                  <a:lnTo>
                    <a:pt x="1114" y="633"/>
                  </a:lnTo>
                  <a:cubicBezTo>
                    <a:pt x="1090" y="651"/>
                    <a:pt x="1085" y="686"/>
                    <a:pt x="1096" y="713"/>
                  </a:cubicBezTo>
                  <a:cubicBezTo>
                    <a:pt x="1108" y="737"/>
                    <a:pt x="1143" y="761"/>
                    <a:pt x="1165" y="761"/>
                  </a:cubicBezTo>
                  <a:lnTo>
                    <a:pt x="2257" y="761"/>
                  </a:lnTo>
                  <a:cubicBezTo>
                    <a:pt x="2314" y="761"/>
                    <a:pt x="2372" y="790"/>
                    <a:pt x="2413" y="836"/>
                  </a:cubicBezTo>
                  <a:cubicBezTo>
                    <a:pt x="2453" y="882"/>
                    <a:pt x="2466" y="940"/>
                    <a:pt x="2453" y="1004"/>
                  </a:cubicBezTo>
                  <a:cubicBezTo>
                    <a:pt x="2442" y="1096"/>
                    <a:pt x="2343" y="1173"/>
                    <a:pt x="2239" y="1173"/>
                  </a:cubicBezTo>
                  <a:lnTo>
                    <a:pt x="1165" y="1173"/>
                  </a:lnTo>
                  <a:cubicBezTo>
                    <a:pt x="1138" y="1173"/>
                    <a:pt x="1108" y="1190"/>
                    <a:pt x="1096" y="1219"/>
                  </a:cubicBezTo>
                  <a:cubicBezTo>
                    <a:pt x="1085" y="1243"/>
                    <a:pt x="1096" y="1283"/>
                    <a:pt x="1114" y="1300"/>
                  </a:cubicBezTo>
                  <a:lnTo>
                    <a:pt x="1305" y="1479"/>
                  </a:lnTo>
                  <a:lnTo>
                    <a:pt x="1026" y="1776"/>
                  </a:lnTo>
                  <a:lnTo>
                    <a:pt x="156" y="964"/>
                  </a:lnTo>
                  <a:lnTo>
                    <a:pt x="1026" y="157"/>
                  </a:lnTo>
                  <a:close/>
                  <a:moveTo>
                    <a:pt x="1033" y="1"/>
                  </a:moveTo>
                  <a:cubicBezTo>
                    <a:pt x="1015" y="1"/>
                    <a:pt x="991" y="12"/>
                    <a:pt x="980" y="24"/>
                  </a:cubicBezTo>
                  <a:lnTo>
                    <a:pt x="24" y="911"/>
                  </a:lnTo>
                  <a:cubicBezTo>
                    <a:pt x="6" y="922"/>
                    <a:pt x="0" y="946"/>
                    <a:pt x="0" y="964"/>
                  </a:cubicBezTo>
                  <a:cubicBezTo>
                    <a:pt x="0" y="986"/>
                    <a:pt x="11" y="1010"/>
                    <a:pt x="24" y="1021"/>
                  </a:cubicBezTo>
                  <a:lnTo>
                    <a:pt x="980" y="1909"/>
                  </a:lnTo>
                  <a:cubicBezTo>
                    <a:pt x="991" y="1920"/>
                    <a:pt x="1015" y="1932"/>
                    <a:pt x="1033" y="1932"/>
                  </a:cubicBezTo>
                  <a:cubicBezTo>
                    <a:pt x="1050" y="1926"/>
                    <a:pt x="1074" y="1920"/>
                    <a:pt x="1085" y="1904"/>
                  </a:cubicBezTo>
                  <a:lnTo>
                    <a:pt x="1438" y="1527"/>
                  </a:lnTo>
                  <a:cubicBezTo>
                    <a:pt x="1451" y="1514"/>
                    <a:pt x="1456" y="1492"/>
                    <a:pt x="1456" y="1474"/>
                  </a:cubicBezTo>
                  <a:cubicBezTo>
                    <a:pt x="1456" y="1457"/>
                    <a:pt x="1444" y="1433"/>
                    <a:pt x="1433" y="1422"/>
                  </a:cubicBezTo>
                  <a:lnTo>
                    <a:pt x="1305" y="1300"/>
                  </a:lnTo>
                  <a:lnTo>
                    <a:pt x="2239" y="1300"/>
                  </a:lnTo>
                  <a:cubicBezTo>
                    <a:pt x="2407" y="1300"/>
                    <a:pt x="2558" y="1184"/>
                    <a:pt x="2581" y="1027"/>
                  </a:cubicBezTo>
                  <a:cubicBezTo>
                    <a:pt x="2599" y="929"/>
                    <a:pt x="2576" y="830"/>
                    <a:pt x="2512" y="748"/>
                  </a:cubicBezTo>
                  <a:cubicBezTo>
                    <a:pt x="2448" y="673"/>
                    <a:pt x="2356" y="633"/>
                    <a:pt x="2257" y="633"/>
                  </a:cubicBezTo>
                  <a:lnTo>
                    <a:pt x="1305" y="633"/>
                  </a:lnTo>
                  <a:lnTo>
                    <a:pt x="1433" y="512"/>
                  </a:lnTo>
                  <a:cubicBezTo>
                    <a:pt x="1444" y="499"/>
                    <a:pt x="1456" y="477"/>
                    <a:pt x="1456" y="459"/>
                  </a:cubicBezTo>
                  <a:cubicBezTo>
                    <a:pt x="1456" y="442"/>
                    <a:pt x="1451" y="418"/>
                    <a:pt x="1438" y="407"/>
                  </a:cubicBezTo>
                  <a:lnTo>
                    <a:pt x="1085" y="30"/>
                  </a:lnTo>
                  <a:cubicBezTo>
                    <a:pt x="1074" y="12"/>
                    <a:pt x="1050" y="1"/>
                    <a:pt x="1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4" name="Google Shape;1194;p42"/>
          <p:cNvGrpSpPr/>
          <p:nvPr/>
        </p:nvGrpSpPr>
        <p:grpSpPr>
          <a:xfrm>
            <a:off x="3199296" y="4450660"/>
            <a:ext cx="384621" cy="391406"/>
            <a:chOff x="-995538" y="5656067"/>
            <a:chExt cx="925411" cy="954701"/>
          </a:xfrm>
        </p:grpSpPr>
        <p:sp>
          <p:nvSpPr>
            <p:cNvPr id="1195" name="Google Shape;1195;p42"/>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2"/>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42"/>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2"/>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9" name="Google Shape;1199;p42"/>
          <p:cNvGrpSpPr/>
          <p:nvPr/>
        </p:nvGrpSpPr>
        <p:grpSpPr>
          <a:xfrm>
            <a:off x="3735343" y="3059351"/>
            <a:ext cx="1259676" cy="600413"/>
            <a:chOff x="722008" y="4295396"/>
            <a:chExt cx="1259676" cy="600413"/>
          </a:xfrm>
        </p:grpSpPr>
        <p:grpSp>
          <p:nvGrpSpPr>
            <p:cNvPr id="1200" name="Google Shape;1200;p42"/>
            <p:cNvGrpSpPr/>
            <p:nvPr/>
          </p:nvGrpSpPr>
          <p:grpSpPr>
            <a:xfrm>
              <a:off x="1933836" y="4847880"/>
              <a:ext cx="47848" cy="47929"/>
              <a:chOff x="-2822064" y="5229926"/>
              <a:chExt cx="55937" cy="56031"/>
            </a:xfrm>
          </p:grpSpPr>
          <p:sp>
            <p:nvSpPr>
              <p:cNvPr id="1201" name="Google Shape;1201;p42"/>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2"/>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2"/>
            <p:cNvGrpSpPr/>
            <p:nvPr/>
          </p:nvGrpSpPr>
          <p:grpSpPr>
            <a:xfrm>
              <a:off x="1752622" y="4295396"/>
              <a:ext cx="44615" cy="41544"/>
              <a:chOff x="-2894441" y="4446062"/>
              <a:chExt cx="52157" cy="48567"/>
            </a:xfrm>
          </p:grpSpPr>
          <p:sp>
            <p:nvSpPr>
              <p:cNvPr id="1204" name="Google Shape;1204;p42"/>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2"/>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06" name="Google Shape;1206;p42"/>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07" name="Google Shape;1207;p42"/>
            <p:cNvGrpSpPr/>
            <p:nvPr/>
          </p:nvGrpSpPr>
          <p:grpSpPr>
            <a:xfrm>
              <a:off x="722008" y="4734478"/>
              <a:ext cx="121075" cy="113397"/>
              <a:chOff x="-1622839" y="4549431"/>
              <a:chExt cx="141542" cy="132566"/>
            </a:xfrm>
          </p:grpSpPr>
          <p:sp>
            <p:nvSpPr>
              <p:cNvPr id="1208" name="Google Shape;1208;p42"/>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2"/>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210" name="Google Shape;1210;p42"/>
          <p:cNvGrpSpPr/>
          <p:nvPr/>
        </p:nvGrpSpPr>
        <p:grpSpPr>
          <a:xfrm>
            <a:off x="1896202" y="4127462"/>
            <a:ext cx="712586" cy="735025"/>
            <a:chOff x="-4011463" y="4778467"/>
            <a:chExt cx="925316" cy="954701"/>
          </a:xfrm>
        </p:grpSpPr>
        <p:sp>
          <p:nvSpPr>
            <p:cNvPr id="1211" name="Google Shape;1211;p42"/>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2"/>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2"/>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42"/>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8" name="Google Shape;1308;p42"/>
          <p:cNvGrpSpPr/>
          <p:nvPr/>
        </p:nvGrpSpPr>
        <p:grpSpPr>
          <a:xfrm rot="-769616">
            <a:off x="7676710" y="2860592"/>
            <a:ext cx="1511437" cy="880804"/>
            <a:chOff x="5680103" y="2421625"/>
            <a:chExt cx="2810295" cy="1637726"/>
          </a:xfrm>
        </p:grpSpPr>
        <p:sp>
          <p:nvSpPr>
            <p:cNvPr id="1309" name="Google Shape;1309;p42"/>
            <p:cNvSpPr/>
            <p:nvPr/>
          </p:nvSpPr>
          <p:spPr>
            <a:xfrm>
              <a:off x="5686735" y="2465534"/>
              <a:ext cx="2800462" cy="1587566"/>
            </a:xfrm>
            <a:custGeom>
              <a:avLst/>
              <a:gdLst/>
              <a:ahLst/>
              <a:cxnLst/>
              <a:rect l="l" t="t" r="r" b="b"/>
              <a:pathLst>
                <a:path w="36737" h="20826" extrusionOk="0">
                  <a:moveTo>
                    <a:pt x="35456" y="1"/>
                  </a:moveTo>
                  <a:lnTo>
                    <a:pt x="30107" y="2083"/>
                  </a:lnTo>
                  <a:cubicBezTo>
                    <a:pt x="29713" y="2234"/>
                    <a:pt x="29515" y="2675"/>
                    <a:pt x="29671" y="3069"/>
                  </a:cubicBezTo>
                  <a:cubicBezTo>
                    <a:pt x="29788" y="3372"/>
                    <a:pt x="30074" y="3558"/>
                    <a:pt x="30379" y="3558"/>
                  </a:cubicBezTo>
                  <a:cubicBezTo>
                    <a:pt x="30472" y="3558"/>
                    <a:pt x="30566" y="3541"/>
                    <a:pt x="30658" y="3505"/>
                  </a:cubicBezTo>
                  <a:lnTo>
                    <a:pt x="33194" y="2519"/>
                  </a:lnTo>
                  <a:lnTo>
                    <a:pt x="31684" y="5256"/>
                  </a:lnTo>
                  <a:lnTo>
                    <a:pt x="29794" y="8720"/>
                  </a:lnTo>
                  <a:cubicBezTo>
                    <a:pt x="28535" y="11028"/>
                    <a:pt x="27264" y="13337"/>
                    <a:pt x="26011" y="15652"/>
                  </a:cubicBezTo>
                  <a:lnTo>
                    <a:pt x="25901" y="15861"/>
                  </a:lnTo>
                  <a:lnTo>
                    <a:pt x="24938" y="14498"/>
                  </a:lnTo>
                  <a:lnTo>
                    <a:pt x="22659" y="11272"/>
                  </a:lnTo>
                  <a:lnTo>
                    <a:pt x="20385" y="8046"/>
                  </a:lnTo>
                  <a:lnTo>
                    <a:pt x="19242" y="6440"/>
                  </a:lnTo>
                  <a:lnTo>
                    <a:pt x="18673" y="5634"/>
                  </a:lnTo>
                  <a:lnTo>
                    <a:pt x="18598" y="5535"/>
                  </a:lnTo>
                  <a:lnTo>
                    <a:pt x="18563" y="5483"/>
                  </a:lnTo>
                  <a:lnTo>
                    <a:pt x="18534" y="5443"/>
                  </a:lnTo>
                  <a:lnTo>
                    <a:pt x="18482" y="5379"/>
                  </a:lnTo>
                  <a:cubicBezTo>
                    <a:pt x="18354" y="5221"/>
                    <a:pt x="18175" y="5088"/>
                    <a:pt x="17977" y="5002"/>
                  </a:cubicBezTo>
                  <a:cubicBezTo>
                    <a:pt x="17801" y="4923"/>
                    <a:pt x="17612" y="4884"/>
                    <a:pt x="17422" y="4884"/>
                  </a:cubicBezTo>
                  <a:cubicBezTo>
                    <a:pt x="17194" y="4884"/>
                    <a:pt x="16965" y="4940"/>
                    <a:pt x="16759" y="5047"/>
                  </a:cubicBezTo>
                  <a:cubicBezTo>
                    <a:pt x="16574" y="5152"/>
                    <a:pt x="16405" y="5297"/>
                    <a:pt x="16290" y="5471"/>
                  </a:cubicBezTo>
                  <a:cubicBezTo>
                    <a:pt x="16255" y="5512"/>
                    <a:pt x="16231" y="5558"/>
                    <a:pt x="16202" y="5604"/>
                  </a:cubicBezTo>
                  <a:lnTo>
                    <a:pt x="16174" y="5663"/>
                  </a:lnTo>
                  <a:lnTo>
                    <a:pt x="16162" y="5692"/>
                  </a:lnTo>
                  <a:lnTo>
                    <a:pt x="16104" y="5802"/>
                  </a:lnTo>
                  <a:lnTo>
                    <a:pt x="15889" y="6243"/>
                  </a:lnTo>
                  <a:lnTo>
                    <a:pt x="15449" y="7125"/>
                  </a:lnTo>
                  <a:lnTo>
                    <a:pt x="14579" y="8900"/>
                  </a:lnTo>
                  <a:lnTo>
                    <a:pt x="12833" y="12439"/>
                  </a:lnTo>
                  <a:lnTo>
                    <a:pt x="11963" y="14207"/>
                  </a:lnTo>
                  <a:lnTo>
                    <a:pt x="11527" y="15095"/>
                  </a:lnTo>
                  <a:lnTo>
                    <a:pt x="11388" y="15384"/>
                  </a:lnTo>
                  <a:lnTo>
                    <a:pt x="10703" y="14747"/>
                  </a:lnTo>
                  <a:lnTo>
                    <a:pt x="9259" y="13401"/>
                  </a:lnTo>
                  <a:lnTo>
                    <a:pt x="6370" y="10709"/>
                  </a:lnTo>
                  <a:lnTo>
                    <a:pt x="6011" y="10373"/>
                  </a:lnTo>
                  <a:lnTo>
                    <a:pt x="5964" y="10332"/>
                  </a:lnTo>
                  <a:cubicBezTo>
                    <a:pt x="5923" y="10297"/>
                    <a:pt x="5889" y="10263"/>
                    <a:pt x="5848" y="10233"/>
                  </a:cubicBezTo>
                  <a:cubicBezTo>
                    <a:pt x="5760" y="10176"/>
                    <a:pt x="5674" y="10123"/>
                    <a:pt x="5575" y="10083"/>
                  </a:cubicBezTo>
                  <a:cubicBezTo>
                    <a:pt x="5426" y="10020"/>
                    <a:pt x="5261" y="9988"/>
                    <a:pt x="5099" y="9988"/>
                  </a:cubicBezTo>
                  <a:cubicBezTo>
                    <a:pt x="5055" y="9988"/>
                    <a:pt x="5011" y="9990"/>
                    <a:pt x="4967" y="9995"/>
                  </a:cubicBezTo>
                  <a:cubicBezTo>
                    <a:pt x="4764" y="10013"/>
                    <a:pt x="4566" y="10089"/>
                    <a:pt x="4392" y="10199"/>
                  </a:cubicBezTo>
                  <a:cubicBezTo>
                    <a:pt x="4218" y="10316"/>
                    <a:pt x="4079" y="10477"/>
                    <a:pt x="3980" y="10657"/>
                  </a:cubicBezTo>
                  <a:cubicBezTo>
                    <a:pt x="3923" y="10768"/>
                    <a:pt x="3923" y="10774"/>
                    <a:pt x="3905" y="10819"/>
                  </a:cubicBezTo>
                  <a:lnTo>
                    <a:pt x="3853" y="10935"/>
                  </a:lnTo>
                  <a:lnTo>
                    <a:pt x="3754" y="11162"/>
                  </a:lnTo>
                  <a:cubicBezTo>
                    <a:pt x="3493" y="11765"/>
                    <a:pt x="3227" y="12362"/>
                    <a:pt x="2976" y="12972"/>
                  </a:cubicBezTo>
                  <a:lnTo>
                    <a:pt x="2210" y="14793"/>
                  </a:lnTo>
                  <a:cubicBezTo>
                    <a:pt x="1961" y="15403"/>
                    <a:pt x="1712" y="16011"/>
                    <a:pt x="1468" y="16621"/>
                  </a:cubicBezTo>
                  <a:cubicBezTo>
                    <a:pt x="981" y="17844"/>
                    <a:pt x="505" y="19074"/>
                    <a:pt x="65" y="20316"/>
                  </a:cubicBezTo>
                  <a:cubicBezTo>
                    <a:pt x="1" y="20490"/>
                    <a:pt x="76" y="20687"/>
                    <a:pt x="239" y="20779"/>
                  </a:cubicBezTo>
                  <a:cubicBezTo>
                    <a:pt x="298" y="20810"/>
                    <a:pt x="361" y="20825"/>
                    <a:pt x="423" y="20825"/>
                  </a:cubicBezTo>
                  <a:cubicBezTo>
                    <a:pt x="558" y="20825"/>
                    <a:pt x="688" y="20755"/>
                    <a:pt x="756" y="20629"/>
                  </a:cubicBezTo>
                  <a:cubicBezTo>
                    <a:pt x="1393" y="19469"/>
                    <a:pt x="1990" y="18297"/>
                    <a:pt x="2582" y="17119"/>
                  </a:cubicBezTo>
                  <a:cubicBezTo>
                    <a:pt x="2879" y="16533"/>
                    <a:pt x="3163" y="15936"/>
                    <a:pt x="3452" y="15350"/>
                  </a:cubicBezTo>
                  <a:lnTo>
                    <a:pt x="4299" y="13563"/>
                  </a:lnTo>
                  <a:cubicBezTo>
                    <a:pt x="4584" y="12972"/>
                    <a:pt x="4856" y="12375"/>
                    <a:pt x="5134" y="11777"/>
                  </a:cubicBezTo>
                  <a:lnTo>
                    <a:pt x="5169" y="11695"/>
                  </a:lnTo>
                  <a:lnTo>
                    <a:pt x="5315" y="11834"/>
                  </a:lnTo>
                  <a:lnTo>
                    <a:pt x="8175" y="14549"/>
                  </a:lnTo>
                  <a:lnTo>
                    <a:pt x="9607" y="15912"/>
                  </a:lnTo>
                  <a:lnTo>
                    <a:pt x="10320" y="16592"/>
                  </a:lnTo>
                  <a:lnTo>
                    <a:pt x="10501" y="16760"/>
                  </a:lnTo>
                  <a:cubicBezTo>
                    <a:pt x="10506" y="16766"/>
                    <a:pt x="10552" y="16811"/>
                    <a:pt x="10587" y="16841"/>
                  </a:cubicBezTo>
                  <a:cubicBezTo>
                    <a:pt x="10628" y="16870"/>
                    <a:pt x="10662" y="16899"/>
                    <a:pt x="10710" y="16928"/>
                  </a:cubicBezTo>
                  <a:cubicBezTo>
                    <a:pt x="10790" y="16980"/>
                    <a:pt x="10877" y="17026"/>
                    <a:pt x="10970" y="17061"/>
                  </a:cubicBezTo>
                  <a:cubicBezTo>
                    <a:pt x="11130" y="17123"/>
                    <a:pt x="11297" y="17153"/>
                    <a:pt x="11464" y="17153"/>
                  </a:cubicBezTo>
                  <a:cubicBezTo>
                    <a:pt x="11692" y="17153"/>
                    <a:pt x="11918" y="17096"/>
                    <a:pt x="12119" y="16985"/>
                  </a:cubicBezTo>
                  <a:cubicBezTo>
                    <a:pt x="12298" y="16894"/>
                    <a:pt x="12450" y="16760"/>
                    <a:pt x="12571" y="16597"/>
                  </a:cubicBezTo>
                  <a:cubicBezTo>
                    <a:pt x="12600" y="16557"/>
                    <a:pt x="12630" y="16516"/>
                    <a:pt x="12652" y="16476"/>
                  </a:cubicBezTo>
                  <a:cubicBezTo>
                    <a:pt x="12675" y="16434"/>
                    <a:pt x="12705" y="16377"/>
                    <a:pt x="12710" y="16372"/>
                  </a:cubicBezTo>
                  <a:lnTo>
                    <a:pt x="12763" y="16260"/>
                  </a:lnTo>
                  <a:lnTo>
                    <a:pt x="12989" y="15820"/>
                  </a:lnTo>
                  <a:lnTo>
                    <a:pt x="13430" y="14938"/>
                  </a:lnTo>
                  <a:lnTo>
                    <a:pt x="14311" y="13175"/>
                  </a:lnTo>
                  <a:lnTo>
                    <a:pt x="16075" y="9642"/>
                  </a:lnTo>
                  <a:lnTo>
                    <a:pt x="16962" y="7879"/>
                  </a:lnTo>
                  <a:lnTo>
                    <a:pt x="17403" y="6991"/>
                  </a:lnTo>
                  <a:lnTo>
                    <a:pt x="17462" y="6870"/>
                  </a:lnTo>
                  <a:lnTo>
                    <a:pt x="17850" y="7420"/>
                  </a:lnTo>
                  <a:lnTo>
                    <a:pt x="18993" y="9033"/>
                  </a:lnTo>
                  <a:lnTo>
                    <a:pt x="21278" y="12252"/>
                  </a:lnTo>
                  <a:lnTo>
                    <a:pt x="23558" y="15472"/>
                  </a:lnTo>
                  <a:lnTo>
                    <a:pt x="24701" y="17084"/>
                  </a:lnTo>
                  <a:lnTo>
                    <a:pt x="24771" y="17183"/>
                  </a:lnTo>
                  <a:lnTo>
                    <a:pt x="24799" y="17224"/>
                  </a:lnTo>
                  <a:lnTo>
                    <a:pt x="24846" y="17282"/>
                  </a:lnTo>
                  <a:cubicBezTo>
                    <a:pt x="24881" y="17322"/>
                    <a:pt x="24910" y="17357"/>
                    <a:pt x="24950" y="17398"/>
                  </a:cubicBezTo>
                  <a:cubicBezTo>
                    <a:pt x="25095" y="17537"/>
                    <a:pt x="25280" y="17652"/>
                    <a:pt x="25472" y="17716"/>
                  </a:cubicBezTo>
                  <a:cubicBezTo>
                    <a:pt x="25622" y="17768"/>
                    <a:pt x="25778" y="17793"/>
                    <a:pt x="25933" y="17793"/>
                  </a:cubicBezTo>
                  <a:cubicBezTo>
                    <a:pt x="26183" y="17793"/>
                    <a:pt x="26432" y="17727"/>
                    <a:pt x="26650" y="17595"/>
                  </a:cubicBezTo>
                  <a:cubicBezTo>
                    <a:pt x="26830" y="17491"/>
                    <a:pt x="26986" y="17346"/>
                    <a:pt x="27096" y="17178"/>
                  </a:cubicBezTo>
                  <a:cubicBezTo>
                    <a:pt x="27125" y="17137"/>
                    <a:pt x="27154" y="17090"/>
                    <a:pt x="27178" y="17050"/>
                  </a:cubicBezTo>
                  <a:lnTo>
                    <a:pt x="27207" y="16998"/>
                  </a:lnTo>
                  <a:lnTo>
                    <a:pt x="27264" y="16887"/>
                  </a:lnTo>
                  <a:lnTo>
                    <a:pt x="27497" y="16452"/>
                  </a:lnTo>
                  <a:cubicBezTo>
                    <a:pt x="28755" y="14144"/>
                    <a:pt x="29985" y="11818"/>
                    <a:pt x="31226" y="9497"/>
                  </a:cubicBezTo>
                  <a:lnTo>
                    <a:pt x="33089" y="6016"/>
                  </a:lnTo>
                  <a:lnTo>
                    <a:pt x="34533" y="3291"/>
                  </a:lnTo>
                  <a:lnTo>
                    <a:pt x="35154" y="6498"/>
                  </a:lnTo>
                  <a:cubicBezTo>
                    <a:pt x="35223" y="6870"/>
                    <a:pt x="35542" y="7119"/>
                    <a:pt x="35901" y="7119"/>
                  </a:cubicBezTo>
                  <a:cubicBezTo>
                    <a:pt x="35954" y="7119"/>
                    <a:pt x="36000" y="7119"/>
                    <a:pt x="36048" y="7107"/>
                  </a:cubicBezTo>
                  <a:cubicBezTo>
                    <a:pt x="36465" y="7026"/>
                    <a:pt x="36737" y="6626"/>
                    <a:pt x="36656" y="6214"/>
                  </a:cubicBezTo>
                  <a:lnTo>
                    <a:pt x="35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42"/>
            <p:cNvSpPr/>
            <p:nvPr/>
          </p:nvSpPr>
          <p:spPr>
            <a:xfrm>
              <a:off x="5680103" y="2459360"/>
              <a:ext cx="2810295" cy="1599991"/>
            </a:xfrm>
            <a:custGeom>
              <a:avLst/>
              <a:gdLst/>
              <a:ahLst/>
              <a:cxnLst/>
              <a:rect l="l" t="t" r="r" b="b"/>
              <a:pathLst>
                <a:path w="36866" h="20989" extrusionOk="0">
                  <a:moveTo>
                    <a:pt x="35484" y="192"/>
                  </a:moveTo>
                  <a:lnTo>
                    <a:pt x="36662" y="6306"/>
                  </a:lnTo>
                  <a:cubicBezTo>
                    <a:pt x="36697" y="6486"/>
                    <a:pt x="36662" y="6672"/>
                    <a:pt x="36558" y="6823"/>
                  </a:cubicBezTo>
                  <a:cubicBezTo>
                    <a:pt x="36459" y="6973"/>
                    <a:pt x="36302" y="7072"/>
                    <a:pt x="36122" y="7107"/>
                  </a:cubicBezTo>
                  <a:cubicBezTo>
                    <a:pt x="36076" y="7118"/>
                    <a:pt x="36036" y="7125"/>
                    <a:pt x="35988" y="7125"/>
                  </a:cubicBezTo>
                  <a:cubicBezTo>
                    <a:pt x="35664" y="7125"/>
                    <a:pt x="35380" y="6887"/>
                    <a:pt x="35316" y="6568"/>
                  </a:cubicBezTo>
                  <a:lnTo>
                    <a:pt x="34701" y="3353"/>
                  </a:lnTo>
                  <a:cubicBezTo>
                    <a:pt x="34695" y="3319"/>
                    <a:pt x="34666" y="3296"/>
                    <a:pt x="34631" y="3289"/>
                  </a:cubicBezTo>
                  <a:cubicBezTo>
                    <a:pt x="34627" y="3289"/>
                    <a:pt x="34623" y="3288"/>
                    <a:pt x="34619" y="3288"/>
                  </a:cubicBezTo>
                  <a:cubicBezTo>
                    <a:pt x="34590" y="3288"/>
                    <a:pt x="34566" y="3305"/>
                    <a:pt x="34550" y="3331"/>
                  </a:cubicBezTo>
                  <a:lnTo>
                    <a:pt x="33107" y="6057"/>
                  </a:lnTo>
                  <a:lnTo>
                    <a:pt x="31244" y="9543"/>
                  </a:lnTo>
                  <a:cubicBezTo>
                    <a:pt x="30867" y="10245"/>
                    <a:pt x="30496" y="10946"/>
                    <a:pt x="30119" y="11649"/>
                  </a:cubicBezTo>
                  <a:cubicBezTo>
                    <a:pt x="29266" y="13238"/>
                    <a:pt x="28390" y="14886"/>
                    <a:pt x="27514" y="16498"/>
                  </a:cubicBezTo>
                  <a:lnTo>
                    <a:pt x="27195" y="17096"/>
                  </a:lnTo>
                  <a:cubicBezTo>
                    <a:pt x="27172" y="17131"/>
                    <a:pt x="27142" y="17176"/>
                    <a:pt x="27120" y="17211"/>
                  </a:cubicBezTo>
                  <a:cubicBezTo>
                    <a:pt x="27009" y="17374"/>
                    <a:pt x="26864" y="17513"/>
                    <a:pt x="26696" y="17612"/>
                  </a:cubicBezTo>
                  <a:cubicBezTo>
                    <a:pt x="26493" y="17734"/>
                    <a:pt x="26261" y="17796"/>
                    <a:pt x="26026" y="17796"/>
                  </a:cubicBezTo>
                  <a:cubicBezTo>
                    <a:pt x="25879" y="17796"/>
                    <a:pt x="25731" y="17772"/>
                    <a:pt x="25589" y="17722"/>
                  </a:cubicBezTo>
                  <a:cubicBezTo>
                    <a:pt x="25408" y="17664"/>
                    <a:pt x="25228" y="17554"/>
                    <a:pt x="25089" y="17415"/>
                  </a:cubicBezTo>
                  <a:cubicBezTo>
                    <a:pt x="25060" y="17385"/>
                    <a:pt x="25025" y="17351"/>
                    <a:pt x="24997" y="17316"/>
                  </a:cubicBezTo>
                  <a:lnTo>
                    <a:pt x="19143" y="9067"/>
                  </a:lnTo>
                  <a:lnTo>
                    <a:pt x="17611" y="6903"/>
                  </a:lnTo>
                  <a:cubicBezTo>
                    <a:pt x="17600" y="6881"/>
                    <a:pt x="17571" y="6869"/>
                    <a:pt x="17542" y="6869"/>
                  </a:cubicBezTo>
                  <a:cubicBezTo>
                    <a:pt x="17514" y="6874"/>
                    <a:pt x="17490" y="6892"/>
                    <a:pt x="17479" y="6916"/>
                  </a:cubicBezTo>
                  <a:lnTo>
                    <a:pt x="14329" y="13216"/>
                  </a:lnTo>
                  <a:lnTo>
                    <a:pt x="12722" y="16418"/>
                  </a:lnTo>
                  <a:cubicBezTo>
                    <a:pt x="12717" y="16429"/>
                    <a:pt x="12693" y="16480"/>
                    <a:pt x="12669" y="16515"/>
                  </a:cubicBezTo>
                  <a:cubicBezTo>
                    <a:pt x="12647" y="16557"/>
                    <a:pt x="12623" y="16592"/>
                    <a:pt x="12594" y="16632"/>
                  </a:cubicBezTo>
                  <a:cubicBezTo>
                    <a:pt x="12478" y="16782"/>
                    <a:pt x="12334" y="16911"/>
                    <a:pt x="12171" y="16997"/>
                  </a:cubicBezTo>
                  <a:cubicBezTo>
                    <a:pt x="11980" y="17101"/>
                    <a:pt x="11766" y="17154"/>
                    <a:pt x="11551" y="17154"/>
                  </a:cubicBezTo>
                  <a:cubicBezTo>
                    <a:pt x="11394" y="17154"/>
                    <a:pt x="11236" y="17125"/>
                    <a:pt x="11086" y="17066"/>
                  </a:cubicBezTo>
                  <a:cubicBezTo>
                    <a:pt x="10993" y="17032"/>
                    <a:pt x="10912" y="16991"/>
                    <a:pt x="10837" y="16940"/>
                  </a:cubicBezTo>
                  <a:cubicBezTo>
                    <a:pt x="10797" y="16916"/>
                    <a:pt x="10762" y="16887"/>
                    <a:pt x="10727" y="16858"/>
                  </a:cubicBezTo>
                  <a:cubicBezTo>
                    <a:pt x="10698" y="16835"/>
                    <a:pt x="10651" y="16801"/>
                    <a:pt x="10639" y="16782"/>
                  </a:cubicBezTo>
                  <a:lnTo>
                    <a:pt x="5314" y="11719"/>
                  </a:lnTo>
                  <a:cubicBezTo>
                    <a:pt x="5300" y="11704"/>
                    <a:pt x="5278" y="11694"/>
                    <a:pt x="5258" y="11694"/>
                  </a:cubicBezTo>
                  <a:cubicBezTo>
                    <a:pt x="5253" y="11694"/>
                    <a:pt x="5249" y="11694"/>
                    <a:pt x="5245" y="11695"/>
                  </a:cubicBezTo>
                  <a:cubicBezTo>
                    <a:pt x="5215" y="11701"/>
                    <a:pt x="5199" y="11719"/>
                    <a:pt x="5186" y="11741"/>
                  </a:cubicBezTo>
                  <a:lnTo>
                    <a:pt x="5146" y="11824"/>
                  </a:lnTo>
                  <a:cubicBezTo>
                    <a:pt x="5047" y="12038"/>
                    <a:pt x="4949" y="12252"/>
                    <a:pt x="4851" y="12461"/>
                  </a:cubicBezTo>
                  <a:cubicBezTo>
                    <a:pt x="4677" y="12850"/>
                    <a:pt x="4497" y="13232"/>
                    <a:pt x="4316" y="13610"/>
                  </a:cubicBezTo>
                  <a:lnTo>
                    <a:pt x="3464" y="15390"/>
                  </a:lnTo>
                  <a:cubicBezTo>
                    <a:pt x="3365" y="15599"/>
                    <a:pt x="3261" y="15814"/>
                    <a:pt x="3162" y="16022"/>
                  </a:cubicBezTo>
                  <a:cubicBezTo>
                    <a:pt x="2971" y="16400"/>
                    <a:pt x="2785" y="16782"/>
                    <a:pt x="2594" y="17165"/>
                  </a:cubicBezTo>
                  <a:cubicBezTo>
                    <a:pt x="1887" y="18581"/>
                    <a:pt x="1330" y="19660"/>
                    <a:pt x="773" y="20669"/>
                  </a:cubicBezTo>
                  <a:cubicBezTo>
                    <a:pt x="720" y="20769"/>
                    <a:pt x="616" y="20828"/>
                    <a:pt x="509" y="20828"/>
                  </a:cubicBezTo>
                  <a:cubicBezTo>
                    <a:pt x="460" y="20828"/>
                    <a:pt x="411" y="20816"/>
                    <a:pt x="366" y="20791"/>
                  </a:cubicBezTo>
                  <a:cubicBezTo>
                    <a:pt x="233" y="20721"/>
                    <a:pt x="174" y="20565"/>
                    <a:pt x="227" y="20426"/>
                  </a:cubicBezTo>
                  <a:cubicBezTo>
                    <a:pt x="610" y="19341"/>
                    <a:pt x="1044" y="18204"/>
                    <a:pt x="1631" y="16731"/>
                  </a:cubicBezTo>
                  <a:cubicBezTo>
                    <a:pt x="1788" y="16336"/>
                    <a:pt x="1949" y="15942"/>
                    <a:pt x="2107" y="15548"/>
                  </a:cubicBezTo>
                  <a:cubicBezTo>
                    <a:pt x="2200" y="15332"/>
                    <a:pt x="2286" y="15117"/>
                    <a:pt x="2374" y="14903"/>
                  </a:cubicBezTo>
                  <a:lnTo>
                    <a:pt x="3133" y="13082"/>
                  </a:lnTo>
                  <a:cubicBezTo>
                    <a:pt x="3296" y="12694"/>
                    <a:pt x="3470" y="12304"/>
                    <a:pt x="3638" y="11915"/>
                  </a:cubicBezTo>
                  <a:cubicBezTo>
                    <a:pt x="3731" y="11701"/>
                    <a:pt x="3823" y="11487"/>
                    <a:pt x="3916" y="11272"/>
                  </a:cubicBezTo>
                  <a:lnTo>
                    <a:pt x="4061" y="10935"/>
                  </a:lnTo>
                  <a:cubicBezTo>
                    <a:pt x="4067" y="10919"/>
                    <a:pt x="4072" y="10906"/>
                    <a:pt x="4079" y="10895"/>
                  </a:cubicBezTo>
                  <a:cubicBezTo>
                    <a:pt x="4091" y="10871"/>
                    <a:pt x="4096" y="10849"/>
                    <a:pt x="4136" y="10772"/>
                  </a:cubicBezTo>
                  <a:cubicBezTo>
                    <a:pt x="4230" y="10605"/>
                    <a:pt x="4363" y="10454"/>
                    <a:pt x="4525" y="10349"/>
                  </a:cubicBezTo>
                  <a:cubicBezTo>
                    <a:pt x="4682" y="10239"/>
                    <a:pt x="4873" y="10175"/>
                    <a:pt x="5059" y="10158"/>
                  </a:cubicBezTo>
                  <a:cubicBezTo>
                    <a:pt x="5105" y="10153"/>
                    <a:pt x="5146" y="10146"/>
                    <a:pt x="5186" y="10146"/>
                  </a:cubicBezTo>
                  <a:cubicBezTo>
                    <a:pt x="5338" y="10146"/>
                    <a:pt x="5488" y="10181"/>
                    <a:pt x="5633" y="10239"/>
                  </a:cubicBezTo>
                  <a:cubicBezTo>
                    <a:pt x="5721" y="10274"/>
                    <a:pt x="5807" y="10320"/>
                    <a:pt x="5882" y="10378"/>
                  </a:cubicBezTo>
                  <a:cubicBezTo>
                    <a:pt x="5924" y="10408"/>
                    <a:pt x="5964" y="10437"/>
                    <a:pt x="5999" y="10472"/>
                  </a:cubicBezTo>
                  <a:lnTo>
                    <a:pt x="11416" y="15524"/>
                  </a:lnTo>
                  <a:cubicBezTo>
                    <a:pt x="11434" y="15541"/>
                    <a:pt x="11464" y="15548"/>
                    <a:pt x="11486" y="15548"/>
                  </a:cubicBezTo>
                  <a:cubicBezTo>
                    <a:pt x="11509" y="15541"/>
                    <a:pt x="11533" y="15524"/>
                    <a:pt x="11544" y="15500"/>
                  </a:cubicBezTo>
                  <a:lnTo>
                    <a:pt x="16267" y="5918"/>
                  </a:lnTo>
                  <a:lnTo>
                    <a:pt x="16371" y="5703"/>
                  </a:lnTo>
                  <a:cubicBezTo>
                    <a:pt x="16393" y="5669"/>
                    <a:pt x="16411" y="5634"/>
                    <a:pt x="16441" y="5599"/>
                  </a:cubicBezTo>
                  <a:cubicBezTo>
                    <a:pt x="16551" y="5436"/>
                    <a:pt x="16707" y="5297"/>
                    <a:pt x="16888" y="5204"/>
                  </a:cubicBezTo>
                  <a:cubicBezTo>
                    <a:pt x="17082" y="5099"/>
                    <a:pt x="17299" y="5046"/>
                    <a:pt x="17516" y="5046"/>
                  </a:cubicBezTo>
                  <a:cubicBezTo>
                    <a:pt x="17694" y="5046"/>
                    <a:pt x="17871" y="5081"/>
                    <a:pt x="18036" y="5152"/>
                  </a:cubicBezTo>
                  <a:cubicBezTo>
                    <a:pt x="18216" y="5233"/>
                    <a:pt x="18384" y="5361"/>
                    <a:pt x="18511" y="5511"/>
                  </a:cubicBezTo>
                  <a:lnTo>
                    <a:pt x="25924" y="15982"/>
                  </a:lnTo>
                  <a:cubicBezTo>
                    <a:pt x="25940" y="16003"/>
                    <a:pt x="25959" y="16018"/>
                    <a:pt x="25983" y="16018"/>
                  </a:cubicBezTo>
                  <a:cubicBezTo>
                    <a:pt x="25986" y="16018"/>
                    <a:pt x="25990" y="16018"/>
                    <a:pt x="25994" y="16017"/>
                  </a:cubicBezTo>
                  <a:cubicBezTo>
                    <a:pt x="26023" y="16017"/>
                    <a:pt x="26047" y="16000"/>
                    <a:pt x="26058" y="15976"/>
                  </a:cubicBezTo>
                  <a:lnTo>
                    <a:pt x="26173" y="15773"/>
                  </a:lnTo>
                  <a:cubicBezTo>
                    <a:pt x="27038" y="14155"/>
                    <a:pt x="27937" y="12525"/>
                    <a:pt x="28802" y="10941"/>
                  </a:cubicBezTo>
                  <a:cubicBezTo>
                    <a:pt x="29185" y="10239"/>
                    <a:pt x="29568" y="9543"/>
                    <a:pt x="29950" y="8841"/>
                  </a:cubicBezTo>
                  <a:lnTo>
                    <a:pt x="31841" y="5378"/>
                  </a:lnTo>
                  <a:lnTo>
                    <a:pt x="33350" y="2641"/>
                  </a:lnTo>
                  <a:cubicBezTo>
                    <a:pt x="33367" y="2611"/>
                    <a:pt x="33367" y="2577"/>
                    <a:pt x="33343" y="2547"/>
                  </a:cubicBezTo>
                  <a:cubicBezTo>
                    <a:pt x="33327" y="2530"/>
                    <a:pt x="33304" y="2519"/>
                    <a:pt x="33279" y="2519"/>
                  </a:cubicBezTo>
                  <a:cubicBezTo>
                    <a:pt x="33270" y="2519"/>
                    <a:pt x="33261" y="2521"/>
                    <a:pt x="33251" y="2524"/>
                  </a:cubicBezTo>
                  <a:lnTo>
                    <a:pt x="30716" y="3516"/>
                  </a:lnTo>
                  <a:cubicBezTo>
                    <a:pt x="30637" y="3547"/>
                    <a:pt x="30555" y="3561"/>
                    <a:pt x="30474" y="3561"/>
                  </a:cubicBezTo>
                  <a:cubicBezTo>
                    <a:pt x="30199" y="3561"/>
                    <a:pt x="29935" y="3395"/>
                    <a:pt x="29828" y="3122"/>
                  </a:cubicBezTo>
                  <a:cubicBezTo>
                    <a:pt x="29765" y="2954"/>
                    <a:pt x="29771" y="2767"/>
                    <a:pt x="29840" y="2600"/>
                  </a:cubicBezTo>
                  <a:cubicBezTo>
                    <a:pt x="29916" y="2432"/>
                    <a:pt x="30049" y="2304"/>
                    <a:pt x="30223" y="2234"/>
                  </a:cubicBezTo>
                  <a:lnTo>
                    <a:pt x="35484" y="192"/>
                  </a:lnTo>
                  <a:close/>
                  <a:moveTo>
                    <a:pt x="35540" y="1"/>
                  </a:moveTo>
                  <a:cubicBezTo>
                    <a:pt x="35531" y="1"/>
                    <a:pt x="35522" y="2"/>
                    <a:pt x="35514" y="7"/>
                  </a:cubicBezTo>
                  <a:lnTo>
                    <a:pt x="30165" y="2089"/>
                  </a:lnTo>
                  <a:cubicBezTo>
                    <a:pt x="29730" y="2258"/>
                    <a:pt x="29515" y="2745"/>
                    <a:pt x="29683" y="3179"/>
                  </a:cubicBezTo>
                  <a:cubicBezTo>
                    <a:pt x="29813" y="3514"/>
                    <a:pt x="30131" y="3719"/>
                    <a:pt x="30469" y="3719"/>
                  </a:cubicBezTo>
                  <a:cubicBezTo>
                    <a:pt x="30570" y="3719"/>
                    <a:pt x="30674" y="3700"/>
                    <a:pt x="30775" y="3661"/>
                  </a:cubicBezTo>
                  <a:lnTo>
                    <a:pt x="33107" y="2756"/>
                  </a:lnTo>
                  <a:lnTo>
                    <a:pt x="31702" y="5302"/>
                  </a:lnTo>
                  <a:lnTo>
                    <a:pt x="29811" y="8766"/>
                  </a:lnTo>
                  <a:cubicBezTo>
                    <a:pt x="29428" y="9462"/>
                    <a:pt x="29046" y="10164"/>
                    <a:pt x="28663" y="10866"/>
                  </a:cubicBezTo>
                  <a:cubicBezTo>
                    <a:pt x="27798" y="12443"/>
                    <a:pt x="26899" y="14079"/>
                    <a:pt x="26029" y="15698"/>
                  </a:cubicBezTo>
                  <a:lnTo>
                    <a:pt x="25983" y="15784"/>
                  </a:lnTo>
                  <a:lnTo>
                    <a:pt x="20535" y="8081"/>
                  </a:lnTo>
                  <a:lnTo>
                    <a:pt x="18824" y="5669"/>
                  </a:lnTo>
                  <a:lnTo>
                    <a:pt x="18633" y="5407"/>
                  </a:lnTo>
                  <a:cubicBezTo>
                    <a:pt x="18489" y="5238"/>
                    <a:pt x="18302" y="5094"/>
                    <a:pt x="18099" y="5007"/>
                  </a:cubicBezTo>
                  <a:cubicBezTo>
                    <a:pt x="17913" y="4926"/>
                    <a:pt x="17712" y="4886"/>
                    <a:pt x="17512" y="4886"/>
                  </a:cubicBezTo>
                  <a:cubicBezTo>
                    <a:pt x="17270" y="4886"/>
                    <a:pt x="17027" y="4945"/>
                    <a:pt x="16811" y="5059"/>
                  </a:cubicBezTo>
                  <a:cubicBezTo>
                    <a:pt x="16609" y="5169"/>
                    <a:pt x="16435" y="5326"/>
                    <a:pt x="16307" y="5506"/>
                  </a:cubicBezTo>
                  <a:cubicBezTo>
                    <a:pt x="16283" y="5541"/>
                    <a:pt x="16254" y="5581"/>
                    <a:pt x="16232" y="5628"/>
                  </a:cubicBezTo>
                  <a:lnTo>
                    <a:pt x="12850" y="12485"/>
                  </a:lnTo>
                  <a:lnTo>
                    <a:pt x="11445" y="15332"/>
                  </a:lnTo>
                  <a:lnTo>
                    <a:pt x="6516" y="10732"/>
                  </a:lnTo>
                  <a:lnTo>
                    <a:pt x="6104" y="10349"/>
                  </a:lnTo>
                  <a:cubicBezTo>
                    <a:pt x="6063" y="10314"/>
                    <a:pt x="6021" y="10285"/>
                    <a:pt x="5981" y="10250"/>
                  </a:cubicBezTo>
                  <a:cubicBezTo>
                    <a:pt x="5889" y="10188"/>
                    <a:pt x="5796" y="10129"/>
                    <a:pt x="5692" y="10089"/>
                  </a:cubicBezTo>
                  <a:cubicBezTo>
                    <a:pt x="5530" y="10024"/>
                    <a:pt x="5358" y="9988"/>
                    <a:pt x="5184" y="9988"/>
                  </a:cubicBezTo>
                  <a:cubicBezTo>
                    <a:pt x="5138" y="9988"/>
                    <a:pt x="5093" y="9991"/>
                    <a:pt x="5047" y="9996"/>
                  </a:cubicBezTo>
                  <a:cubicBezTo>
                    <a:pt x="4827" y="10019"/>
                    <a:pt x="4618" y="10094"/>
                    <a:pt x="4439" y="10216"/>
                  </a:cubicBezTo>
                  <a:cubicBezTo>
                    <a:pt x="4253" y="10338"/>
                    <a:pt x="4102" y="10506"/>
                    <a:pt x="3997" y="10697"/>
                  </a:cubicBezTo>
                  <a:cubicBezTo>
                    <a:pt x="3951" y="10785"/>
                    <a:pt x="3940" y="10814"/>
                    <a:pt x="3933" y="10836"/>
                  </a:cubicBezTo>
                  <a:lnTo>
                    <a:pt x="3772" y="11208"/>
                  </a:lnTo>
                  <a:cubicBezTo>
                    <a:pt x="3678" y="11423"/>
                    <a:pt x="3585" y="11637"/>
                    <a:pt x="3493" y="11851"/>
                  </a:cubicBezTo>
                  <a:cubicBezTo>
                    <a:pt x="3319" y="12241"/>
                    <a:pt x="3151" y="12630"/>
                    <a:pt x="2988" y="13024"/>
                  </a:cubicBezTo>
                  <a:lnTo>
                    <a:pt x="2222" y="14845"/>
                  </a:lnTo>
                  <a:cubicBezTo>
                    <a:pt x="2136" y="15060"/>
                    <a:pt x="2048" y="15275"/>
                    <a:pt x="1962" y="15489"/>
                  </a:cubicBezTo>
                  <a:cubicBezTo>
                    <a:pt x="1799" y="15883"/>
                    <a:pt x="1636" y="16279"/>
                    <a:pt x="1480" y="16673"/>
                  </a:cubicBezTo>
                  <a:cubicBezTo>
                    <a:pt x="894" y="18145"/>
                    <a:pt x="460" y="19288"/>
                    <a:pt x="77" y="20373"/>
                  </a:cubicBezTo>
                  <a:cubicBezTo>
                    <a:pt x="0" y="20587"/>
                    <a:pt x="88" y="20820"/>
                    <a:pt x="291" y="20930"/>
                  </a:cubicBezTo>
                  <a:cubicBezTo>
                    <a:pt x="361" y="20970"/>
                    <a:pt x="436" y="20988"/>
                    <a:pt x="511" y="20988"/>
                  </a:cubicBezTo>
                  <a:cubicBezTo>
                    <a:pt x="674" y="20988"/>
                    <a:pt x="830" y="20901"/>
                    <a:pt x="912" y="20750"/>
                  </a:cubicBezTo>
                  <a:cubicBezTo>
                    <a:pt x="1469" y="19735"/>
                    <a:pt x="2031" y="18656"/>
                    <a:pt x="2739" y="17235"/>
                  </a:cubicBezTo>
                  <a:cubicBezTo>
                    <a:pt x="2931" y="16858"/>
                    <a:pt x="3116" y="16475"/>
                    <a:pt x="3301" y="16092"/>
                  </a:cubicBezTo>
                  <a:cubicBezTo>
                    <a:pt x="3406" y="15883"/>
                    <a:pt x="3504" y="15674"/>
                    <a:pt x="3609" y="15460"/>
                  </a:cubicBezTo>
                  <a:lnTo>
                    <a:pt x="4462" y="13679"/>
                  </a:lnTo>
                  <a:cubicBezTo>
                    <a:pt x="4642" y="13296"/>
                    <a:pt x="4821" y="12914"/>
                    <a:pt x="4995" y="12531"/>
                  </a:cubicBezTo>
                  <a:cubicBezTo>
                    <a:pt x="5094" y="12322"/>
                    <a:pt x="5186" y="12119"/>
                    <a:pt x="5285" y="11910"/>
                  </a:cubicBezTo>
                  <a:lnTo>
                    <a:pt x="10529" y="16892"/>
                  </a:lnTo>
                  <a:cubicBezTo>
                    <a:pt x="10541" y="16911"/>
                    <a:pt x="10599" y="16962"/>
                    <a:pt x="10623" y="16980"/>
                  </a:cubicBezTo>
                  <a:cubicBezTo>
                    <a:pt x="10663" y="17015"/>
                    <a:pt x="10703" y="17044"/>
                    <a:pt x="10749" y="17072"/>
                  </a:cubicBezTo>
                  <a:cubicBezTo>
                    <a:pt x="10831" y="17131"/>
                    <a:pt x="10929" y="17176"/>
                    <a:pt x="11033" y="17218"/>
                  </a:cubicBezTo>
                  <a:cubicBezTo>
                    <a:pt x="11198" y="17282"/>
                    <a:pt x="11374" y="17313"/>
                    <a:pt x="11550" y="17313"/>
                  </a:cubicBezTo>
                  <a:cubicBezTo>
                    <a:pt x="11793" y="17313"/>
                    <a:pt x="12035" y="17254"/>
                    <a:pt x="12246" y="17136"/>
                  </a:cubicBezTo>
                  <a:cubicBezTo>
                    <a:pt x="12433" y="17037"/>
                    <a:pt x="12594" y="16892"/>
                    <a:pt x="12722" y="16724"/>
                  </a:cubicBezTo>
                  <a:cubicBezTo>
                    <a:pt x="12757" y="16684"/>
                    <a:pt x="12786" y="16638"/>
                    <a:pt x="12808" y="16597"/>
                  </a:cubicBezTo>
                  <a:cubicBezTo>
                    <a:pt x="12832" y="16550"/>
                    <a:pt x="12867" y="16493"/>
                    <a:pt x="12867" y="16487"/>
                  </a:cubicBezTo>
                  <a:lnTo>
                    <a:pt x="17119" y="7995"/>
                  </a:lnTo>
                  <a:lnTo>
                    <a:pt x="17560" y="7107"/>
                  </a:lnTo>
                  <a:lnTo>
                    <a:pt x="24719" y="17211"/>
                  </a:lnTo>
                  <a:lnTo>
                    <a:pt x="24875" y="17415"/>
                  </a:lnTo>
                  <a:cubicBezTo>
                    <a:pt x="24909" y="17462"/>
                    <a:pt x="24944" y="17497"/>
                    <a:pt x="24979" y="17531"/>
                  </a:cubicBezTo>
                  <a:cubicBezTo>
                    <a:pt x="25136" y="17687"/>
                    <a:pt x="25327" y="17803"/>
                    <a:pt x="25536" y="17873"/>
                  </a:cubicBezTo>
                  <a:cubicBezTo>
                    <a:pt x="25696" y="17929"/>
                    <a:pt x="25861" y="17956"/>
                    <a:pt x="26025" y="17956"/>
                  </a:cubicBezTo>
                  <a:cubicBezTo>
                    <a:pt x="26289" y="17956"/>
                    <a:pt x="26549" y="17885"/>
                    <a:pt x="26778" y="17746"/>
                  </a:cubicBezTo>
                  <a:cubicBezTo>
                    <a:pt x="26963" y="17636"/>
                    <a:pt x="27131" y="17484"/>
                    <a:pt x="27252" y="17305"/>
                  </a:cubicBezTo>
                  <a:cubicBezTo>
                    <a:pt x="27282" y="17259"/>
                    <a:pt x="27311" y="17211"/>
                    <a:pt x="27335" y="17171"/>
                  </a:cubicBezTo>
                  <a:lnTo>
                    <a:pt x="27659" y="16574"/>
                  </a:lnTo>
                  <a:cubicBezTo>
                    <a:pt x="28529" y="14962"/>
                    <a:pt x="29410" y="13313"/>
                    <a:pt x="30258" y="11725"/>
                  </a:cubicBezTo>
                  <a:cubicBezTo>
                    <a:pt x="30635" y="11023"/>
                    <a:pt x="31011" y="10320"/>
                    <a:pt x="31383" y="9618"/>
                  </a:cubicBezTo>
                  <a:lnTo>
                    <a:pt x="33246" y="6132"/>
                  </a:lnTo>
                  <a:lnTo>
                    <a:pt x="34585" y="3610"/>
                  </a:lnTo>
                  <a:lnTo>
                    <a:pt x="35160" y="6596"/>
                  </a:lnTo>
                  <a:cubicBezTo>
                    <a:pt x="35241" y="6991"/>
                    <a:pt x="35589" y="7281"/>
                    <a:pt x="35988" y="7281"/>
                  </a:cubicBezTo>
                  <a:cubicBezTo>
                    <a:pt x="36041" y="7281"/>
                    <a:pt x="36100" y="7275"/>
                    <a:pt x="36151" y="7264"/>
                  </a:cubicBezTo>
                  <a:cubicBezTo>
                    <a:pt x="36371" y="7222"/>
                    <a:pt x="36563" y="7096"/>
                    <a:pt x="36691" y="6909"/>
                  </a:cubicBezTo>
                  <a:cubicBezTo>
                    <a:pt x="36818" y="6724"/>
                    <a:pt x="36865" y="6498"/>
                    <a:pt x="36818" y="6277"/>
                  </a:cubicBezTo>
                  <a:lnTo>
                    <a:pt x="35624" y="65"/>
                  </a:lnTo>
                  <a:cubicBezTo>
                    <a:pt x="35618" y="41"/>
                    <a:pt x="35606" y="25"/>
                    <a:pt x="35583" y="12"/>
                  </a:cubicBezTo>
                  <a:cubicBezTo>
                    <a:pt x="35569" y="5"/>
                    <a:pt x="35554" y="1"/>
                    <a:pt x="35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42"/>
            <p:cNvSpPr/>
            <p:nvPr/>
          </p:nvSpPr>
          <p:spPr>
            <a:xfrm>
              <a:off x="5686735" y="2427571"/>
              <a:ext cx="2800462" cy="1587871"/>
            </a:xfrm>
            <a:custGeom>
              <a:avLst/>
              <a:gdLst/>
              <a:ahLst/>
              <a:cxnLst/>
              <a:rect l="l" t="t" r="r" b="b"/>
              <a:pathLst>
                <a:path w="36737" h="20830" extrusionOk="0">
                  <a:moveTo>
                    <a:pt x="35456" y="0"/>
                  </a:moveTo>
                  <a:lnTo>
                    <a:pt x="30107" y="2083"/>
                  </a:lnTo>
                  <a:cubicBezTo>
                    <a:pt x="29713" y="2239"/>
                    <a:pt x="29515" y="2680"/>
                    <a:pt x="29671" y="3074"/>
                  </a:cubicBezTo>
                  <a:cubicBezTo>
                    <a:pt x="29788" y="3378"/>
                    <a:pt x="30075" y="3561"/>
                    <a:pt x="30381" y="3561"/>
                  </a:cubicBezTo>
                  <a:cubicBezTo>
                    <a:pt x="30473" y="3561"/>
                    <a:pt x="30567" y="3545"/>
                    <a:pt x="30658" y="3510"/>
                  </a:cubicBezTo>
                  <a:lnTo>
                    <a:pt x="33194" y="2523"/>
                  </a:lnTo>
                  <a:lnTo>
                    <a:pt x="33194" y="2523"/>
                  </a:lnTo>
                  <a:lnTo>
                    <a:pt x="31684" y="5261"/>
                  </a:lnTo>
                  <a:lnTo>
                    <a:pt x="29794" y="8725"/>
                  </a:lnTo>
                  <a:cubicBezTo>
                    <a:pt x="28535" y="11033"/>
                    <a:pt x="27264" y="13336"/>
                    <a:pt x="26011" y="15657"/>
                  </a:cubicBezTo>
                  <a:lnTo>
                    <a:pt x="25901" y="15860"/>
                  </a:lnTo>
                  <a:lnTo>
                    <a:pt x="24938" y="14496"/>
                  </a:lnTo>
                  <a:lnTo>
                    <a:pt x="22659" y="11277"/>
                  </a:lnTo>
                  <a:lnTo>
                    <a:pt x="20385" y="8051"/>
                  </a:lnTo>
                  <a:lnTo>
                    <a:pt x="19242" y="6439"/>
                  </a:lnTo>
                  <a:lnTo>
                    <a:pt x="18673" y="5639"/>
                  </a:lnTo>
                  <a:lnTo>
                    <a:pt x="18598" y="5534"/>
                  </a:lnTo>
                  <a:lnTo>
                    <a:pt x="18563" y="5488"/>
                  </a:lnTo>
                  <a:lnTo>
                    <a:pt x="18534" y="5441"/>
                  </a:lnTo>
                  <a:lnTo>
                    <a:pt x="18482" y="5384"/>
                  </a:lnTo>
                  <a:cubicBezTo>
                    <a:pt x="18354" y="5227"/>
                    <a:pt x="18175" y="5087"/>
                    <a:pt x="17977" y="5001"/>
                  </a:cubicBezTo>
                  <a:cubicBezTo>
                    <a:pt x="17801" y="4925"/>
                    <a:pt x="17611" y="4886"/>
                    <a:pt x="17421" y="4886"/>
                  </a:cubicBezTo>
                  <a:cubicBezTo>
                    <a:pt x="17193" y="4886"/>
                    <a:pt x="16965" y="4942"/>
                    <a:pt x="16759" y="5053"/>
                  </a:cubicBezTo>
                  <a:cubicBezTo>
                    <a:pt x="16574" y="5151"/>
                    <a:pt x="16405" y="5302"/>
                    <a:pt x="16290" y="5470"/>
                  </a:cubicBezTo>
                  <a:cubicBezTo>
                    <a:pt x="16255" y="5516"/>
                    <a:pt x="16231" y="5564"/>
                    <a:pt x="16202" y="5604"/>
                  </a:cubicBezTo>
                  <a:lnTo>
                    <a:pt x="16174" y="5668"/>
                  </a:lnTo>
                  <a:lnTo>
                    <a:pt x="16162" y="5690"/>
                  </a:lnTo>
                  <a:lnTo>
                    <a:pt x="16104" y="5802"/>
                  </a:lnTo>
                  <a:lnTo>
                    <a:pt x="15889" y="6247"/>
                  </a:lnTo>
                  <a:lnTo>
                    <a:pt x="15449" y="7130"/>
                  </a:lnTo>
                  <a:lnTo>
                    <a:pt x="14579" y="8899"/>
                  </a:lnTo>
                  <a:lnTo>
                    <a:pt x="12833" y="12442"/>
                  </a:lnTo>
                  <a:lnTo>
                    <a:pt x="11963" y="14212"/>
                  </a:lnTo>
                  <a:lnTo>
                    <a:pt x="11527" y="15100"/>
                  </a:lnTo>
                  <a:lnTo>
                    <a:pt x="11388" y="15390"/>
                  </a:lnTo>
                  <a:lnTo>
                    <a:pt x="10703" y="14752"/>
                  </a:lnTo>
                  <a:lnTo>
                    <a:pt x="9259" y="13406"/>
                  </a:lnTo>
                  <a:lnTo>
                    <a:pt x="6370" y="10715"/>
                  </a:lnTo>
                  <a:lnTo>
                    <a:pt x="6011" y="10378"/>
                  </a:lnTo>
                  <a:lnTo>
                    <a:pt x="5964" y="10332"/>
                  </a:lnTo>
                  <a:cubicBezTo>
                    <a:pt x="5923" y="10303"/>
                    <a:pt x="5889" y="10268"/>
                    <a:pt x="5848" y="10239"/>
                  </a:cubicBezTo>
                  <a:cubicBezTo>
                    <a:pt x="5760" y="10174"/>
                    <a:pt x="5674" y="10123"/>
                    <a:pt x="5575" y="10088"/>
                  </a:cubicBezTo>
                  <a:cubicBezTo>
                    <a:pt x="5427" y="10024"/>
                    <a:pt x="5263" y="9993"/>
                    <a:pt x="5102" y="9993"/>
                  </a:cubicBezTo>
                  <a:cubicBezTo>
                    <a:pt x="5056" y="9993"/>
                    <a:pt x="5011" y="9996"/>
                    <a:pt x="4967" y="10000"/>
                  </a:cubicBezTo>
                  <a:cubicBezTo>
                    <a:pt x="4764" y="10019"/>
                    <a:pt x="4566" y="10088"/>
                    <a:pt x="4392" y="10204"/>
                  </a:cubicBezTo>
                  <a:cubicBezTo>
                    <a:pt x="4218" y="10319"/>
                    <a:pt x="4079" y="10477"/>
                    <a:pt x="3980" y="10656"/>
                  </a:cubicBezTo>
                  <a:cubicBezTo>
                    <a:pt x="3923" y="10772"/>
                    <a:pt x="3923" y="10779"/>
                    <a:pt x="3905" y="10825"/>
                  </a:cubicBezTo>
                  <a:lnTo>
                    <a:pt x="3853" y="10935"/>
                  </a:lnTo>
                  <a:lnTo>
                    <a:pt x="3754" y="11162"/>
                  </a:lnTo>
                  <a:cubicBezTo>
                    <a:pt x="3493" y="11764"/>
                    <a:pt x="3227" y="12367"/>
                    <a:pt x="2976" y="12977"/>
                  </a:cubicBezTo>
                  <a:lnTo>
                    <a:pt x="2210" y="14798"/>
                  </a:lnTo>
                  <a:cubicBezTo>
                    <a:pt x="1961" y="15408"/>
                    <a:pt x="1712" y="16011"/>
                    <a:pt x="1468" y="16626"/>
                  </a:cubicBezTo>
                  <a:cubicBezTo>
                    <a:pt x="981" y="17850"/>
                    <a:pt x="505" y="19079"/>
                    <a:pt x="65" y="20321"/>
                  </a:cubicBezTo>
                  <a:cubicBezTo>
                    <a:pt x="1" y="20495"/>
                    <a:pt x="76" y="20691"/>
                    <a:pt x="239" y="20784"/>
                  </a:cubicBezTo>
                  <a:cubicBezTo>
                    <a:pt x="296" y="20815"/>
                    <a:pt x="358" y="20829"/>
                    <a:pt x="420" y="20829"/>
                  </a:cubicBezTo>
                  <a:cubicBezTo>
                    <a:pt x="556" y="20829"/>
                    <a:pt x="687" y="20758"/>
                    <a:pt x="756" y="20634"/>
                  </a:cubicBezTo>
                  <a:cubicBezTo>
                    <a:pt x="1393" y="19473"/>
                    <a:pt x="1990" y="18302"/>
                    <a:pt x="2582" y="17124"/>
                  </a:cubicBezTo>
                  <a:cubicBezTo>
                    <a:pt x="2879" y="16533"/>
                    <a:pt x="3163" y="15941"/>
                    <a:pt x="3452" y="15349"/>
                  </a:cubicBezTo>
                  <a:lnTo>
                    <a:pt x="4299" y="13569"/>
                  </a:lnTo>
                  <a:cubicBezTo>
                    <a:pt x="4584" y="12977"/>
                    <a:pt x="4856" y="12373"/>
                    <a:pt x="5134" y="11781"/>
                  </a:cubicBezTo>
                  <a:lnTo>
                    <a:pt x="5169" y="11695"/>
                  </a:lnTo>
                  <a:lnTo>
                    <a:pt x="5315" y="11834"/>
                  </a:lnTo>
                  <a:lnTo>
                    <a:pt x="8175" y="14554"/>
                  </a:lnTo>
                  <a:lnTo>
                    <a:pt x="9607" y="15917"/>
                  </a:lnTo>
                  <a:lnTo>
                    <a:pt x="10320" y="16597"/>
                  </a:lnTo>
                  <a:lnTo>
                    <a:pt x="10501" y="16765"/>
                  </a:lnTo>
                  <a:cubicBezTo>
                    <a:pt x="10506" y="16771"/>
                    <a:pt x="10552" y="16817"/>
                    <a:pt x="10587" y="16846"/>
                  </a:cubicBezTo>
                  <a:cubicBezTo>
                    <a:pt x="10628" y="16875"/>
                    <a:pt x="10662" y="16904"/>
                    <a:pt x="10710" y="16932"/>
                  </a:cubicBezTo>
                  <a:cubicBezTo>
                    <a:pt x="10790" y="16985"/>
                    <a:pt x="10877" y="17031"/>
                    <a:pt x="10970" y="17066"/>
                  </a:cubicBezTo>
                  <a:cubicBezTo>
                    <a:pt x="11130" y="17127"/>
                    <a:pt x="11298" y="17158"/>
                    <a:pt x="11465" y="17158"/>
                  </a:cubicBezTo>
                  <a:cubicBezTo>
                    <a:pt x="11692" y="17158"/>
                    <a:pt x="11918" y="17101"/>
                    <a:pt x="12119" y="16991"/>
                  </a:cubicBezTo>
                  <a:cubicBezTo>
                    <a:pt x="12298" y="16897"/>
                    <a:pt x="12450" y="16758"/>
                    <a:pt x="12571" y="16602"/>
                  </a:cubicBezTo>
                  <a:cubicBezTo>
                    <a:pt x="12600" y="16562"/>
                    <a:pt x="12630" y="16521"/>
                    <a:pt x="12652" y="16474"/>
                  </a:cubicBezTo>
                  <a:cubicBezTo>
                    <a:pt x="12675" y="16439"/>
                    <a:pt x="12705" y="16382"/>
                    <a:pt x="12710" y="16375"/>
                  </a:cubicBezTo>
                  <a:lnTo>
                    <a:pt x="12763" y="16265"/>
                  </a:lnTo>
                  <a:lnTo>
                    <a:pt x="12989" y="15825"/>
                  </a:lnTo>
                  <a:lnTo>
                    <a:pt x="13430" y="14943"/>
                  </a:lnTo>
                  <a:lnTo>
                    <a:pt x="14311" y="13173"/>
                  </a:lnTo>
                  <a:lnTo>
                    <a:pt x="16075" y="9647"/>
                  </a:lnTo>
                  <a:lnTo>
                    <a:pt x="16962" y="7877"/>
                  </a:lnTo>
                  <a:lnTo>
                    <a:pt x="17403" y="6996"/>
                  </a:lnTo>
                  <a:lnTo>
                    <a:pt x="17462" y="6874"/>
                  </a:lnTo>
                  <a:lnTo>
                    <a:pt x="17850" y="7425"/>
                  </a:lnTo>
                  <a:lnTo>
                    <a:pt x="18993" y="9038"/>
                  </a:lnTo>
                  <a:lnTo>
                    <a:pt x="21278" y="12257"/>
                  </a:lnTo>
                  <a:lnTo>
                    <a:pt x="23558" y="15477"/>
                  </a:lnTo>
                  <a:lnTo>
                    <a:pt x="24701" y="17090"/>
                  </a:lnTo>
                  <a:lnTo>
                    <a:pt x="24771" y="17188"/>
                  </a:lnTo>
                  <a:lnTo>
                    <a:pt x="24799" y="17229"/>
                  </a:lnTo>
                  <a:lnTo>
                    <a:pt x="24846" y="17287"/>
                  </a:lnTo>
                  <a:cubicBezTo>
                    <a:pt x="24881" y="17328"/>
                    <a:pt x="24910" y="17362"/>
                    <a:pt x="24950" y="17397"/>
                  </a:cubicBezTo>
                  <a:cubicBezTo>
                    <a:pt x="25095" y="17542"/>
                    <a:pt x="25280" y="17658"/>
                    <a:pt x="25472" y="17722"/>
                  </a:cubicBezTo>
                  <a:cubicBezTo>
                    <a:pt x="25622" y="17773"/>
                    <a:pt x="25778" y="17799"/>
                    <a:pt x="25933" y="17799"/>
                  </a:cubicBezTo>
                  <a:cubicBezTo>
                    <a:pt x="26183" y="17799"/>
                    <a:pt x="26432" y="17733"/>
                    <a:pt x="26650" y="17600"/>
                  </a:cubicBezTo>
                  <a:cubicBezTo>
                    <a:pt x="26830" y="17496"/>
                    <a:pt x="26986" y="17350"/>
                    <a:pt x="27096" y="17183"/>
                  </a:cubicBezTo>
                  <a:cubicBezTo>
                    <a:pt x="27125" y="17141"/>
                    <a:pt x="27154" y="17095"/>
                    <a:pt x="27178" y="17055"/>
                  </a:cubicBezTo>
                  <a:lnTo>
                    <a:pt x="27207" y="17002"/>
                  </a:lnTo>
                  <a:lnTo>
                    <a:pt x="27264" y="16892"/>
                  </a:lnTo>
                  <a:lnTo>
                    <a:pt x="27497" y="16457"/>
                  </a:lnTo>
                  <a:cubicBezTo>
                    <a:pt x="28755" y="14142"/>
                    <a:pt x="29985" y="11823"/>
                    <a:pt x="31226" y="9502"/>
                  </a:cubicBezTo>
                  <a:lnTo>
                    <a:pt x="33089" y="6022"/>
                  </a:lnTo>
                  <a:lnTo>
                    <a:pt x="34533" y="3296"/>
                  </a:lnTo>
                  <a:lnTo>
                    <a:pt x="35154" y="6503"/>
                  </a:lnTo>
                  <a:cubicBezTo>
                    <a:pt x="35223" y="6868"/>
                    <a:pt x="35542" y="7124"/>
                    <a:pt x="35901" y="7124"/>
                  </a:cubicBezTo>
                  <a:cubicBezTo>
                    <a:pt x="35954" y="7124"/>
                    <a:pt x="36000" y="7117"/>
                    <a:pt x="36048" y="7112"/>
                  </a:cubicBezTo>
                  <a:cubicBezTo>
                    <a:pt x="36465" y="7031"/>
                    <a:pt x="36737" y="6630"/>
                    <a:pt x="36656" y="6212"/>
                  </a:cubicBezTo>
                  <a:lnTo>
                    <a:pt x="354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42"/>
            <p:cNvSpPr/>
            <p:nvPr/>
          </p:nvSpPr>
          <p:spPr>
            <a:xfrm>
              <a:off x="5680103" y="2421625"/>
              <a:ext cx="2810295" cy="1600144"/>
            </a:xfrm>
            <a:custGeom>
              <a:avLst/>
              <a:gdLst/>
              <a:ahLst/>
              <a:cxnLst/>
              <a:rect l="l" t="t" r="r" b="b"/>
              <a:pathLst>
                <a:path w="36866" h="20991" extrusionOk="0">
                  <a:moveTo>
                    <a:pt x="35484" y="188"/>
                  </a:moveTo>
                  <a:lnTo>
                    <a:pt x="36662" y="6308"/>
                  </a:lnTo>
                  <a:cubicBezTo>
                    <a:pt x="36697" y="6488"/>
                    <a:pt x="36662" y="6668"/>
                    <a:pt x="36558" y="6819"/>
                  </a:cubicBezTo>
                  <a:cubicBezTo>
                    <a:pt x="36459" y="6975"/>
                    <a:pt x="36302" y="7074"/>
                    <a:pt x="36122" y="7109"/>
                  </a:cubicBezTo>
                  <a:cubicBezTo>
                    <a:pt x="36076" y="7120"/>
                    <a:pt x="36036" y="7120"/>
                    <a:pt x="35988" y="7120"/>
                  </a:cubicBezTo>
                  <a:cubicBezTo>
                    <a:pt x="35664" y="7120"/>
                    <a:pt x="35380" y="6889"/>
                    <a:pt x="35316" y="6569"/>
                  </a:cubicBezTo>
                  <a:lnTo>
                    <a:pt x="34701" y="3356"/>
                  </a:lnTo>
                  <a:cubicBezTo>
                    <a:pt x="34695" y="3321"/>
                    <a:pt x="34666" y="3297"/>
                    <a:pt x="34631" y="3292"/>
                  </a:cubicBezTo>
                  <a:cubicBezTo>
                    <a:pt x="34627" y="3291"/>
                    <a:pt x="34623" y="3291"/>
                    <a:pt x="34619" y="3291"/>
                  </a:cubicBezTo>
                  <a:cubicBezTo>
                    <a:pt x="34590" y="3291"/>
                    <a:pt x="34566" y="3307"/>
                    <a:pt x="34550" y="3332"/>
                  </a:cubicBezTo>
                  <a:lnTo>
                    <a:pt x="33107" y="6059"/>
                  </a:lnTo>
                  <a:lnTo>
                    <a:pt x="31244" y="9540"/>
                  </a:lnTo>
                  <a:cubicBezTo>
                    <a:pt x="30867" y="10241"/>
                    <a:pt x="30496" y="10949"/>
                    <a:pt x="30119" y="11650"/>
                  </a:cubicBezTo>
                  <a:cubicBezTo>
                    <a:pt x="29266" y="13240"/>
                    <a:pt x="28390" y="14887"/>
                    <a:pt x="27514" y="16501"/>
                  </a:cubicBezTo>
                  <a:lnTo>
                    <a:pt x="27195" y="17092"/>
                  </a:lnTo>
                  <a:cubicBezTo>
                    <a:pt x="27172" y="17133"/>
                    <a:pt x="27142" y="17179"/>
                    <a:pt x="27120" y="17213"/>
                  </a:cubicBezTo>
                  <a:cubicBezTo>
                    <a:pt x="27009" y="17376"/>
                    <a:pt x="26864" y="17516"/>
                    <a:pt x="26696" y="17609"/>
                  </a:cubicBezTo>
                  <a:cubicBezTo>
                    <a:pt x="26491" y="17734"/>
                    <a:pt x="26258" y="17797"/>
                    <a:pt x="26022" y="17797"/>
                  </a:cubicBezTo>
                  <a:cubicBezTo>
                    <a:pt x="25876" y="17797"/>
                    <a:pt x="25730" y="17773"/>
                    <a:pt x="25589" y="17724"/>
                  </a:cubicBezTo>
                  <a:cubicBezTo>
                    <a:pt x="25408" y="17660"/>
                    <a:pt x="25228" y="17556"/>
                    <a:pt x="25089" y="17417"/>
                  </a:cubicBezTo>
                  <a:cubicBezTo>
                    <a:pt x="25060" y="17387"/>
                    <a:pt x="25025" y="17353"/>
                    <a:pt x="24997" y="17312"/>
                  </a:cubicBezTo>
                  <a:lnTo>
                    <a:pt x="19143" y="9069"/>
                  </a:lnTo>
                  <a:lnTo>
                    <a:pt x="17611" y="6906"/>
                  </a:lnTo>
                  <a:cubicBezTo>
                    <a:pt x="17600" y="6882"/>
                    <a:pt x="17571" y="6871"/>
                    <a:pt x="17542" y="6871"/>
                  </a:cubicBezTo>
                  <a:cubicBezTo>
                    <a:pt x="17514" y="6871"/>
                    <a:pt x="17490" y="6889"/>
                    <a:pt x="17479" y="6917"/>
                  </a:cubicBezTo>
                  <a:lnTo>
                    <a:pt x="12722" y="16419"/>
                  </a:lnTo>
                  <a:cubicBezTo>
                    <a:pt x="12717" y="16431"/>
                    <a:pt x="12693" y="16477"/>
                    <a:pt x="12669" y="16517"/>
                  </a:cubicBezTo>
                  <a:cubicBezTo>
                    <a:pt x="12647" y="16552"/>
                    <a:pt x="12623" y="16593"/>
                    <a:pt x="12594" y="16634"/>
                  </a:cubicBezTo>
                  <a:cubicBezTo>
                    <a:pt x="12478" y="16785"/>
                    <a:pt x="12334" y="16906"/>
                    <a:pt x="12171" y="16999"/>
                  </a:cubicBezTo>
                  <a:cubicBezTo>
                    <a:pt x="11981" y="17102"/>
                    <a:pt x="11768" y="17154"/>
                    <a:pt x="11554" y="17154"/>
                  </a:cubicBezTo>
                  <a:cubicBezTo>
                    <a:pt x="11396" y="17154"/>
                    <a:pt x="11237" y="17126"/>
                    <a:pt x="11086" y="17069"/>
                  </a:cubicBezTo>
                  <a:cubicBezTo>
                    <a:pt x="10993" y="17034"/>
                    <a:pt x="10912" y="16993"/>
                    <a:pt x="10837" y="16941"/>
                  </a:cubicBezTo>
                  <a:cubicBezTo>
                    <a:pt x="10797" y="16918"/>
                    <a:pt x="10762" y="16889"/>
                    <a:pt x="10727" y="16860"/>
                  </a:cubicBezTo>
                  <a:cubicBezTo>
                    <a:pt x="10698" y="16836"/>
                    <a:pt x="10651" y="16796"/>
                    <a:pt x="10639" y="16785"/>
                  </a:cubicBezTo>
                  <a:lnTo>
                    <a:pt x="5314" y="11720"/>
                  </a:lnTo>
                  <a:cubicBezTo>
                    <a:pt x="5301" y="11703"/>
                    <a:pt x="5281" y="11696"/>
                    <a:pt x="5262" y="11696"/>
                  </a:cubicBezTo>
                  <a:cubicBezTo>
                    <a:pt x="5256" y="11696"/>
                    <a:pt x="5250" y="11696"/>
                    <a:pt x="5245" y="11698"/>
                  </a:cubicBezTo>
                  <a:cubicBezTo>
                    <a:pt x="5215" y="11703"/>
                    <a:pt x="5199" y="11720"/>
                    <a:pt x="5186" y="11744"/>
                  </a:cubicBezTo>
                  <a:lnTo>
                    <a:pt x="5146" y="11824"/>
                  </a:lnTo>
                  <a:cubicBezTo>
                    <a:pt x="5047" y="12033"/>
                    <a:pt x="4949" y="12249"/>
                    <a:pt x="4851" y="12463"/>
                  </a:cubicBezTo>
                  <a:cubicBezTo>
                    <a:pt x="4677" y="12846"/>
                    <a:pt x="4497" y="13229"/>
                    <a:pt x="4316" y="13612"/>
                  </a:cubicBezTo>
                  <a:lnTo>
                    <a:pt x="3464" y="15392"/>
                  </a:lnTo>
                  <a:cubicBezTo>
                    <a:pt x="3365" y="15601"/>
                    <a:pt x="3261" y="15810"/>
                    <a:pt x="3162" y="16019"/>
                  </a:cubicBezTo>
                  <a:cubicBezTo>
                    <a:pt x="2971" y="16402"/>
                    <a:pt x="2785" y="16785"/>
                    <a:pt x="2594" y="17168"/>
                  </a:cubicBezTo>
                  <a:cubicBezTo>
                    <a:pt x="1887" y="18583"/>
                    <a:pt x="1330" y="19662"/>
                    <a:pt x="773" y="20672"/>
                  </a:cubicBezTo>
                  <a:cubicBezTo>
                    <a:pt x="738" y="20741"/>
                    <a:pt x="674" y="20793"/>
                    <a:pt x="592" y="20816"/>
                  </a:cubicBezTo>
                  <a:cubicBezTo>
                    <a:pt x="566" y="20824"/>
                    <a:pt x="538" y="20828"/>
                    <a:pt x="511" y="20828"/>
                  </a:cubicBezTo>
                  <a:cubicBezTo>
                    <a:pt x="461" y="20828"/>
                    <a:pt x="412" y="20815"/>
                    <a:pt x="366" y="20793"/>
                  </a:cubicBezTo>
                  <a:cubicBezTo>
                    <a:pt x="233" y="20718"/>
                    <a:pt x="174" y="20567"/>
                    <a:pt x="227" y="20428"/>
                  </a:cubicBezTo>
                  <a:cubicBezTo>
                    <a:pt x="610" y="19342"/>
                    <a:pt x="1044" y="18201"/>
                    <a:pt x="1631" y="16732"/>
                  </a:cubicBezTo>
                  <a:cubicBezTo>
                    <a:pt x="1788" y="16338"/>
                    <a:pt x="1949" y="15944"/>
                    <a:pt x="2107" y="15548"/>
                  </a:cubicBezTo>
                  <a:cubicBezTo>
                    <a:pt x="2200" y="15334"/>
                    <a:pt x="2286" y="15120"/>
                    <a:pt x="2374" y="14905"/>
                  </a:cubicBezTo>
                  <a:lnTo>
                    <a:pt x="3133" y="13084"/>
                  </a:lnTo>
                  <a:cubicBezTo>
                    <a:pt x="3296" y="12694"/>
                    <a:pt x="3470" y="12306"/>
                    <a:pt x="3638" y="11912"/>
                  </a:cubicBezTo>
                  <a:cubicBezTo>
                    <a:pt x="3731" y="11703"/>
                    <a:pt x="3823" y="11489"/>
                    <a:pt x="3916" y="11274"/>
                  </a:cubicBezTo>
                  <a:lnTo>
                    <a:pt x="4061" y="10937"/>
                  </a:lnTo>
                  <a:cubicBezTo>
                    <a:pt x="4067" y="10919"/>
                    <a:pt x="4072" y="10908"/>
                    <a:pt x="4079" y="10897"/>
                  </a:cubicBezTo>
                  <a:cubicBezTo>
                    <a:pt x="4091" y="10873"/>
                    <a:pt x="4096" y="10850"/>
                    <a:pt x="4136" y="10775"/>
                  </a:cubicBezTo>
                  <a:cubicBezTo>
                    <a:pt x="4230" y="10606"/>
                    <a:pt x="4363" y="10456"/>
                    <a:pt x="4525" y="10351"/>
                  </a:cubicBezTo>
                  <a:cubicBezTo>
                    <a:pt x="4682" y="10241"/>
                    <a:pt x="4873" y="10177"/>
                    <a:pt x="5065" y="10154"/>
                  </a:cubicBezTo>
                  <a:cubicBezTo>
                    <a:pt x="5105" y="10154"/>
                    <a:pt x="5146" y="10148"/>
                    <a:pt x="5186" y="10148"/>
                  </a:cubicBezTo>
                  <a:cubicBezTo>
                    <a:pt x="5338" y="10148"/>
                    <a:pt x="5488" y="10177"/>
                    <a:pt x="5633" y="10236"/>
                  </a:cubicBezTo>
                  <a:cubicBezTo>
                    <a:pt x="5721" y="10276"/>
                    <a:pt x="5807" y="10322"/>
                    <a:pt x="5882" y="10381"/>
                  </a:cubicBezTo>
                  <a:cubicBezTo>
                    <a:pt x="5924" y="10410"/>
                    <a:pt x="5964" y="10439"/>
                    <a:pt x="5999" y="10474"/>
                  </a:cubicBezTo>
                  <a:lnTo>
                    <a:pt x="11416" y="15526"/>
                  </a:lnTo>
                  <a:cubicBezTo>
                    <a:pt x="11430" y="15539"/>
                    <a:pt x="11450" y="15545"/>
                    <a:pt x="11468" y="15545"/>
                  </a:cubicBezTo>
                  <a:cubicBezTo>
                    <a:pt x="11474" y="15545"/>
                    <a:pt x="11480" y="15544"/>
                    <a:pt x="11486" y="15543"/>
                  </a:cubicBezTo>
                  <a:cubicBezTo>
                    <a:pt x="11509" y="15537"/>
                    <a:pt x="11533" y="15526"/>
                    <a:pt x="11544" y="15502"/>
                  </a:cubicBezTo>
                  <a:lnTo>
                    <a:pt x="16318" y="5803"/>
                  </a:lnTo>
                  <a:lnTo>
                    <a:pt x="16371" y="5706"/>
                  </a:lnTo>
                  <a:cubicBezTo>
                    <a:pt x="16393" y="5671"/>
                    <a:pt x="16411" y="5636"/>
                    <a:pt x="16441" y="5594"/>
                  </a:cubicBezTo>
                  <a:cubicBezTo>
                    <a:pt x="16551" y="5438"/>
                    <a:pt x="16707" y="5299"/>
                    <a:pt x="16888" y="5200"/>
                  </a:cubicBezTo>
                  <a:cubicBezTo>
                    <a:pt x="17082" y="5098"/>
                    <a:pt x="17299" y="5045"/>
                    <a:pt x="17516" y="5045"/>
                  </a:cubicBezTo>
                  <a:cubicBezTo>
                    <a:pt x="17694" y="5045"/>
                    <a:pt x="17871" y="5081"/>
                    <a:pt x="18036" y="5154"/>
                  </a:cubicBezTo>
                  <a:cubicBezTo>
                    <a:pt x="18216" y="5235"/>
                    <a:pt x="18384" y="5363"/>
                    <a:pt x="18511" y="5513"/>
                  </a:cubicBezTo>
                  <a:lnTo>
                    <a:pt x="25924" y="15984"/>
                  </a:lnTo>
                  <a:cubicBezTo>
                    <a:pt x="25942" y="16008"/>
                    <a:pt x="25965" y="16019"/>
                    <a:pt x="25994" y="16019"/>
                  </a:cubicBezTo>
                  <a:cubicBezTo>
                    <a:pt x="26023" y="16019"/>
                    <a:pt x="26047" y="16001"/>
                    <a:pt x="26058" y="15979"/>
                  </a:cubicBezTo>
                  <a:lnTo>
                    <a:pt x="26173" y="15770"/>
                  </a:lnTo>
                  <a:cubicBezTo>
                    <a:pt x="27038" y="14156"/>
                    <a:pt x="27932" y="12527"/>
                    <a:pt x="28796" y="10949"/>
                  </a:cubicBezTo>
                  <a:cubicBezTo>
                    <a:pt x="29185" y="10247"/>
                    <a:pt x="29568" y="9545"/>
                    <a:pt x="29950" y="8844"/>
                  </a:cubicBezTo>
                  <a:lnTo>
                    <a:pt x="31841" y="5380"/>
                  </a:lnTo>
                  <a:lnTo>
                    <a:pt x="33350" y="2643"/>
                  </a:lnTo>
                  <a:cubicBezTo>
                    <a:pt x="33367" y="2614"/>
                    <a:pt x="33367" y="2573"/>
                    <a:pt x="33343" y="2549"/>
                  </a:cubicBezTo>
                  <a:cubicBezTo>
                    <a:pt x="33327" y="2532"/>
                    <a:pt x="33304" y="2521"/>
                    <a:pt x="33279" y="2521"/>
                  </a:cubicBezTo>
                  <a:cubicBezTo>
                    <a:pt x="33270" y="2521"/>
                    <a:pt x="33261" y="2523"/>
                    <a:pt x="33251" y="2526"/>
                  </a:cubicBezTo>
                  <a:lnTo>
                    <a:pt x="30716" y="3513"/>
                  </a:lnTo>
                  <a:cubicBezTo>
                    <a:pt x="30635" y="3545"/>
                    <a:pt x="30551" y="3561"/>
                    <a:pt x="30467" y="3561"/>
                  </a:cubicBezTo>
                  <a:cubicBezTo>
                    <a:pt x="30195" y="3561"/>
                    <a:pt x="29935" y="3395"/>
                    <a:pt x="29828" y="3123"/>
                  </a:cubicBezTo>
                  <a:cubicBezTo>
                    <a:pt x="29765" y="2956"/>
                    <a:pt x="29771" y="2769"/>
                    <a:pt x="29840" y="2601"/>
                  </a:cubicBezTo>
                  <a:cubicBezTo>
                    <a:pt x="29916" y="2434"/>
                    <a:pt x="30049" y="2306"/>
                    <a:pt x="30223" y="2236"/>
                  </a:cubicBezTo>
                  <a:lnTo>
                    <a:pt x="35484" y="188"/>
                  </a:lnTo>
                  <a:close/>
                  <a:moveTo>
                    <a:pt x="35548" y="0"/>
                  </a:moveTo>
                  <a:cubicBezTo>
                    <a:pt x="35536" y="0"/>
                    <a:pt x="35525" y="3"/>
                    <a:pt x="35514" y="9"/>
                  </a:cubicBezTo>
                  <a:lnTo>
                    <a:pt x="30165" y="2091"/>
                  </a:lnTo>
                  <a:cubicBezTo>
                    <a:pt x="29950" y="2172"/>
                    <a:pt x="29788" y="2330"/>
                    <a:pt x="29696" y="2538"/>
                  </a:cubicBezTo>
                  <a:cubicBezTo>
                    <a:pt x="29608" y="2740"/>
                    <a:pt x="29602" y="2973"/>
                    <a:pt x="29683" y="3182"/>
                  </a:cubicBezTo>
                  <a:cubicBezTo>
                    <a:pt x="29813" y="3517"/>
                    <a:pt x="30131" y="3721"/>
                    <a:pt x="30469" y="3721"/>
                  </a:cubicBezTo>
                  <a:cubicBezTo>
                    <a:pt x="30570" y="3721"/>
                    <a:pt x="30674" y="3702"/>
                    <a:pt x="30775" y="3663"/>
                  </a:cubicBezTo>
                  <a:lnTo>
                    <a:pt x="33107" y="2758"/>
                  </a:lnTo>
                  <a:lnTo>
                    <a:pt x="33107" y="2758"/>
                  </a:lnTo>
                  <a:lnTo>
                    <a:pt x="31702" y="5299"/>
                  </a:lnTo>
                  <a:lnTo>
                    <a:pt x="29811" y="8761"/>
                  </a:lnTo>
                  <a:cubicBezTo>
                    <a:pt x="29428" y="9465"/>
                    <a:pt x="29040" y="10166"/>
                    <a:pt x="28657" y="10868"/>
                  </a:cubicBezTo>
                  <a:cubicBezTo>
                    <a:pt x="27793" y="12451"/>
                    <a:pt x="26899" y="14081"/>
                    <a:pt x="26029" y="15695"/>
                  </a:cubicBezTo>
                  <a:lnTo>
                    <a:pt x="25983" y="15786"/>
                  </a:lnTo>
                  <a:lnTo>
                    <a:pt x="20535" y="8083"/>
                  </a:lnTo>
                  <a:lnTo>
                    <a:pt x="18824" y="5671"/>
                  </a:lnTo>
                  <a:lnTo>
                    <a:pt x="18633" y="5409"/>
                  </a:lnTo>
                  <a:cubicBezTo>
                    <a:pt x="18489" y="5241"/>
                    <a:pt x="18302" y="5096"/>
                    <a:pt x="18099" y="5009"/>
                  </a:cubicBezTo>
                  <a:cubicBezTo>
                    <a:pt x="17911" y="4927"/>
                    <a:pt x="17709" y="4886"/>
                    <a:pt x="17508" y="4886"/>
                  </a:cubicBezTo>
                  <a:cubicBezTo>
                    <a:pt x="17267" y="4886"/>
                    <a:pt x="17026" y="4944"/>
                    <a:pt x="16811" y="5061"/>
                  </a:cubicBezTo>
                  <a:cubicBezTo>
                    <a:pt x="16609" y="5165"/>
                    <a:pt x="16435" y="5328"/>
                    <a:pt x="16307" y="5502"/>
                  </a:cubicBezTo>
                  <a:cubicBezTo>
                    <a:pt x="16283" y="5543"/>
                    <a:pt x="16261" y="5583"/>
                    <a:pt x="16232" y="5623"/>
                  </a:cubicBezTo>
                  <a:lnTo>
                    <a:pt x="12850" y="12486"/>
                  </a:lnTo>
                  <a:lnTo>
                    <a:pt x="11445" y="15334"/>
                  </a:lnTo>
                  <a:lnTo>
                    <a:pt x="6516" y="10734"/>
                  </a:lnTo>
                  <a:lnTo>
                    <a:pt x="6104" y="10351"/>
                  </a:lnTo>
                  <a:cubicBezTo>
                    <a:pt x="6063" y="10317"/>
                    <a:pt x="6021" y="10282"/>
                    <a:pt x="5981" y="10247"/>
                  </a:cubicBezTo>
                  <a:cubicBezTo>
                    <a:pt x="5889" y="10183"/>
                    <a:pt x="5796" y="10131"/>
                    <a:pt x="5692" y="10091"/>
                  </a:cubicBezTo>
                  <a:cubicBezTo>
                    <a:pt x="5533" y="10023"/>
                    <a:pt x="5365" y="9990"/>
                    <a:pt x="5193" y="9990"/>
                  </a:cubicBezTo>
                  <a:cubicBezTo>
                    <a:pt x="5145" y="9990"/>
                    <a:pt x="5096" y="9992"/>
                    <a:pt x="5047" y="9998"/>
                  </a:cubicBezTo>
                  <a:cubicBezTo>
                    <a:pt x="4827" y="10021"/>
                    <a:pt x="4618" y="10097"/>
                    <a:pt x="4439" y="10218"/>
                  </a:cubicBezTo>
                  <a:cubicBezTo>
                    <a:pt x="4253" y="10335"/>
                    <a:pt x="4102" y="10509"/>
                    <a:pt x="3997" y="10699"/>
                  </a:cubicBezTo>
                  <a:cubicBezTo>
                    <a:pt x="3951" y="10780"/>
                    <a:pt x="3940" y="10809"/>
                    <a:pt x="3933" y="10839"/>
                  </a:cubicBezTo>
                  <a:lnTo>
                    <a:pt x="3772" y="11210"/>
                  </a:lnTo>
                  <a:cubicBezTo>
                    <a:pt x="3678" y="11425"/>
                    <a:pt x="3585" y="11639"/>
                    <a:pt x="3493" y="11848"/>
                  </a:cubicBezTo>
                  <a:cubicBezTo>
                    <a:pt x="3319" y="12242"/>
                    <a:pt x="3151" y="12632"/>
                    <a:pt x="2988" y="13020"/>
                  </a:cubicBezTo>
                  <a:lnTo>
                    <a:pt x="2222" y="14841"/>
                  </a:lnTo>
                  <a:cubicBezTo>
                    <a:pt x="2136" y="15056"/>
                    <a:pt x="2048" y="15270"/>
                    <a:pt x="1962" y="15486"/>
                  </a:cubicBezTo>
                  <a:cubicBezTo>
                    <a:pt x="1799" y="15880"/>
                    <a:pt x="1636" y="16274"/>
                    <a:pt x="1480" y="16675"/>
                  </a:cubicBezTo>
                  <a:cubicBezTo>
                    <a:pt x="894" y="18148"/>
                    <a:pt x="460" y="19285"/>
                    <a:pt x="77" y="20375"/>
                  </a:cubicBezTo>
                  <a:cubicBezTo>
                    <a:pt x="0" y="20584"/>
                    <a:pt x="88" y="20822"/>
                    <a:pt x="291" y="20932"/>
                  </a:cubicBezTo>
                  <a:cubicBezTo>
                    <a:pt x="361" y="20967"/>
                    <a:pt x="436" y="20990"/>
                    <a:pt x="511" y="20990"/>
                  </a:cubicBezTo>
                  <a:cubicBezTo>
                    <a:pt x="552" y="20990"/>
                    <a:pt x="599" y="20978"/>
                    <a:pt x="639" y="20967"/>
                  </a:cubicBezTo>
                  <a:cubicBezTo>
                    <a:pt x="755" y="20932"/>
                    <a:pt x="854" y="20857"/>
                    <a:pt x="912" y="20747"/>
                  </a:cubicBezTo>
                  <a:cubicBezTo>
                    <a:pt x="1469" y="19737"/>
                    <a:pt x="2031" y="18653"/>
                    <a:pt x="2739" y="17237"/>
                  </a:cubicBezTo>
                  <a:cubicBezTo>
                    <a:pt x="2931" y="16854"/>
                    <a:pt x="3116" y="16471"/>
                    <a:pt x="3301" y="16089"/>
                  </a:cubicBezTo>
                  <a:cubicBezTo>
                    <a:pt x="3406" y="15880"/>
                    <a:pt x="3504" y="15671"/>
                    <a:pt x="3609" y="15462"/>
                  </a:cubicBezTo>
                  <a:lnTo>
                    <a:pt x="4462" y="13681"/>
                  </a:lnTo>
                  <a:cubicBezTo>
                    <a:pt x="4642" y="13299"/>
                    <a:pt x="4821" y="12916"/>
                    <a:pt x="4995" y="12527"/>
                  </a:cubicBezTo>
                  <a:cubicBezTo>
                    <a:pt x="5094" y="12324"/>
                    <a:pt x="5186" y="12115"/>
                    <a:pt x="5285" y="11912"/>
                  </a:cubicBezTo>
                  <a:lnTo>
                    <a:pt x="10529" y="16895"/>
                  </a:lnTo>
                  <a:cubicBezTo>
                    <a:pt x="10541" y="16913"/>
                    <a:pt x="10599" y="16959"/>
                    <a:pt x="10623" y="16982"/>
                  </a:cubicBezTo>
                  <a:cubicBezTo>
                    <a:pt x="10663" y="17017"/>
                    <a:pt x="10703" y="17045"/>
                    <a:pt x="10749" y="17074"/>
                  </a:cubicBezTo>
                  <a:cubicBezTo>
                    <a:pt x="10831" y="17133"/>
                    <a:pt x="10929" y="17179"/>
                    <a:pt x="11033" y="17219"/>
                  </a:cubicBezTo>
                  <a:cubicBezTo>
                    <a:pt x="11198" y="17283"/>
                    <a:pt x="11375" y="17315"/>
                    <a:pt x="11552" y="17315"/>
                  </a:cubicBezTo>
                  <a:cubicBezTo>
                    <a:pt x="11794" y="17315"/>
                    <a:pt x="12035" y="17256"/>
                    <a:pt x="12246" y="17138"/>
                  </a:cubicBezTo>
                  <a:cubicBezTo>
                    <a:pt x="12433" y="17039"/>
                    <a:pt x="12594" y="16895"/>
                    <a:pt x="12722" y="16726"/>
                  </a:cubicBezTo>
                  <a:cubicBezTo>
                    <a:pt x="12751" y="16686"/>
                    <a:pt x="12786" y="16640"/>
                    <a:pt x="12808" y="16593"/>
                  </a:cubicBezTo>
                  <a:cubicBezTo>
                    <a:pt x="12832" y="16552"/>
                    <a:pt x="12867" y="16488"/>
                    <a:pt x="12867" y="16488"/>
                  </a:cubicBezTo>
                  <a:lnTo>
                    <a:pt x="17560" y="7109"/>
                  </a:lnTo>
                  <a:lnTo>
                    <a:pt x="24719" y="17208"/>
                  </a:lnTo>
                  <a:lnTo>
                    <a:pt x="24875" y="17417"/>
                  </a:lnTo>
                  <a:cubicBezTo>
                    <a:pt x="24909" y="17457"/>
                    <a:pt x="24944" y="17497"/>
                    <a:pt x="24979" y="17532"/>
                  </a:cubicBezTo>
                  <a:cubicBezTo>
                    <a:pt x="25136" y="17690"/>
                    <a:pt x="25327" y="17805"/>
                    <a:pt x="25536" y="17875"/>
                  </a:cubicBezTo>
                  <a:cubicBezTo>
                    <a:pt x="25695" y="17928"/>
                    <a:pt x="25859" y="17954"/>
                    <a:pt x="26021" y="17954"/>
                  </a:cubicBezTo>
                  <a:cubicBezTo>
                    <a:pt x="26286" y="17954"/>
                    <a:pt x="26547" y="17884"/>
                    <a:pt x="26778" y="17748"/>
                  </a:cubicBezTo>
                  <a:cubicBezTo>
                    <a:pt x="26963" y="17637"/>
                    <a:pt x="27131" y="17486"/>
                    <a:pt x="27252" y="17307"/>
                  </a:cubicBezTo>
                  <a:cubicBezTo>
                    <a:pt x="27282" y="17261"/>
                    <a:pt x="27311" y="17213"/>
                    <a:pt x="27335" y="17173"/>
                  </a:cubicBezTo>
                  <a:lnTo>
                    <a:pt x="27659" y="16576"/>
                  </a:lnTo>
                  <a:cubicBezTo>
                    <a:pt x="28529" y="14964"/>
                    <a:pt x="29410" y="13315"/>
                    <a:pt x="30258" y="11727"/>
                  </a:cubicBezTo>
                  <a:cubicBezTo>
                    <a:pt x="30635" y="11024"/>
                    <a:pt x="31011" y="10317"/>
                    <a:pt x="31383" y="9615"/>
                  </a:cubicBezTo>
                  <a:lnTo>
                    <a:pt x="33246" y="6134"/>
                  </a:lnTo>
                  <a:lnTo>
                    <a:pt x="34585" y="3605"/>
                  </a:lnTo>
                  <a:lnTo>
                    <a:pt x="35160" y="6598"/>
                  </a:lnTo>
                  <a:cubicBezTo>
                    <a:pt x="35241" y="6993"/>
                    <a:pt x="35589" y="7283"/>
                    <a:pt x="35988" y="7283"/>
                  </a:cubicBezTo>
                  <a:cubicBezTo>
                    <a:pt x="36041" y="7283"/>
                    <a:pt x="36100" y="7277"/>
                    <a:pt x="36151" y="7265"/>
                  </a:cubicBezTo>
                  <a:cubicBezTo>
                    <a:pt x="36371" y="7224"/>
                    <a:pt x="36563" y="7098"/>
                    <a:pt x="36691" y="6911"/>
                  </a:cubicBezTo>
                  <a:cubicBezTo>
                    <a:pt x="36818" y="6726"/>
                    <a:pt x="36865" y="6499"/>
                    <a:pt x="36818" y="6279"/>
                  </a:cubicBezTo>
                  <a:lnTo>
                    <a:pt x="35624" y="67"/>
                  </a:lnTo>
                  <a:cubicBezTo>
                    <a:pt x="35618" y="44"/>
                    <a:pt x="35606" y="20"/>
                    <a:pt x="35583" y="9"/>
                  </a:cubicBezTo>
                  <a:cubicBezTo>
                    <a:pt x="35571" y="3"/>
                    <a:pt x="35560" y="0"/>
                    <a:pt x="3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280C43F-C83E-4C3F-BEB9-4760A8930F58}"/>
              </a:ext>
            </a:extLst>
          </p:cNvPr>
          <p:cNvPicPr>
            <a:picLocks noChangeAspect="1"/>
          </p:cNvPicPr>
          <p:nvPr/>
        </p:nvPicPr>
        <p:blipFill>
          <a:blip r:embed="rId3"/>
          <a:stretch>
            <a:fillRect/>
          </a:stretch>
        </p:blipFill>
        <p:spPr>
          <a:xfrm>
            <a:off x="8362012" y="109245"/>
            <a:ext cx="645633" cy="645633"/>
          </a:xfrm>
          <a:prstGeom prst="rect">
            <a:avLst/>
          </a:prstGeom>
        </p:spPr>
      </p:pic>
      <p:pic>
        <p:nvPicPr>
          <p:cNvPr id="4" name="Picture 3">
            <a:extLst>
              <a:ext uri="{FF2B5EF4-FFF2-40B4-BE49-F238E27FC236}">
                <a16:creationId xmlns:a16="http://schemas.microsoft.com/office/drawing/2014/main" id="{A14892E4-4E43-4899-985C-B2A4B7D34CE5}"/>
              </a:ext>
            </a:extLst>
          </p:cNvPr>
          <p:cNvPicPr>
            <a:picLocks noChangeAspect="1"/>
          </p:cNvPicPr>
          <p:nvPr/>
        </p:nvPicPr>
        <p:blipFill>
          <a:blip r:embed="rId4"/>
          <a:stretch>
            <a:fillRect/>
          </a:stretch>
        </p:blipFill>
        <p:spPr>
          <a:xfrm flipH="1">
            <a:off x="4995019" y="1688318"/>
            <a:ext cx="3144243" cy="3144243"/>
          </a:xfrm>
          <a:prstGeom prst="rect">
            <a:avLst/>
          </a:prstGeom>
        </p:spPr>
      </p:pic>
      <p:sp>
        <p:nvSpPr>
          <p:cNvPr id="283" name="Google Shape;1036;p42">
            <a:extLst>
              <a:ext uri="{FF2B5EF4-FFF2-40B4-BE49-F238E27FC236}">
                <a16:creationId xmlns:a16="http://schemas.microsoft.com/office/drawing/2014/main" id="{F7C33AE2-FDF3-43BE-B585-C3BD26D79BCD}"/>
              </a:ext>
            </a:extLst>
          </p:cNvPr>
          <p:cNvSpPr txBox="1">
            <a:spLocks/>
          </p:cNvSpPr>
          <p:nvPr/>
        </p:nvSpPr>
        <p:spPr>
          <a:xfrm>
            <a:off x="868085" y="1937343"/>
            <a:ext cx="3212827" cy="6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6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800"/>
              <a:buFont typeface="Figtree"/>
              <a:buNone/>
              <a:defRPr sz="1800" b="0" i="0" u="none" strike="noStrike" cap="none">
                <a:solidFill>
                  <a:schemeClr val="dk1"/>
                </a:solidFill>
                <a:latin typeface="Figtree"/>
                <a:ea typeface="Figtree"/>
                <a:cs typeface="Figtree"/>
                <a:sym typeface="Figtree"/>
              </a:defRPr>
            </a:lvl9pPr>
          </a:lstStyle>
          <a:p>
            <a:pPr marL="0" indent="0"/>
            <a:r>
              <a:rPr lang="en-US" sz="2800" b="1" dirty="0">
                <a:solidFill>
                  <a:srgbClr val="FAB400"/>
                </a:solidFill>
              </a:rPr>
              <a:t>SCRUM / JIRA</a:t>
            </a:r>
          </a:p>
        </p:txBody>
      </p:sp>
      <p:sp>
        <p:nvSpPr>
          <p:cNvPr id="2" name="TextBox 1">
            <a:extLst>
              <a:ext uri="{FF2B5EF4-FFF2-40B4-BE49-F238E27FC236}">
                <a16:creationId xmlns:a16="http://schemas.microsoft.com/office/drawing/2014/main" id="{741A307D-34DE-49AF-90AA-7C4967B3589D}"/>
              </a:ext>
            </a:extLst>
          </p:cNvPr>
          <p:cNvSpPr txBox="1"/>
          <p:nvPr/>
        </p:nvSpPr>
        <p:spPr>
          <a:xfrm>
            <a:off x="680765" y="2774017"/>
            <a:ext cx="4086477" cy="738664"/>
          </a:xfrm>
          <a:prstGeom prst="rect">
            <a:avLst/>
          </a:prstGeom>
          <a:noFill/>
        </p:spPr>
        <p:txBody>
          <a:bodyPr wrap="square" rtlCol="0">
            <a:spAutoFit/>
          </a:bodyPr>
          <a:lstStyle/>
          <a:p>
            <a:pPr algn="ctr"/>
            <a:r>
              <a:rPr lang="en-US" b="1" dirty="0" err="1">
                <a:solidFill>
                  <a:srgbClr val="0070C0"/>
                </a:solidFill>
                <a:latin typeface="Calibri" panose="020F0502020204030204" pitchFamily="34" charset="0"/>
                <a:cs typeface="Calibri" panose="020F0502020204030204" pitchFamily="34" charset="0"/>
                <a:sym typeface="Fredoka One"/>
              </a:rPr>
              <a:t>Réalisé</a:t>
            </a:r>
            <a:r>
              <a:rPr lang="en-US" b="1" dirty="0">
                <a:solidFill>
                  <a:srgbClr val="0070C0"/>
                </a:solidFill>
                <a:latin typeface="Calibri" panose="020F0502020204030204" pitchFamily="34" charset="0"/>
                <a:cs typeface="Calibri" panose="020F0502020204030204" pitchFamily="34" charset="0"/>
                <a:sym typeface="Fredoka One"/>
              </a:rPr>
              <a:t> par : </a:t>
            </a:r>
          </a:p>
          <a:p>
            <a:pPr algn="ctr"/>
            <a:r>
              <a:rPr lang="en-US" b="1" dirty="0">
                <a:solidFill>
                  <a:srgbClr val="0070C0"/>
                </a:solidFill>
                <a:latin typeface="Calibri" panose="020F0502020204030204" pitchFamily="34" charset="0"/>
                <a:cs typeface="Calibri" panose="020F0502020204030204" pitchFamily="34" charset="0"/>
                <a:sym typeface="Fredoka One"/>
              </a:rPr>
              <a:t>Imad </a:t>
            </a:r>
            <a:r>
              <a:rPr lang="en-US" b="1" dirty="0" err="1">
                <a:solidFill>
                  <a:srgbClr val="0070C0"/>
                </a:solidFill>
                <a:latin typeface="Calibri" panose="020F0502020204030204" pitchFamily="34" charset="0"/>
                <a:cs typeface="Calibri" panose="020F0502020204030204" pitchFamily="34" charset="0"/>
                <a:sym typeface="Fredoka One"/>
              </a:rPr>
              <a:t>Roudane</a:t>
            </a:r>
            <a:r>
              <a:rPr lang="en-US" b="1" dirty="0">
                <a:solidFill>
                  <a:srgbClr val="0070C0"/>
                </a:solidFill>
                <a:latin typeface="Calibri" panose="020F0502020204030204" pitchFamily="34" charset="0"/>
                <a:cs typeface="Calibri" panose="020F0502020204030204" pitchFamily="34" charset="0"/>
                <a:sym typeface="Fredoka One"/>
              </a:rPr>
              <a:t>, </a:t>
            </a:r>
            <a:r>
              <a:rPr lang="en-US" b="1" dirty="0" err="1">
                <a:solidFill>
                  <a:srgbClr val="0070C0"/>
                </a:solidFill>
                <a:latin typeface="Calibri" panose="020F0502020204030204" pitchFamily="34" charset="0"/>
                <a:cs typeface="Calibri" panose="020F0502020204030204" pitchFamily="34" charset="0"/>
                <a:sym typeface="Fredoka One"/>
              </a:rPr>
              <a:t>Anass</a:t>
            </a:r>
            <a:r>
              <a:rPr lang="en-US" b="1" dirty="0">
                <a:solidFill>
                  <a:srgbClr val="0070C0"/>
                </a:solidFill>
                <a:latin typeface="Calibri" panose="020F0502020204030204" pitchFamily="34" charset="0"/>
                <a:cs typeface="Calibri" panose="020F0502020204030204" pitchFamily="34" charset="0"/>
                <a:sym typeface="Fredoka One"/>
              </a:rPr>
              <a:t> </a:t>
            </a:r>
            <a:r>
              <a:rPr lang="en-US" b="1" dirty="0" err="1">
                <a:solidFill>
                  <a:srgbClr val="0070C0"/>
                </a:solidFill>
                <a:latin typeface="Calibri" panose="020F0502020204030204" pitchFamily="34" charset="0"/>
                <a:cs typeface="Calibri" panose="020F0502020204030204" pitchFamily="34" charset="0"/>
                <a:sym typeface="Fredoka One"/>
              </a:rPr>
              <a:t>Chajar</a:t>
            </a:r>
            <a:r>
              <a:rPr lang="en-US" b="1" dirty="0">
                <a:solidFill>
                  <a:srgbClr val="0070C0"/>
                </a:solidFill>
                <a:latin typeface="Calibri" panose="020F0502020204030204" pitchFamily="34" charset="0"/>
                <a:cs typeface="Calibri" panose="020F0502020204030204" pitchFamily="34" charset="0"/>
                <a:sym typeface="Fredoka One"/>
              </a:rPr>
              <a:t>, Khadija </a:t>
            </a:r>
            <a:r>
              <a:rPr lang="en-US" b="1" dirty="0" err="1">
                <a:solidFill>
                  <a:srgbClr val="0070C0"/>
                </a:solidFill>
                <a:latin typeface="Calibri" panose="020F0502020204030204" pitchFamily="34" charset="0"/>
                <a:cs typeface="Calibri" panose="020F0502020204030204" pitchFamily="34" charset="0"/>
                <a:sym typeface="Fredoka One"/>
              </a:rPr>
              <a:t>Abelhad</a:t>
            </a:r>
            <a:r>
              <a:rPr lang="en-US" b="1" dirty="0">
                <a:solidFill>
                  <a:srgbClr val="0070C0"/>
                </a:solidFill>
                <a:latin typeface="Calibri" panose="020F0502020204030204" pitchFamily="34" charset="0"/>
                <a:cs typeface="Calibri" panose="020F0502020204030204" pitchFamily="34" charset="0"/>
                <a:sym typeface="Fredoka One"/>
              </a:rPr>
              <a:t>, </a:t>
            </a:r>
          </a:p>
          <a:p>
            <a:pPr algn="ctr"/>
            <a:r>
              <a:rPr lang="en-US" b="1" dirty="0">
                <a:solidFill>
                  <a:srgbClr val="0070C0"/>
                </a:solidFill>
                <a:latin typeface="Calibri" panose="020F0502020204030204" pitchFamily="34" charset="0"/>
                <a:cs typeface="Calibri" panose="020F0502020204030204" pitchFamily="34" charset="0"/>
                <a:sym typeface="Fredoka One"/>
              </a:rPr>
              <a:t>Ismail </a:t>
            </a:r>
            <a:r>
              <a:rPr lang="en-US" b="1" dirty="0" err="1">
                <a:solidFill>
                  <a:srgbClr val="0070C0"/>
                </a:solidFill>
                <a:latin typeface="Calibri" panose="020F0502020204030204" pitchFamily="34" charset="0"/>
                <a:cs typeface="Calibri" panose="020F0502020204030204" pitchFamily="34" charset="0"/>
                <a:sym typeface="Fredoka One"/>
              </a:rPr>
              <a:t>Ettaouil</a:t>
            </a:r>
            <a:endParaRPr lang="en-US" b="1" dirty="0">
              <a:solidFill>
                <a:srgbClr val="0070C0"/>
              </a:solidFill>
              <a:latin typeface="Calibri" panose="020F0502020204030204" pitchFamily="34" charset="0"/>
              <a:cs typeface="Calibri" panose="020F0502020204030204" pitchFamily="34" charset="0"/>
              <a:sym typeface="Fredok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2"/>
        <p:cNvGrpSpPr/>
        <p:nvPr/>
      </p:nvGrpSpPr>
      <p:grpSpPr>
        <a:xfrm>
          <a:off x="0" y="0"/>
          <a:ext cx="0" cy="0"/>
          <a:chOff x="0" y="0"/>
          <a:chExt cx="0" cy="0"/>
        </a:xfrm>
      </p:grpSpPr>
      <p:grpSp>
        <p:nvGrpSpPr>
          <p:cNvPr id="4105" name="Google Shape;4105;p66"/>
          <p:cNvGrpSpPr/>
          <p:nvPr/>
        </p:nvGrpSpPr>
        <p:grpSpPr>
          <a:xfrm>
            <a:off x="1850014" y="619260"/>
            <a:ext cx="5593352" cy="3336167"/>
            <a:chOff x="4629884" y="1245920"/>
            <a:chExt cx="3871601" cy="2470631"/>
          </a:xfrm>
        </p:grpSpPr>
        <p:sp>
          <p:nvSpPr>
            <p:cNvPr id="4106" name="Google Shape;4106;p66"/>
            <p:cNvSpPr/>
            <p:nvPr/>
          </p:nvSpPr>
          <p:spPr>
            <a:xfrm>
              <a:off x="4744884" y="1245920"/>
              <a:ext cx="3633142" cy="2232312"/>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66"/>
            <p:cNvSpPr/>
            <p:nvPr/>
          </p:nvSpPr>
          <p:spPr>
            <a:xfrm>
              <a:off x="6510736" y="1305620"/>
              <a:ext cx="112544" cy="115249"/>
            </a:xfrm>
            <a:custGeom>
              <a:avLst/>
              <a:gdLst/>
              <a:ahLst/>
              <a:cxnLst/>
              <a:rect l="l" t="t" r="r" b="b"/>
              <a:pathLst>
                <a:path w="5077" h="5199" extrusionOk="0">
                  <a:moveTo>
                    <a:pt x="2523" y="244"/>
                  </a:moveTo>
                  <a:cubicBezTo>
                    <a:pt x="3800" y="244"/>
                    <a:pt x="4803" y="1277"/>
                    <a:pt x="4803" y="2524"/>
                  </a:cubicBezTo>
                  <a:cubicBezTo>
                    <a:pt x="4803" y="3800"/>
                    <a:pt x="3800" y="4955"/>
                    <a:pt x="2523" y="4955"/>
                  </a:cubicBezTo>
                  <a:cubicBezTo>
                    <a:pt x="1277" y="4955"/>
                    <a:pt x="244" y="3800"/>
                    <a:pt x="244" y="2524"/>
                  </a:cubicBezTo>
                  <a:cubicBezTo>
                    <a:pt x="244" y="1277"/>
                    <a:pt x="1277" y="244"/>
                    <a:pt x="2523" y="244"/>
                  </a:cubicBezTo>
                  <a:close/>
                  <a:moveTo>
                    <a:pt x="2523" y="1"/>
                  </a:moveTo>
                  <a:cubicBezTo>
                    <a:pt x="1125" y="1"/>
                    <a:pt x="0" y="1156"/>
                    <a:pt x="0" y="2524"/>
                  </a:cubicBezTo>
                  <a:cubicBezTo>
                    <a:pt x="0" y="3922"/>
                    <a:pt x="1125" y="5198"/>
                    <a:pt x="2523" y="5198"/>
                  </a:cubicBezTo>
                  <a:cubicBezTo>
                    <a:pt x="3921" y="5198"/>
                    <a:pt x="5076" y="3922"/>
                    <a:pt x="5076" y="2524"/>
                  </a:cubicBezTo>
                  <a:cubicBezTo>
                    <a:pt x="5076" y="1156"/>
                    <a:pt x="3921" y="1"/>
                    <a:pt x="252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66"/>
            <p:cNvSpPr/>
            <p:nvPr/>
          </p:nvSpPr>
          <p:spPr>
            <a:xfrm>
              <a:off x="4632525" y="3449703"/>
              <a:ext cx="3868960" cy="117931"/>
            </a:xfrm>
            <a:custGeom>
              <a:avLst/>
              <a:gdLst/>
              <a:ahLst/>
              <a:cxnLst/>
              <a:rect l="l" t="t" r="r" b="b"/>
              <a:pathLst>
                <a:path w="174533" h="5320" extrusionOk="0">
                  <a:moveTo>
                    <a:pt x="0" y="0"/>
                  </a:moveTo>
                  <a:lnTo>
                    <a:pt x="0" y="5320"/>
                  </a:lnTo>
                  <a:lnTo>
                    <a:pt x="174532" y="5320"/>
                  </a:lnTo>
                  <a:lnTo>
                    <a:pt x="174532"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66"/>
            <p:cNvSpPr/>
            <p:nvPr/>
          </p:nvSpPr>
          <p:spPr>
            <a:xfrm>
              <a:off x="4629884" y="3448788"/>
              <a:ext cx="3868960" cy="117931"/>
            </a:xfrm>
            <a:custGeom>
              <a:avLst/>
              <a:gdLst/>
              <a:ahLst/>
              <a:cxnLst/>
              <a:rect l="l" t="t" r="r" b="b"/>
              <a:pathLst>
                <a:path w="174533" h="5320" extrusionOk="0">
                  <a:moveTo>
                    <a:pt x="0" y="0"/>
                  </a:moveTo>
                  <a:lnTo>
                    <a:pt x="0" y="5320"/>
                  </a:lnTo>
                  <a:lnTo>
                    <a:pt x="174532" y="5320"/>
                  </a:lnTo>
                  <a:lnTo>
                    <a:pt x="174532" y="0"/>
                  </a:lnTo>
                  <a:close/>
                </a:path>
              </a:pathLst>
            </a:custGeom>
            <a:solidFill>
              <a:schemeClr val="lt2"/>
            </a:solidFill>
            <a:ln w="60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66"/>
            <p:cNvSpPr/>
            <p:nvPr/>
          </p:nvSpPr>
          <p:spPr>
            <a:xfrm>
              <a:off x="4632525" y="3567608"/>
              <a:ext cx="3868960" cy="148943"/>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2" name="Google Shape;4112;p66"/>
          <p:cNvGrpSpPr/>
          <p:nvPr/>
        </p:nvGrpSpPr>
        <p:grpSpPr>
          <a:xfrm>
            <a:off x="496120" y="3566586"/>
            <a:ext cx="2107095" cy="1321372"/>
            <a:chOff x="521737" y="3459681"/>
            <a:chExt cx="2107095" cy="1321372"/>
          </a:xfrm>
        </p:grpSpPr>
        <p:grpSp>
          <p:nvGrpSpPr>
            <p:cNvPr id="4113" name="Google Shape;4113;p66"/>
            <p:cNvGrpSpPr/>
            <p:nvPr/>
          </p:nvGrpSpPr>
          <p:grpSpPr>
            <a:xfrm>
              <a:off x="1533996" y="4122042"/>
              <a:ext cx="1094836" cy="354076"/>
              <a:chOff x="6539450" y="2305575"/>
              <a:chExt cx="714225" cy="231000"/>
            </a:xfrm>
          </p:grpSpPr>
          <p:sp>
            <p:nvSpPr>
              <p:cNvPr id="4118" name="Google Shape;4118;p66"/>
              <p:cNvSpPr/>
              <p:nvPr/>
            </p:nvSpPr>
            <p:spPr>
              <a:xfrm>
                <a:off x="6570575" y="2335825"/>
                <a:ext cx="394500" cy="126025"/>
              </a:xfrm>
              <a:custGeom>
                <a:avLst/>
                <a:gdLst/>
                <a:ahLst/>
                <a:cxnLst/>
                <a:rect l="l" t="t" r="r" b="b"/>
                <a:pathLst>
                  <a:path w="15780" h="5041" extrusionOk="0">
                    <a:moveTo>
                      <a:pt x="9713" y="0"/>
                    </a:moveTo>
                    <a:lnTo>
                      <a:pt x="4708" y="4707"/>
                    </a:lnTo>
                    <a:lnTo>
                      <a:pt x="220" y="70"/>
                    </a:lnTo>
                    <a:cubicBezTo>
                      <a:pt x="185" y="53"/>
                      <a:pt x="148" y="44"/>
                      <a:pt x="115" y="44"/>
                    </a:cubicBezTo>
                    <a:cubicBezTo>
                      <a:pt x="82" y="44"/>
                      <a:pt x="53" y="53"/>
                      <a:pt x="36" y="70"/>
                    </a:cubicBezTo>
                    <a:cubicBezTo>
                      <a:pt x="1" y="105"/>
                      <a:pt x="1" y="184"/>
                      <a:pt x="36" y="254"/>
                    </a:cubicBezTo>
                    <a:lnTo>
                      <a:pt x="4708" y="5040"/>
                    </a:lnTo>
                    <a:lnTo>
                      <a:pt x="9748" y="324"/>
                    </a:lnTo>
                    <a:lnTo>
                      <a:pt x="15560" y="4821"/>
                    </a:lnTo>
                    <a:cubicBezTo>
                      <a:pt x="15595" y="4839"/>
                      <a:pt x="15632" y="4848"/>
                      <a:pt x="15665" y="4848"/>
                    </a:cubicBezTo>
                    <a:cubicBezTo>
                      <a:pt x="15698" y="4848"/>
                      <a:pt x="15727" y="4839"/>
                      <a:pt x="15744" y="4821"/>
                    </a:cubicBezTo>
                    <a:cubicBezTo>
                      <a:pt x="15779" y="4742"/>
                      <a:pt x="15744" y="4672"/>
                      <a:pt x="15709" y="4637"/>
                    </a:cubicBezTo>
                    <a:lnTo>
                      <a:pt x="97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66"/>
              <p:cNvSpPr/>
              <p:nvPr/>
            </p:nvSpPr>
            <p:spPr>
              <a:xfrm>
                <a:off x="6542300" y="2308425"/>
                <a:ext cx="62925" cy="62925"/>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66"/>
              <p:cNvSpPr/>
              <p:nvPr/>
            </p:nvSpPr>
            <p:spPr>
              <a:xfrm>
                <a:off x="6539450" y="2305575"/>
                <a:ext cx="68625" cy="68625"/>
              </a:xfrm>
              <a:custGeom>
                <a:avLst/>
                <a:gdLst/>
                <a:ahLst/>
                <a:cxnLst/>
                <a:rect l="l" t="t" r="r" b="b"/>
                <a:pathLst>
                  <a:path w="2745" h="2745" extrusionOk="0">
                    <a:moveTo>
                      <a:pt x="1351" y="220"/>
                    </a:moveTo>
                    <a:cubicBezTo>
                      <a:pt x="1973" y="220"/>
                      <a:pt x="2490" y="737"/>
                      <a:pt x="2490" y="1350"/>
                    </a:cubicBezTo>
                    <a:cubicBezTo>
                      <a:pt x="2490" y="2008"/>
                      <a:pt x="1973" y="2490"/>
                      <a:pt x="1351" y="2490"/>
                    </a:cubicBezTo>
                    <a:cubicBezTo>
                      <a:pt x="737" y="2490"/>
                      <a:pt x="220" y="2008"/>
                      <a:pt x="220" y="1350"/>
                    </a:cubicBezTo>
                    <a:cubicBezTo>
                      <a:pt x="220" y="737"/>
                      <a:pt x="737" y="220"/>
                      <a:pt x="1351" y="220"/>
                    </a:cubicBezTo>
                    <a:close/>
                    <a:moveTo>
                      <a:pt x="1351" y="0"/>
                    </a:moveTo>
                    <a:cubicBezTo>
                      <a:pt x="623" y="0"/>
                      <a:pt x="1" y="623"/>
                      <a:pt x="1" y="1350"/>
                    </a:cubicBezTo>
                    <a:cubicBezTo>
                      <a:pt x="1" y="2122"/>
                      <a:pt x="623" y="2744"/>
                      <a:pt x="1351" y="2744"/>
                    </a:cubicBezTo>
                    <a:cubicBezTo>
                      <a:pt x="2122" y="2744"/>
                      <a:pt x="2745" y="2122"/>
                      <a:pt x="2745" y="1350"/>
                    </a:cubicBezTo>
                    <a:cubicBezTo>
                      <a:pt x="2745" y="623"/>
                      <a:pt x="212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66"/>
              <p:cNvSpPr/>
              <p:nvPr/>
            </p:nvSpPr>
            <p:spPr>
              <a:xfrm>
                <a:off x="6782500" y="2308425"/>
                <a:ext cx="62925" cy="62925"/>
              </a:xfrm>
              <a:custGeom>
                <a:avLst/>
                <a:gdLst/>
                <a:ahLst/>
                <a:cxnLst/>
                <a:rect l="l" t="t" r="r" b="b"/>
                <a:pathLst>
                  <a:path w="2517" h="2517" extrusionOk="0">
                    <a:moveTo>
                      <a:pt x="1236" y="0"/>
                    </a:moveTo>
                    <a:cubicBezTo>
                      <a:pt x="544" y="0"/>
                      <a:pt x="0" y="544"/>
                      <a:pt x="0" y="1236"/>
                    </a:cubicBezTo>
                    <a:cubicBezTo>
                      <a:pt x="0" y="1938"/>
                      <a:pt x="544" y="2516"/>
                      <a:pt x="1236" y="2516"/>
                    </a:cubicBezTo>
                    <a:cubicBezTo>
                      <a:pt x="1929" y="2516"/>
                      <a:pt x="2516" y="1938"/>
                      <a:pt x="2516" y="1236"/>
                    </a:cubicBezTo>
                    <a:cubicBezTo>
                      <a:pt x="2516" y="544"/>
                      <a:pt x="1929" y="0"/>
                      <a:pt x="1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66"/>
              <p:cNvSpPr/>
              <p:nvPr/>
            </p:nvSpPr>
            <p:spPr>
              <a:xfrm>
                <a:off x="6779650" y="2305575"/>
                <a:ext cx="68625" cy="68625"/>
              </a:xfrm>
              <a:custGeom>
                <a:avLst/>
                <a:gdLst/>
                <a:ahLst/>
                <a:cxnLst/>
                <a:rect l="l" t="t" r="r" b="b"/>
                <a:pathLst>
                  <a:path w="2745" h="2745" extrusionOk="0">
                    <a:moveTo>
                      <a:pt x="1350" y="220"/>
                    </a:moveTo>
                    <a:cubicBezTo>
                      <a:pt x="2008" y="220"/>
                      <a:pt x="2525" y="737"/>
                      <a:pt x="2525" y="1350"/>
                    </a:cubicBezTo>
                    <a:cubicBezTo>
                      <a:pt x="2525" y="2008"/>
                      <a:pt x="2008" y="2490"/>
                      <a:pt x="1350" y="2490"/>
                    </a:cubicBezTo>
                    <a:cubicBezTo>
                      <a:pt x="728" y="2490"/>
                      <a:pt x="220" y="2008"/>
                      <a:pt x="220" y="1350"/>
                    </a:cubicBezTo>
                    <a:cubicBezTo>
                      <a:pt x="220" y="737"/>
                      <a:pt x="728" y="220"/>
                      <a:pt x="1350" y="220"/>
                    </a:cubicBezTo>
                    <a:close/>
                    <a:moveTo>
                      <a:pt x="1350" y="0"/>
                    </a:moveTo>
                    <a:cubicBezTo>
                      <a:pt x="623" y="0"/>
                      <a:pt x="0" y="623"/>
                      <a:pt x="0" y="1350"/>
                    </a:cubicBezTo>
                    <a:cubicBezTo>
                      <a:pt x="0" y="2122"/>
                      <a:pt x="623" y="2744"/>
                      <a:pt x="1350" y="2744"/>
                    </a:cubicBezTo>
                    <a:cubicBezTo>
                      <a:pt x="2122" y="2744"/>
                      <a:pt x="2744" y="2122"/>
                      <a:pt x="2744" y="1350"/>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66"/>
              <p:cNvSpPr/>
              <p:nvPr/>
            </p:nvSpPr>
            <p:spPr>
              <a:xfrm>
                <a:off x="6656475" y="2422600"/>
                <a:ext cx="62925" cy="62925"/>
              </a:xfrm>
              <a:custGeom>
                <a:avLst/>
                <a:gdLst/>
                <a:ahLst/>
                <a:cxnLst/>
                <a:rect l="l" t="t" r="r" b="b"/>
                <a:pathLst>
                  <a:path w="2517" h="2517" extrusionOk="0">
                    <a:moveTo>
                      <a:pt x="1272" y="0"/>
                    </a:moveTo>
                    <a:cubicBezTo>
                      <a:pt x="580" y="0"/>
                      <a:pt x="1" y="579"/>
                      <a:pt x="1" y="1271"/>
                    </a:cubicBezTo>
                    <a:cubicBezTo>
                      <a:pt x="1" y="1973"/>
                      <a:pt x="580" y="2516"/>
                      <a:pt x="1272" y="2516"/>
                    </a:cubicBezTo>
                    <a:cubicBezTo>
                      <a:pt x="1973" y="2516"/>
                      <a:pt x="2517" y="1973"/>
                      <a:pt x="2517" y="1271"/>
                    </a:cubicBezTo>
                    <a:cubicBezTo>
                      <a:pt x="2517" y="579"/>
                      <a:pt x="1973"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66"/>
              <p:cNvSpPr/>
              <p:nvPr/>
            </p:nvSpPr>
            <p:spPr>
              <a:xfrm>
                <a:off x="6653650" y="2419750"/>
                <a:ext cx="68600" cy="68625"/>
              </a:xfrm>
              <a:custGeom>
                <a:avLst/>
                <a:gdLst/>
                <a:ahLst/>
                <a:cxnLst/>
                <a:rect l="l" t="t" r="r" b="b"/>
                <a:pathLst>
                  <a:path w="2744" h="2745" extrusionOk="0">
                    <a:moveTo>
                      <a:pt x="1385" y="255"/>
                    </a:moveTo>
                    <a:cubicBezTo>
                      <a:pt x="2007" y="255"/>
                      <a:pt x="2525" y="772"/>
                      <a:pt x="2525" y="1385"/>
                    </a:cubicBezTo>
                    <a:cubicBezTo>
                      <a:pt x="2525" y="2008"/>
                      <a:pt x="2007" y="2525"/>
                      <a:pt x="1385" y="2525"/>
                    </a:cubicBezTo>
                    <a:cubicBezTo>
                      <a:pt x="728" y="2525"/>
                      <a:pt x="254" y="2008"/>
                      <a:pt x="254" y="1385"/>
                    </a:cubicBezTo>
                    <a:cubicBezTo>
                      <a:pt x="254" y="772"/>
                      <a:pt x="728" y="255"/>
                      <a:pt x="1385" y="255"/>
                    </a:cubicBezTo>
                    <a:close/>
                    <a:moveTo>
                      <a:pt x="1385" y="0"/>
                    </a:moveTo>
                    <a:cubicBezTo>
                      <a:pt x="622" y="0"/>
                      <a:pt x="0" y="623"/>
                      <a:pt x="0" y="1385"/>
                    </a:cubicBezTo>
                    <a:cubicBezTo>
                      <a:pt x="0" y="2122"/>
                      <a:pt x="622" y="2744"/>
                      <a:pt x="1385" y="2744"/>
                    </a:cubicBezTo>
                    <a:cubicBezTo>
                      <a:pt x="2121" y="2744"/>
                      <a:pt x="2744" y="2122"/>
                      <a:pt x="2744" y="1385"/>
                    </a:cubicBezTo>
                    <a:cubicBezTo>
                      <a:pt x="2744" y="623"/>
                      <a:pt x="2121"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66"/>
              <p:cNvSpPr/>
              <p:nvPr/>
            </p:nvSpPr>
            <p:spPr>
              <a:xfrm>
                <a:off x="6930425" y="2422600"/>
                <a:ext cx="62050" cy="62925"/>
              </a:xfrm>
              <a:custGeom>
                <a:avLst/>
                <a:gdLst/>
                <a:ahLst/>
                <a:cxnLst/>
                <a:rect l="l" t="t" r="r" b="b"/>
                <a:pathLst>
                  <a:path w="2482" h="2517" extrusionOk="0">
                    <a:moveTo>
                      <a:pt x="1236" y="0"/>
                    </a:moveTo>
                    <a:cubicBezTo>
                      <a:pt x="544" y="0"/>
                      <a:pt x="0" y="579"/>
                      <a:pt x="0" y="1271"/>
                    </a:cubicBezTo>
                    <a:cubicBezTo>
                      <a:pt x="0" y="1973"/>
                      <a:pt x="544" y="2516"/>
                      <a:pt x="1236" y="2516"/>
                    </a:cubicBezTo>
                    <a:cubicBezTo>
                      <a:pt x="1929" y="2516"/>
                      <a:pt x="2481" y="1973"/>
                      <a:pt x="2481" y="1271"/>
                    </a:cubicBezTo>
                    <a:cubicBezTo>
                      <a:pt x="2481" y="579"/>
                      <a:pt x="1929" y="0"/>
                      <a:pt x="1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66"/>
              <p:cNvSpPr/>
              <p:nvPr/>
            </p:nvSpPr>
            <p:spPr>
              <a:xfrm>
                <a:off x="6927575" y="2419750"/>
                <a:ext cx="68625" cy="68625"/>
              </a:xfrm>
              <a:custGeom>
                <a:avLst/>
                <a:gdLst/>
                <a:ahLst/>
                <a:cxnLst/>
                <a:rect l="l" t="t" r="r" b="b"/>
                <a:pathLst>
                  <a:path w="2745" h="2745" extrusionOk="0">
                    <a:moveTo>
                      <a:pt x="1350" y="255"/>
                    </a:moveTo>
                    <a:cubicBezTo>
                      <a:pt x="1973" y="255"/>
                      <a:pt x="2481" y="772"/>
                      <a:pt x="2481" y="1385"/>
                    </a:cubicBezTo>
                    <a:cubicBezTo>
                      <a:pt x="2481" y="2008"/>
                      <a:pt x="1973" y="2525"/>
                      <a:pt x="1350" y="2525"/>
                    </a:cubicBezTo>
                    <a:cubicBezTo>
                      <a:pt x="728" y="2525"/>
                      <a:pt x="220" y="2008"/>
                      <a:pt x="220" y="1385"/>
                    </a:cubicBezTo>
                    <a:cubicBezTo>
                      <a:pt x="220" y="772"/>
                      <a:pt x="728" y="255"/>
                      <a:pt x="1350" y="255"/>
                    </a:cubicBezTo>
                    <a:close/>
                    <a:moveTo>
                      <a:pt x="1350" y="0"/>
                    </a:moveTo>
                    <a:cubicBezTo>
                      <a:pt x="588" y="0"/>
                      <a:pt x="0" y="623"/>
                      <a:pt x="0" y="1385"/>
                    </a:cubicBezTo>
                    <a:cubicBezTo>
                      <a:pt x="0" y="2122"/>
                      <a:pt x="588" y="2744"/>
                      <a:pt x="1350" y="2744"/>
                    </a:cubicBezTo>
                    <a:cubicBezTo>
                      <a:pt x="2122" y="2744"/>
                      <a:pt x="2744" y="2122"/>
                      <a:pt x="2744" y="1385"/>
                    </a:cubicBezTo>
                    <a:cubicBezTo>
                      <a:pt x="2744" y="623"/>
                      <a:pt x="212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66"/>
              <p:cNvSpPr/>
              <p:nvPr/>
            </p:nvSpPr>
            <p:spPr>
              <a:xfrm>
                <a:off x="7137525" y="2422600"/>
                <a:ext cx="107825" cy="25"/>
              </a:xfrm>
              <a:custGeom>
                <a:avLst/>
                <a:gdLst/>
                <a:ahLst/>
                <a:cxnLst/>
                <a:rect l="l" t="t" r="r" b="b"/>
                <a:pathLst>
                  <a:path w="4313" h="1" extrusionOk="0">
                    <a:moveTo>
                      <a:pt x="0" y="0"/>
                    </a:moveTo>
                    <a:lnTo>
                      <a:pt x="4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66"/>
              <p:cNvSpPr/>
              <p:nvPr/>
            </p:nvSpPr>
            <p:spPr>
              <a:xfrm>
                <a:off x="7143000" y="2458975"/>
                <a:ext cx="108725" cy="25"/>
              </a:xfrm>
              <a:custGeom>
                <a:avLst/>
                <a:gdLst/>
                <a:ahLst/>
                <a:cxnLst/>
                <a:rect l="l" t="t" r="r" b="b"/>
                <a:pathLst>
                  <a:path w="4349" h="1" extrusionOk="0">
                    <a:moveTo>
                      <a:pt x="0" y="0"/>
                    </a:moveTo>
                    <a:lnTo>
                      <a:pt x="4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66"/>
              <p:cNvSpPr/>
              <p:nvPr/>
            </p:nvSpPr>
            <p:spPr>
              <a:xfrm>
                <a:off x="7144975" y="2498200"/>
                <a:ext cx="108700" cy="25"/>
              </a:xfrm>
              <a:custGeom>
                <a:avLst/>
                <a:gdLst/>
                <a:ahLst/>
                <a:cxnLst/>
                <a:rect l="l" t="t" r="r" b="b"/>
                <a:pathLst>
                  <a:path w="4348" h="1" extrusionOk="0">
                    <a:moveTo>
                      <a:pt x="0" y="1"/>
                    </a:moveTo>
                    <a:lnTo>
                      <a:pt x="4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9" name="Google Shape;4139;p66"/>
              <p:cNvSpPr/>
              <p:nvPr/>
            </p:nvSpPr>
            <p:spPr>
              <a:xfrm>
                <a:off x="7144100" y="2536550"/>
                <a:ext cx="108500" cy="25"/>
              </a:xfrm>
              <a:custGeom>
                <a:avLst/>
                <a:gdLst/>
                <a:ahLst/>
                <a:cxnLst/>
                <a:rect l="l" t="t" r="r" b="b"/>
                <a:pathLst>
                  <a:path w="4340" h="1" extrusionOk="0">
                    <a:moveTo>
                      <a:pt x="0" y="1"/>
                    </a:moveTo>
                    <a:lnTo>
                      <a:pt x="4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1" name="Google Shape;4141;p66"/>
            <p:cNvGrpSpPr/>
            <p:nvPr/>
          </p:nvGrpSpPr>
          <p:grpSpPr>
            <a:xfrm>
              <a:off x="521737" y="3459681"/>
              <a:ext cx="928336" cy="731501"/>
              <a:chOff x="6281527" y="838138"/>
              <a:chExt cx="891859" cy="702758"/>
            </a:xfrm>
          </p:grpSpPr>
          <p:sp>
            <p:nvSpPr>
              <p:cNvPr id="4142" name="Google Shape;4142;p66"/>
              <p:cNvSpPr/>
              <p:nvPr/>
            </p:nvSpPr>
            <p:spPr>
              <a:xfrm>
                <a:off x="6491674" y="994166"/>
                <a:ext cx="423780" cy="395296"/>
              </a:xfrm>
              <a:custGeom>
                <a:avLst/>
                <a:gdLst/>
                <a:ahLst/>
                <a:cxnLst/>
                <a:rect l="l" t="t" r="r" b="b"/>
                <a:pathLst>
                  <a:path w="5356" h="4996" extrusionOk="0">
                    <a:moveTo>
                      <a:pt x="2676" y="0"/>
                    </a:moveTo>
                    <a:cubicBezTo>
                      <a:pt x="1464" y="0"/>
                      <a:pt x="399" y="883"/>
                      <a:pt x="209" y="2118"/>
                    </a:cubicBezTo>
                    <a:cubicBezTo>
                      <a:pt x="1" y="3480"/>
                      <a:pt x="935" y="4757"/>
                      <a:pt x="2298" y="4966"/>
                    </a:cubicBezTo>
                    <a:cubicBezTo>
                      <a:pt x="2426" y="4986"/>
                      <a:pt x="2554" y="4995"/>
                      <a:pt x="2680" y="4995"/>
                    </a:cubicBezTo>
                    <a:cubicBezTo>
                      <a:pt x="3893" y="4995"/>
                      <a:pt x="4957" y="4112"/>
                      <a:pt x="5146" y="2878"/>
                    </a:cubicBezTo>
                    <a:cubicBezTo>
                      <a:pt x="5355" y="1515"/>
                      <a:pt x="4421" y="238"/>
                      <a:pt x="3058" y="29"/>
                    </a:cubicBezTo>
                    <a:cubicBezTo>
                      <a:pt x="2930" y="10"/>
                      <a:pt x="2802"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66"/>
              <p:cNvSpPr/>
              <p:nvPr/>
            </p:nvSpPr>
            <p:spPr>
              <a:xfrm>
                <a:off x="6494997" y="989023"/>
                <a:ext cx="417213" cy="405503"/>
              </a:xfrm>
              <a:custGeom>
                <a:avLst/>
                <a:gdLst/>
                <a:ahLst/>
                <a:cxnLst/>
                <a:rect l="l" t="t" r="r" b="b"/>
                <a:pathLst>
                  <a:path w="5273" h="5125" extrusionOk="0">
                    <a:moveTo>
                      <a:pt x="2633" y="129"/>
                    </a:moveTo>
                    <a:cubicBezTo>
                      <a:pt x="2756" y="129"/>
                      <a:pt x="2882" y="142"/>
                      <a:pt x="3005" y="158"/>
                    </a:cubicBezTo>
                    <a:cubicBezTo>
                      <a:pt x="3648" y="257"/>
                      <a:pt x="4212" y="600"/>
                      <a:pt x="4595" y="1127"/>
                    </a:cubicBezTo>
                    <a:cubicBezTo>
                      <a:pt x="4978" y="1649"/>
                      <a:pt x="5139" y="2287"/>
                      <a:pt x="5040" y="2932"/>
                    </a:cubicBezTo>
                    <a:cubicBezTo>
                      <a:pt x="4857" y="4130"/>
                      <a:pt x="3815" y="4995"/>
                      <a:pt x="2637" y="4995"/>
                    </a:cubicBezTo>
                    <a:cubicBezTo>
                      <a:pt x="2515" y="4995"/>
                      <a:pt x="2392" y="4986"/>
                      <a:pt x="2268" y="4967"/>
                    </a:cubicBezTo>
                    <a:cubicBezTo>
                      <a:pt x="1624" y="4868"/>
                      <a:pt x="1061" y="4527"/>
                      <a:pt x="678" y="4005"/>
                    </a:cubicBezTo>
                    <a:cubicBezTo>
                      <a:pt x="290" y="3476"/>
                      <a:pt x="133" y="2838"/>
                      <a:pt x="232" y="2195"/>
                    </a:cubicBezTo>
                    <a:cubicBezTo>
                      <a:pt x="418" y="994"/>
                      <a:pt x="1455" y="129"/>
                      <a:pt x="2633" y="129"/>
                    </a:cubicBezTo>
                    <a:close/>
                    <a:moveTo>
                      <a:pt x="2633" y="0"/>
                    </a:moveTo>
                    <a:cubicBezTo>
                      <a:pt x="1393" y="0"/>
                      <a:pt x="299" y="910"/>
                      <a:pt x="105" y="2177"/>
                    </a:cubicBezTo>
                    <a:cubicBezTo>
                      <a:pt x="0" y="2849"/>
                      <a:pt x="167" y="3529"/>
                      <a:pt x="574" y="4080"/>
                    </a:cubicBezTo>
                    <a:cubicBezTo>
                      <a:pt x="975" y="4631"/>
                      <a:pt x="1572" y="4991"/>
                      <a:pt x="2250" y="5095"/>
                    </a:cubicBezTo>
                    <a:cubicBezTo>
                      <a:pt x="2378" y="5112"/>
                      <a:pt x="2512" y="5124"/>
                      <a:pt x="2639" y="5124"/>
                    </a:cubicBezTo>
                    <a:cubicBezTo>
                      <a:pt x="3880" y="5124"/>
                      <a:pt x="4971" y="4214"/>
                      <a:pt x="5168" y="2948"/>
                    </a:cubicBezTo>
                    <a:cubicBezTo>
                      <a:pt x="5273" y="2276"/>
                      <a:pt x="5104" y="1596"/>
                      <a:pt x="4699" y="1046"/>
                    </a:cubicBezTo>
                    <a:cubicBezTo>
                      <a:pt x="4298" y="495"/>
                      <a:pt x="3701" y="135"/>
                      <a:pt x="3021" y="30"/>
                    </a:cubicBezTo>
                    <a:cubicBezTo>
                      <a:pt x="2891" y="10"/>
                      <a:pt x="2761" y="0"/>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66"/>
              <p:cNvSpPr/>
              <p:nvPr/>
            </p:nvSpPr>
            <p:spPr>
              <a:xfrm>
                <a:off x="6511929" y="982219"/>
                <a:ext cx="423226" cy="395296"/>
              </a:xfrm>
              <a:custGeom>
                <a:avLst/>
                <a:gdLst/>
                <a:ahLst/>
                <a:cxnLst/>
                <a:rect l="l" t="t" r="r" b="b"/>
                <a:pathLst>
                  <a:path w="5349" h="4996" extrusionOk="0">
                    <a:moveTo>
                      <a:pt x="2670" y="1"/>
                    </a:moveTo>
                    <a:cubicBezTo>
                      <a:pt x="1459" y="1"/>
                      <a:pt x="399" y="883"/>
                      <a:pt x="210" y="2118"/>
                    </a:cubicBezTo>
                    <a:cubicBezTo>
                      <a:pt x="1" y="3481"/>
                      <a:pt x="935" y="4758"/>
                      <a:pt x="2298" y="4967"/>
                    </a:cubicBezTo>
                    <a:cubicBezTo>
                      <a:pt x="2426" y="4986"/>
                      <a:pt x="2554" y="4996"/>
                      <a:pt x="2679" y="4996"/>
                    </a:cubicBezTo>
                    <a:cubicBezTo>
                      <a:pt x="3891" y="4996"/>
                      <a:pt x="4950" y="4113"/>
                      <a:pt x="5139" y="2878"/>
                    </a:cubicBezTo>
                    <a:cubicBezTo>
                      <a:pt x="5348" y="1515"/>
                      <a:pt x="4415" y="239"/>
                      <a:pt x="3051" y="30"/>
                    </a:cubicBezTo>
                    <a:cubicBezTo>
                      <a:pt x="2923" y="10"/>
                      <a:pt x="2795" y="1"/>
                      <a:pt x="2670"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66"/>
              <p:cNvSpPr/>
              <p:nvPr/>
            </p:nvSpPr>
            <p:spPr>
              <a:xfrm>
                <a:off x="6515173" y="977076"/>
                <a:ext cx="416738" cy="405424"/>
              </a:xfrm>
              <a:custGeom>
                <a:avLst/>
                <a:gdLst/>
                <a:ahLst/>
                <a:cxnLst/>
                <a:rect l="l" t="t" r="r" b="b"/>
                <a:pathLst>
                  <a:path w="5267" h="5124" extrusionOk="0">
                    <a:moveTo>
                      <a:pt x="2627" y="130"/>
                    </a:moveTo>
                    <a:cubicBezTo>
                      <a:pt x="2750" y="130"/>
                      <a:pt x="2878" y="141"/>
                      <a:pt x="2999" y="159"/>
                    </a:cubicBezTo>
                    <a:cubicBezTo>
                      <a:pt x="3644" y="258"/>
                      <a:pt x="4206" y="599"/>
                      <a:pt x="4594" y="1128"/>
                    </a:cubicBezTo>
                    <a:cubicBezTo>
                      <a:pt x="4977" y="1650"/>
                      <a:pt x="5133" y="2288"/>
                      <a:pt x="5036" y="2931"/>
                    </a:cubicBezTo>
                    <a:cubicBezTo>
                      <a:pt x="4937" y="3575"/>
                      <a:pt x="4594" y="4138"/>
                      <a:pt x="4072" y="4521"/>
                    </a:cubicBezTo>
                    <a:cubicBezTo>
                      <a:pt x="3652" y="4833"/>
                      <a:pt x="3152" y="4996"/>
                      <a:pt x="2638" y="4996"/>
                    </a:cubicBezTo>
                    <a:cubicBezTo>
                      <a:pt x="2513" y="4996"/>
                      <a:pt x="2388" y="4987"/>
                      <a:pt x="2263" y="4968"/>
                    </a:cubicBezTo>
                    <a:cubicBezTo>
                      <a:pt x="1625" y="4869"/>
                      <a:pt x="1055" y="4526"/>
                      <a:pt x="673" y="4004"/>
                    </a:cubicBezTo>
                    <a:cubicBezTo>
                      <a:pt x="290" y="3476"/>
                      <a:pt x="134" y="2839"/>
                      <a:pt x="233" y="2194"/>
                    </a:cubicBezTo>
                    <a:cubicBezTo>
                      <a:pt x="330" y="1551"/>
                      <a:pt x="673" y="989"/>
                      <a:pt x="1195" y="606"/>
                    </a:cubicBezTo>
                    <a:cubicBezTo>
                      <a:pt x="1618" y="293"/>
                      <a:pt x="2112" y="130"/>
                      <a:pt x="2627" y="130"/>
                    </a:cubicBezTo>
                    <a:close/>
                    <a:moveTo>
                      <a:pt x="2629" y="1"/>
                    </a:moveTo>
                    <a:cubicBezTo>
                      <a:pt x="2087" y="1"/>
                      <a:pt x="1564" y="174"/>
                      <a:pt x="1120" y="501"/>
                    </a:cubicBezTo>
                    <a:cubicBezTo>
                      <a:pt x="568" y="901"/>
                      <a:pt x="203" y="1498"/>
                      <a:pt x="99" y="2178"/>
                    </a:cubicBezTo>
                    <a:cubicBezTo>
                      <a:pt x="0" y="2850"/>
                      <a:pt x="163" y="3529"/>
                      <a:pt x="568" y="4079"/>
                    </a:cubicBezTo>
                    <a:cubicBezTo>
                      <a:pt x="975" y="4631"/>
                      <a:pt x="1566" y="4991"/>
                      <a:pt x="2244" y="5096"/>
                    </a:cubicBezTo>
                    <a:cubicBezTo>
                      <a:pt x="2378" y="5112"/>
                      <a:pt x="2506" y="5123"/>
                      <a:pt x="2640" y="5123"/>
                    </a:cubicBezTo>
                    <a:cubicBezTo>
                      <a:pt x="3179" y="5123"/>
                      <a:pt x="3706" y="4956"/>
                      <a:pt x="4148" y="4625"/>
                    </a:cubicBezTo>
                    <a:cubicBezTo>
                      <a:pt x="4699" y="4225"/>
                      <a:pt x="5058" y="3627"/>
                      <a:pt x="5162" y="2949"/>
                    </a:cubicBezTo>
                    <a:cubicBezTo>
                      <a:pt x="5267" y="2276"/>
                      <a:pt x="5098" y="1597"/>
                      <a:pt x="4699" y="1046"/>
                    </a:cubicBezTo>
                    <a:cubicBezTo>
                      <a:pt x="4292" y="494"/>
                      <a:pt x="3695" y="135"/>
                      <a:pt x="3023" y="31"/>
                    </a:cubicBezTo>
                    <a:cubicBezTo>
                      <a:pt x="2891" y="11"/>
                      <a:pt x="2760" y="1"/>
                      <a:pt x="2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66"/>
              <p:cNvSpPr/>
              <p:nvPr/>
            </p:nvSpPr>
            <p:spPr>
              <a:xfrm>
                <a:off x="6585353" y="1510830"/>
                <a:ext cx="28563" cy="25082"/>
              </a:xfrm>
              <a:custGeom>
                <a:avLst/>
                <a:gdLst/>
                <a:ahLst/>
                <a:cxnLst/>
                <a:rect l="l" t="t" r="r" b="b"/>
                <a:pathLst>
                  <a:path w="361" h="317" extrusionOk="0">
                    <a:moveTo>
                      <a:pt x="179" y="1"/>
                    </a:moveTo>
                    <a:cubicBezTo>
                      <a:pt x="147" y="1"/>
                      <a:pt x="115" y="11"/>
                      <a:pt x="88" y="31"/>
                    </a:cubicBezTo>
                    <a:cubicBezTo>
                      <a:pt x="18" y="83"/>
                      <a:pt x="0" y="182"/>
                      <a:pt x="53" y="251"/>
                    </a:cubicBezTo>
                    <a:cubicBezTo>
                      <a:pt x="84" y="294"/>
                      <a:pt x="133" y="317"/>
                      <a:pt x="182" y="317"/>
                    </a:cubicBezTo>
                    <a:cubicBezTo>
                      <a:pt x="214" y="317"/>
                      <a:pt x="245" y="307"/>
                      <a:pt x="273" y="286"/>
                    </a:cubicBezTo>
                    <a:cubicBezTo>
                      <a:pt x="348" y="235"/>
                      <a:pt x="361" y="136"/>
                      <a:pt x="308" y="66"/>
                    </a:cubicBezTo>
                    <a:cubicBezTo>
                      <a:pt x="276" y="24"/>
                      <a:pt x="22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66"/>
              <p:cNvSpPr/>
              <p:nvPr/>
            </p:nvSpPr>
            <p:spPr>
              <a:xfrm>
                <a:off x="6579815" y="1505608"/>
                <a:ext cx="40036" cy="35289"/>
              </a:xfrm>
              <a:custGeom>
                <a:avLst/>
                <a:gdLst/>
                <a:ahLst/>
                <a:cxnLst/>
                <a:rect l="l" t="t" r="r" b="b"/>
                <a:pathLst>
                  <a:path w="506" h="446" extrusionOk="0">
                    <a:moveTo>
                      <a:pt x="254" y="132"/>
                    </a:moveTo>
                    <a:cubicBezTo>
                      <a:pt x="282" y="132"/>
                      <a:pt x="309" y="143"/>
                      <a:pt x="326" y="167"/>
                    </a:cubicBezTo>
                    <a:cubicBezTo>
                      <a:pt x="361" y="213"/>
                      <a:pt x="348" y="271"/>
                      <a:pt x="308" y="301"/>
                    </a:cubicBezTo>
                    <a:cubicBezTo>
                      <a:pt x="292" y="312"/>
                      <a:pt x="273" y="318"/>
                      <a:pt x="254" y="318"/>
                    </a:cubicBezTo>
                    <a:cubicBezTo>
                      <a:pt x="225" y="318"/>
                      <a:pt x="195" y="305"/>
                      <a:pt x="174" y="277"/>
                    </a:cubicBezTo>
                    <a:cubicBezTo>
                      <a:pt x="147" y="237"/>
                      <a:pt x="158" y="178"/>
                      <a:pt x="198" y="149"/>
                    </a:cubicBezTo>
                    <a:cubicBezTo>
                      <a:pt x="215" y="137"/>
                      <a:pt x="235" y="132"/>
                      <a:pt x="254" y="132"/>
                    </a:cubicBezTo>
                    <a:close/>
                    <a:moveTo>
                      <a:pt x="254" y="0"/>
                    </a:moveTo>
                    <a:cubicBezTo>
                      <a:pt x="208" y="0"/>
                      <a:pt x="162" y="14"/>
                      <a:pt x="123" y="44"/>
                    </a:cubicBezTo>
                    <a:cubicBezTo>
                      <a:pt x="19" y="114"/>
                      <a:pt x="0" y="260"/>
                      <a:pt x="70" y="358"/>
                    </a:cubicBezTo>
                    <a:cubicBezTo>
                      <a:pt x="117" y="416"/>
                      <a:pt x="187" y="445"/>
                      <a:pt x="251" y="445"/>
                    </a:cubicBezTo>
                    <a:cubicBezTo>
                      <a:pt x="297" y="445"/>
                      <a:pt x="343" y="434"/>
                      <a:pt x="383" y="405"/>
                    </a:cubicBezTo>
                    <a:cubicBezTo>
                      <a:pt x="482" y="330"/>
                      <a:pt x="506" y="191"/>
                      <a:pt x="431" y="92"/>
                    </a:cubicBezTo>
                    <a:cubicBezTo>
                      <a:pt x="389" y="32"/>
                      <a:pt x="322"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66"/>
              <p:cNvSpPr/>
              <p:nvPr/>
            </p:nvSpPr>
            <p:spPr>
              <a:xfrm>
                <a:off x="7008494" y="843202"/>
                <a:ext cx="62111" cy="54911"/>
              </a:xfrm>
              <a:custGeom>
                <a:avLst/>
                <a:gdLst/>
                <a:ahLst/>
                <a:cxnLst/>
                <a:rect l="l" t="t" r="r" b="b"/>
                <a:pathLst>
                  <a:path w="785" h="694" extrusionOk="0">
                    <a:moveTo>
                      <a:pt x="393" y="1"/>
                    </a:moveTo>
                    <a:cubicBezTo>
                      <a:pt x="321" y="1"/>
                      <a:pt x="249" y="23"/>
                      <a:pt x="186" y="70"/>
                    </a:cubicBezTo>
                    <a:cubicBezTo>
                      <a:pt x="36" y="180"/>
                      <a:pt x="1" y="400"/>
                      <a:pt x="111" y="551"/>
                    </a:cubicBezTo>
                    <a:cubicBezTo>
                      <a:pt x="181" y="645"/>
                      <a:pt x="286" y="693"/>
                      <a:pt x="392" y="693"/>
                    </a:cubicBezTo>
                    <a:cubicBezTo>
                      <a:pt x="463" y="693"/>
                      <a:pt x="535" y="671"/>
                      <a:pt x="598" y="627"/>
                    </a:cubicBezTo>
                    <a:cubicBezTo>
                      <a:pt x="750" y="510"/>
                      <a:pt x="785" y="296"/>
                      <a:pt x="673" y="145"/>
                    </a:cubicBezTo>
                    <a:cubicBezTo>
                      <a:pt x="604" y="51"/>
                      <a:pt x="499"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66"/>
              <p:cNvSpPr/>
              <p:nvPr/>
            </p:nvSpPr>
            <p:spPr>
              <a:xfrm>
                <a:off x="7006200" y="838138"/>
                <a:ext cx="70340" cy="65197"/>
              </a:xfrm>
              <a:custGeom>
                <a:avLst/>
                <a:gdLst/>
                <a:ahLst/>
                <a:cxnLst/>
                <a:rect l="l" t="t" r="r" b="b"/>
                <a:pathLst>
                  <a:path w="889" h="824" extrusionOk="0">
                    <a:moveTo>
                      <a:pt x="418" y="127"/>
                    </a:moveTo>
                    <a:cubicBezTo>
                      <a:pt x="506" y="127"/>
                      <a:pt x="592" y="169"/>
                      <a:pt x="645" y="244"/>
                    </a:cubicBezTo>
                    <a:cubicBezTo>
                      <a:pt x="691" y="308"/>
                      <a:pt x="709" y="378"/>
                      <a:pt x="697" y="453"/>
                    </a:cubicBezTo>
                    <a:cubicBezTo>
                      <a:pt x="686" y="528"/>
                      <a:pt x="651" y="592"/>
                      <a:pt x="587" y="638"/>
                    </a:cubicBezTo>
                    <a:cubicBezTo>
                      <a:pt x="539" y="675"/>
                      <a:pt x="481" y="694"/>
                      <a:pt x="421" y="694"/>
                    </a:cubicBezTo>
                    <a:cubicBezTo>
                      <a:pt x="407" y="694"/>
                      <a:pt x="392" y="693"/>
                      <a:pt x="378" y="691"/>
                    </a:cubicBezTo>
                    <a:cubicBezTo>
                      <a:pt x="303" y="679"/>
                      <a:pt x="239" y="638"/>
                      <a:pt x="193" y="574"/>
                    </a:cubicBezTo>
                    <a:cubicBezTo>
                      <a:pt x="152" y="517"/>
                      <a:pt x="134" y="441"/>
                      <a:pt x="140" y="365"/>
                    </a:cubicBezTo>
                    <a:cubicBezTo>
                      <a:pt x="152" y="296"/>
                      <a:pt x="193" y="226"/>
                      <a:pt x="257" y="186"/>
                    </a:cubicBezTo>
                    <a:cubicBezTo>
                      <a:pt x="303" y="145"/>
                      <a:pt x="361" y="127"/>
                      <a:pt x="418" y="127"/>
                    </a:cubicBezTo>
                    <a:close/>
                    <a:moveTo>
                      <a:pt x="423" y="1"/>
                    </a:moveTo>
                    <a:cubicBezTo>
                      <a:pt x="337" y="1"/>
                      <a:pt x="250" y="27"/>
                      <a:pt x="175" y="81"/>
                    </a:cubicBezTo>
                    <a:cubicBezTo>
                      <a:pt x="88" y="145"/>
                      <a:pt x="30" y="239"/>
                      <a:pt x="13" y="349"/>
                    </a:cubicBezTo>
                    <a:cubicBezTo>
                      <a:pt x="1" y="459"/>
                      <a:pt x="24" y="563"/>
                      <a:pt x="88" y="656"/>
                    </a:cubicBezTo>
                    <a:cubicBezTo>
                      <a:pt x="158" y="743"/>
                      <a:pt x="250" y="801"/>
                      <a:pt x="361" y="818"/>
                    </a:cubicBezTo>
                    <a:cubicBezTo>
                      <a:pt x="378" y="818"/>
                      <a:pt x="402" y="823"/>
                      <a:pt x="424" y="823"/>
                    </a:cubicBezTo>
                    <a:cubicBezTo>
                      <a:pt x="512" y="823"/>
                      <a:pt x="592" y="796"/>
                      <a:pt x="662" y="743"/>
                    </a:cubicBezTo>
                    <a:cubicBezTo>
                      <a:pt x="848" y="609"/>
                      <a:pt x="889" y="349"/>
                      <a:pt x="755" y="169"/>
                    </a:cubicBezTo>
                    <a:cubicBezTo>
                      <a:pt x="672" y="58"/>
                      <a:pt x="549"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66"/>
              <p:cNvSpPr/>
              <p:nvPr/>
            </p:nvSpPr>
            <p:spPr>
              <a:xfrm>
                <a:off x="6950261" y="1118624"/>
                <a:ext cx="218062" cy="28009"/>
              </a:xfrm>
              <a:custGeom>
                <a:avLst/>
                <a:gdLst/>
                <a:ahLst/>
                <a:cxnLst/>
                <a:rect l="l" t="t" r="r" b="b"/>
                <a:pathLst>
                  <a:path w="2756" h="354" extrusionOk="0">
                    <a:moveTo>
                      <a:pt x="0" y="0"/>
                    </a:moveTo>
                    <a:lnTo>
                      <a:pt x="0" y="354"/>
                    </a:lnTo>
                    <a:lnTo>
                      <a:pt x="2756" y="354"/>
                    </a:lnTo>
                    <a:lnTo>
                      <a:pt x="2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66"/>
              <p:cNvSpPr/>
              <p:nvPr/>
            </p:nvSpPr>
            <p:spPr>
              <a:xfrm>
                <a:off x="6945197" y="1113561"/>
                <a:ext cx="228189" cy="38137"/>
              </a:xfrm>
              <a:custGeom>
                <a:avLst/>
                <a:gdLst/>
                <a:ahLst/>
                <a:cxnLst/>
                <a:rect l="l" t="t" r="r" b="b"/>
                <a:pathLst>
                  <a:path w="2884" h="482" extrusionOk="0">
                    <a:moveTo>
                      <a:pt x="2755" y="127"/>
                    </a:moveTo>
                    <a:lnTo>
                      <a:pt x="2755" y="348"/>
                    </a:lnTo>
                    <a:lnTo>
                      <a:pt x="134" y="348"/>
                    </a:lnTo>
                    <a:lnTo>
                      <a:pt x="134" y="127"/>
                    </a:lnTo>
                    <a:close/>
                    <a:moveTo>
                      <a:pt x="64" y="0"/>
                    </a:moveTo>
                    <a:cubicBezTo>
                      <a:pt x="30" y="0"/>
                      <a:pt x="0" y="29"/>
                      <a:pt x="0" y="64"/>
                    </a:cubicBezTo>
                    <a:lnTo>
                      <a:pt x="0" y="418"/>
                    </a:lnTo>
                    <a:cubicBezTo>
                      <a:pt x="0" y="453"/>
                      <a:pt x="30" y="482"/>
                      <a:pt x="64" y="482"/>
                    </a:cubicBezTo>
                    <a:lnTo>
                      <a:pt x="2820" y="482"/>
                    </a:lnTo>
                    <a:cubicBezTo>
                      <a:pt x="2854" y="482"/>
                      <a:pt x="2884" y="453"/>
                      <a:pt x="2884" y="418"/>
                    </a:cubicBezTo>
                    <a:lnTo>
                      <a:pt x="2884" y="64"/>
                    </a:lnTo>
                    <a:cubicBezTo>
                      <a:pt x="2884" y="29"/>
                      <a:pt x="2854" y="0"/>
                      <a:pt x="2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66"/>
              <p:cNvSpPr/>
              <p:nvPr/>
            </p:nvSpPr>
            <p:spPr>
              <a:xfrm>
                <a:off x="6950261" y="1180102"/>
                <a:ext cx="125330" cy="18436"/>
              </a:xfrm>
              <a:custGeom>
                <a:avLst/>
                <a:gdLst/>
                <a:ahLst/>
                <a:cxnLst/>
                <a:rect l="l" t="t" r="r" b="b"/>
                <a:pathLst>
                  <a:path w="1584" h="233" extrusionOk="0">
                    <a:moveTo>
                      <a:pt x="0" y="0"/>
                    </a:moveTo>
                    <a:lnTo>
                      <a:pt x="0" y="233"/>
                    </a:lnTo>
                    <a:lnTo>
                      <a:pt x="1583" y="233"/>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66"/>
              <p:cNvSpPr/>
              <p:nvPr/>
            </p:nvSpPr>
            <p:spPr>
              <a:xfrm>
                <a:off x="6945197" y="1174959"/>
                <a:ext cx="135458" cy="28563"/>
              </a:xfrm>
              <a:custGeom>
                <a:avLst/>
                <a:gdLst/>
                <a:ahLst/>
                <a:cxnLst/>
                <a:rect l="l" t="t" r="r" b="b"/>
                <a:pathLst>
                  <a:path w="1712" h="361" extrusionOk="0">
                    <a:moveTo>
                      <a:pt x="1585" y="135"/>
                    </a:moveTo>
                    <a:lnTo>
                      <a:pt x="1585" y="233"/>
                    </a:lnTo>
                    <a:lnTo>
                      <a:pt x="134" y="233"/>
                    </a:lnTo>
                    <a:lnTo>
                      <a:pt x="134" y="135"/>
                    </a:lnTo>
                    <a:close/>
                    <a:moveTo>
                      <a:pt x="64" y="1"/>
                    </a:moveTo>
                    <a:cubicBezTo>
                      <a:pt x="30" y="1"/>
                      <a:pt x="0" y="30"/>
                      <a:pt x="0" y="65"/>
                    </a:cubicBezTo>
                    <a:lnTo>
                      <a:pt x="0" y="298"/>
                    </a:lnTo>
                    <a:cubicBezTo>
                      <a:pt x="0" y="332"/>
                      <a:pt x="30" y="360"/>
                      <a:pt x="64" y="360"/>
                    </a:cubicBezTo>
                    <a:lnTo>
                      <a:pt x="1647" y="360"/>
                    </a:lnTo>
                    <a:cubicBezTo>
                      <a:pt x="1682" y="360"/>
                      <a:pt x="1711" y="332"/>
                      <a:pt x="1711" y="298"/>
                    </a:cubicBezTo>
                    <a:lnTo>
                      <a:pt x="1711" y="65"/>
                    </a:lnTo>
                    <a:cubicBezTo>
                      <a:pt x="1711" y="30"/>
                      <a:pt x="1682" y="1"/>
                      <a:pt x="1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66"/>
              <p:cNvSpPr/>
              <p:nvPr/>
            </p:nvSpPr>
            <p:spPr>
              <a:xfrm>
                <a:off x="6950261" y="1232401"/>
                <a:ext cx="125330" cy="17882"/>
              </a:xfrm>
              <a:custGeom>
                <a:avLst/>
                <a:gdLst/>
                <a:ahLst/>
                <a:cxnLst/>
                <a:rect l="l" t="t" r="r" b="b"/>
                <a:pathLst>
                  <a:path w="1584" h="226" extrusionOk="0">
                    <a:moveTo>
                      <a:pt x="0" y="0"/>
                    </a:moveTo>
                    <a:lnTo>
                      <a:pt x="0" y="226"/>
                    </a:lnTo>
                    <a:lnTo>
                      <a:pt x="1583" y="226"/>
                    </a:lnTo>
                    <a:lnTo>
                      <a:pt x="1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66"/>
              <p:cNvSpPr/>
              <p:nvPr/>
            </p:nvSpPr>
            <p:spPr>
              <a:xfrm>
                <a:off x="6945197" y="1227337"/>
                <a:ext cx="135458" cy="28484"/>
              </a:xfrm>
              <a:custGeom>
                <a:avLst/>
                <a:gdLst/>
                <a:ahLst/>
                <a:cxnLst/>
                <a:rect l="l" t="t" r="r" b="b"/>
                <a:pathLst>
                  <a:path w="1712" h="360" extrusionOk="0">
                    <a:moveTo>
                      <a:pt x="1585" y="128"/>
                    </a:moveTo>
                    <a:lnTo>
                      <a:pt x="1585" y="227"/>
                    </a:lnTo>
                    <a:lnTo>
                      <a:pt x="134" y="227"/>
                    </a:lnTo>
                    <a:lnTo>
                      <a:pt x="134" y="128"/>
                    </a:lnTo>
                    <a:close/>
                    <a:moveTo>
                      <a:pt x="64" y="0"/>
                    </a:moveTo>
                    <a:cubicBezTo>
                      <a:pt x="30" y="0"/>
                      <a:pt x="0" y="29"/>
                      <a:pt x="0" y="64"/>
                    </a:cubicBezTo>
                    <a:lnTo>
                      <a:pt x="0" y="290"/>
                    </a:lnTo>
                    <a:cubicBezTo>
                      <a:pt x="0" y="332"/>
                      <a:pt x="30" y="359"/>
                      <a:pt x="64" y="359"/>
                    </a:cubicBezTo>
                    <a:lnTo>
                      <a:pt x="1647" y="359"/>
                    </a:lnTo>
                    <a:cubicBezTo>
                      <a:pt x="1682" y="359"/>
                      <a:pt x="1711" y="332"/>
                      <a:pt x="1711" y="290"/>
                    </a:cubicBezTo>
                    <a:lnTo>
                      <a:pt x="1711" y="64"/>
                    </a:lnTo>
                    <a:cubicBezTo>
                      <a:pt x="1711" y="29"/>
                      <a:pt x="1682" y="0"/>
                      <a:pt x="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66"/>
              <p:cNvSpPr/>
              <p:nvPr/>
            </p:nvSpPr>
            <p:spPr>
              <a:xfrm>
                <a:off x="6311831" y="1275602"/>
                <a:ext cx="211653" cy="90912"/>
              </a:xfrm>
              <a:custGeom>
                <a:avLst/>
                <a:gdLst/>
                <a:ahLst/>
                <a:cxnLst/>
                <a:rect l="l" t="t" r="r" b="b"/>
                <a:pathLst>
                  <a:path w="2675" h="1149" extrusionOk="0">
                    <a:moveTo>
                      <a:pt x="2675" y="0"/>
                    </a:moveTo>
                    <a:lnTo>
                      <a:pt x="0" y="1149"/>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66"/>
              <p:cNvSpPr/>
              <p:nvPr/>
            </p:nvSpPr>
            <p:spPr>
              <a:xfrm>
                <a:off x="6305897" y="1270379"/>
                <a:ext cx="223125" cy="101672"/>
              </a:xfrm>
              <a:custGeom>
                <a:avLst/>
                <a:gdLst/>
                <a:ahLst/>
                <a:cxnLst/>
                <a:rect l="l" t="t" r="r" b="b"/>
                <a:pathLst>
                  <a:path w="2820" h="1285" extrusionOk="0">
                    <a:moveTo>
                      <a:pt x="2748" y="0"/>
                    </a:moveTo>
                    <a:cubicBezTo>
                      <a:pt x="2739" y="0"/>
                      <a:pt x="2730" y="3"/>
                      <a:pt x="2720" y="8"/>
                    </a:cubicBezTo>
                    <a:lnTo>
                      <a:pt x="52" y="1156"/>
                    </a:lnTo>
                    <a:cubicBezTo>
                      <a:pt x="17" y="1167"/>
                      <a:pt x="0" y="1208"/>
                      <a:pt x="17" y="1242"/>
                    </a:cubicBezTo>
                    <a:cubicBezTo>
                      <a:pt x="24" y="1266"/>
                      <a:pt x="52" y="1284"/>
                      <a:pt x="75" y="1284"/>
                    </a:cubicBezTo>
                    <a:cubicBezTo>
                      <a:pt x="81" y="1284"/>
                      <a:pt x="93" y="1277"/>
                      <a:pt x="99" y="1277"/>
                    </a:cubicBezTo>
                    <a:lnTo>
                      <a:pt x="2773" y="123"/>
                    </a:lnTo>
                    <a:cubicBezTo>
                      <a:pt x="2808" y="112"/>
                      <a:pt x="2819" y="72"/>
                      <a:pt x="2808" y="42"/>
                    </a:cubicBezTo>
                    <a:cubicBezTo>
                      <a:pt x="2795" y="17"/>
                      <a:pt x="2773"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66"/>
              <p:cNvSpPr/>
              <p:nvPr/>
            </p:nvSpPr>
            <p:spPr>
              <a:xfrm>
                <a:off x="6287461" y="1352666"/>
                <a:ext cx="34577" cy="34418"/>
              </a:xfrm>
              <a:custGeom>
                <a:avLst/>
                <a:gdLst/>
                <a:ahLst/>
                <a:cxnLst/>
                <a:rect l="l" t="t" r="r" b="b"/>
                <a:pathLst>
                  <a:path w="437" h="435" extrusionOk="0">
                    <a:moveTo>
                      <a:pt x="117" y="1"/>
                    </a:moveTo>
                    <a:lnTo>
                      <a:pt x="1" y="325"/>
                    </a:lnTo>
                    <a:lnTo>
                      <a:pt x="319" y="435"/>
                    </a:lnTo>
                    <a:lnTo>
                      <a:pt x="436" y="116"/>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66"/>
              <p:cNvSpPr/>
              <p:nvPr/>
            </p:nvSpPr>
            <p:spPr>
              <a:xfrm>
                <a:off x="6281527" y="1347681"/>
                <a:ext cx="45970" cy="44942"/>
              </a:xfrm>
              <a:custGeom>
                <a:avLst/>
                <a:gdLst/>
                <a:ahLst/>
                <a:cxnLst/>
                <a:rect l="l" t="t" r="r" b="b"/>
                <a:pathLst>
                  <a:path w="581" h="568" extrusionOk="0">
                    <a:moveTo>
                      <a:pt x="233" y="150"/>
                    </a:moveTo>
                    <a:lnTo>
                      <a:pt x="429" y="219"/>
                    </a:lnTo>
                    <a:lnTo>
                      <a:pt x="354" y="417"/>
                    </a:lnTo>
                    <a:lnTo>
                      <a:pt x="158" y="348"/>
                    </a:lnTo>
                    <a:lnTo>
                      <a:pt x="233" y="150"/>
                    </a:lnTo>
                    <a:close/>
                    <a:moveTo>
                      <a:pt x="189" y="1"/>
                    </a:moveTo>
                    <a:cubicBezTo>
                      <a:pt x="180" y="1"/>
                      <a:pt x="172" y="2"/>
                      <a:pt x="163" y="5"/>
                    </a:cubicBezTo>
                    <a:cubicBezTo>
                      <a:pt x="151" y="16"/>
                      <a:pt x="140" y="29"/>
                      <a:pt x="134" y="45"/>
                    </a:cubicBezTo>
                    <a:lnTo>
                      <a:pt x="18" y="364"/>
                    </a:lnTo>
                    <a:cubicBezTo>
                      <a:pt x="0" y="399"/>
                      <a:pt x="18" y="434"/>
                      <a:pt x="53" y="446"/>
                    </a:cubicBezTo>
                    <a:lnTo>
                      <a:pt x="372" y="562"/>
                    </a:lnTo>
                    <a:cubicBezTo>
                      <a:pt x="383" y="562"/>
                      <a:pt x="389" y="568"/>
                      <a:pt x="394" y="568"/>
                    </a:cubicBezTo>
                    <a:cubicBezTo>
                      <a:pt x="424" y="568"/>
                      <a:pt x="447" y="551"/>
                      <a:pt x="458" y="522"/>
                    </a:cubicBezTo>
                    <a:lnTo>
                      <a:pt x="575" y="203"/>
                    </a:lnTo>
                    <a:cubicBezTo>
                      <a:pt x="581" y="185"/>
                      <a:pt x="581" y="168"/>
                      <a:pt x="568" y="155"/>
                    </a:cubicBezTo>
                    <a:cubicBezTo>
                      <a:pt x="563" y="139"/>
                      <a:pt x="552" y="126"/>
                      <a:pt x="534" y="121"/>
                    </a:cubicBezTo>
                    <a:lnTo>
                      <a:pt x="215" y="5"/>
                    </a:lnTo>
                    <a:cubicBezTo>
                      <a:pt x="206" y="2"/>
                      <a:pt x="198"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66"/>
              <p:cNvSpPr/>
              <p:nvPr/>
            </p:nvSpPr>
            <p:spPr>
              <a:xfrm>
                <a:off x="6619375" y="1105411"/>
                <a:ext cx="196936" cy="142579"/>
              </a:xfrm>
              <a:custGeom>
                <a:avLst/>
                <a:gdLst/>
                <a:ahLst/>
                <a:cxnLst/>
                <a:rect l="l" t="t" r="r" b="b"/>
                <a:pathLst>
                  <a:path w="2489" h="1802" extrusionOk="0">
                    <a:moveTo>
                      <a:pt x="966" y="0"/>
                    </a:moveTo>
                    <a:cubicBezTo>
                      <a:pt x="963" y="0"/>
                      <a:pt x="959" y="1"/>
                      <a:pt x="957" y="4"/>
                    </a:cubicBezTo>
                    <a:lnTo>
                      <a:pt x="0" y="891"/>
                    </a:lnTo>
                    <a:lnTo>
                      <a:pt x="0" y="909"/>
                    </a:lnTo>
                    <a:lnTo>
                      <a:pt x="957" y="1796"/>
                    </a:lnTo>
                    <a:cubicBezTo>
                      <a:pt x="959" y="1800"/>
                      <a:pt x="963" y="1801"/>
                      <a:pt x="966" y="1801"/>
                    </a:cubicBezTo>
                    <a:cubicBezTo>
                      <a:pt x="969" y="1801"/>
                      <a:pt x="972" y="1800"/>
                      <a:pt x="975" y="1796"/>
                    </a:cubicBezTo>
                    <a:lnTo>
                      <a:pt x="1328" y="1413"/>
                    </a:lnTo>
                    <a:lnTo>
                      <a:pt x="1328" y="1402"/>
                    </a:lnTo>
                    <a:lnTo>
                      <a:pt x="1096" y="1188"/>
                    </a:lnTo>
                    <a:cubicBezTo>
                      <a:pt x="1090" y="1182"/>
                      <a:pt x="1096" y="1170"/>
                      <a:pt x="1101" y="1170"/>
                    </a:cubicBezTo>
                    <a:lnTo>
                      <a:pt x="2175" y="1170"/>
                    </a:lnTo>
                    <a:cubicBezTo>
                      <a:pt x="2308" y="1170"/>
                      <a:pt x="2431" y="1083"/>
                      <a:pt x="2453" y="950"/>
                    </a:cubicBezTo>
                    <a:cubicBezTo>
                      <a:pt x="2488" y="781"/>
                      <a:pt x="2354" y="631"/>
                      <a:pt x="2193" y="631"/>
                    </a:cubicBezTo>
                    <a:lnTo>
                      <a:pt x="1101" y="631"/>
                    </a:lnTo>
                    <a:cubicBezTo>
                      <a:pt x="1096" y="631"/>
                      <a:pt x="1090" y="620"/>
                      <a:pt x="1096" y="613"/>
                    </a:cubicBezTo>
                    <a:lnTo>
                      <a:pt x="1328" y="398"/>
                    </a:lnTo>
                    <a:lnTo>
                      <a:pt x="1328" y="387"/>
                    </a:lnTo>
                    <a:lnTo>
                      <a:pt x="975" y="4"/>
                    </a:lnTo>
                    <a:cubicBezTo>
                      <a:pt x="972" y="1"/>
                      <a:pt x="969" y="0"/>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66"/>
              <p:cNvSpPr/>
              <p:nvPr/>
            </p:nvSpPr>
            <p:spPr>
              <a:xfrm>
                <a:off x="6614312" y="1100189"/>
                <a:ext cx="205718" cy="152865"/>
              </a:xfrm>
              <a:custGeom>
                <a:avLst/>
                <a:gdLst/>
                <a:ahLst/>
                <a:cxnLst/>
                <a:rect l="l" t="t" r="r" b="b"/>
                <a:pathLst>
                  <a:path w="2600" h="1932" extrusionOk="0">
                    <a:moveTo>
                      <a:pt x="1026" y="157"/>
                    </a:moveTo>
                    <a:lnTo>
                      <a:pt x="1305" y="453"/>
                    </a:lnTo>
                    <a:lnTo>
                      <a:pt x="1114" y="633"/>
                    </a:lnTo>
                    <a:cubicBezTo>
                      <a:pt x="1090" y="651"/>
                      <a:pt x="1085" y="686"/>
                      <a:pt x="1096" y="713"/>
                    </a:cubicBezTo>
                    <a:cubicBezTo>
                      <a:pt x="1108" y="737"/>
                      <a:pt x="1143" y="761"/>
                      <a:pt x="1165" y="761"/>
                    </a:cubicBezTo>
                    <a:lnTo>
                      <a:pt x="2257" y="761"/>
                    </a:lnTo>
                    <a:cubicBezTo>
                      <a:pt x="2314" y="761"/>
                      <a:pt x="2372" y="790"/>
                      <a:pt x="2413" y="836"/>
                    </a:cubicBezTo>
                    <a:cubicBezTo>
                      <a:pt x="2453" y="882"/>
                      <a:pt x="2466" y="940"/>
                      <a:pt x="2453" y="1004"/>
                    </a:cubicBezTo>
                    <a:cubicBezTo>
                      <a:pt x="2442" y="1096"/>
                      <a:pt x="2343" y="1173"/>
                      <a:pt x="2239" y="1173"/>
                    </a:cubicBezTo>
                    <a:lnTo>
                      <a:pt x="1165" y="1173"/>
                    </a:lnTo>
                    <a:cubicBezTo>
                      <a:pt x="1138" y="1173"/>
                      <a:pt x="1108" y="1190"/>
                      <a:pt x="1096" y="1219"/>
                    </a:cubicBezTo>
                    <a:cubicBezTo>
                      <a:pt x="1085" y="1243"/>
                      <a:pt x="1096" y="1283"/>
                      <a:pt x="1114" y="1300"/>
                    </a:cubicBezTo>
                    <a:lnTo>
                      <a:pt x="1305" y="1479"/>
                    </a:lnTo>
                    <a:lnTo>
                      <a:pt x="1026" y="1776"/>
                    </a:lnTo>
                    <a:lnTo>
                      <a:pt x="156" y="964"/>
                    </a:lnTo>
                    <a:lnTo>
                      <a:pt x="1026" y="157"/>
                    </a:lnTo>
                    <a:close/>
                    <a:moveTo>
                      <a:pt x="1033" y="1"/>
                    </a:moveTo>
                    <a:cubicBezTo>
                      <a:pt x="1015" y="1"/>
                      <a:pt x="991" y="12"/>
                      <a:pt x="980" y="24"/>
                    </a:cubicBezTo>
                    <a:lnTo>
                      <a:pt x="24" y="911"/>
                    </a:lnTo>
                    <a:cubicBezTo>
                      <a:pt x="6" y="922"/>
                      <a:pt x="0" y="946"/>
                      <a:pt x="0" y="964"/>
                    </a:cubicBezTo>
                    <a:cubicBezTo>
                      <a:pt x="0" y="986"/>
                      <a:pt x="11" y="1010"/>
                      <a:pt x="24" y="1021"/>
                    </a:cubicBezTo>
                    <a:lnTo>
                      <a:pt x="980" y="1909"/>
                    </a:lnTo>
                    <a:cubicBezTo>
                      <a:pt x="991" y="1920"/>
                      <a:pt x="1015" y="1932"/>
                      <a:pt x="1033" y="1932"/>
                    </a:cubicBezTo>
                    <a:cubicBezTo>
                      <a:pt x="1050" y="1926"/>
                      <a:pt x="1074" y="1920"/>
                      <a:pt x="1085" y="1904"/>
                    </a:cubicBezTo>
                    <a:lnTo>
                      <a:pt x="1438" y="1527"/>
                    </a:lnTo>
                    <a:cubicBezTo>
                      <a:pt x="1451" y="1514"/>
                      <a:pt x="1456" y="1492"/>
                      <a:pt x="1456" y="1474"/>
                    </a:cubicBezTo>
                    <a:cubicBezTo>
                      <a:pt x="1456" y="1457"/>
                      <a:pt x="1444" y="1433"/>
                      <a:pt x="1433" y="1422"/>
                    </a:cubicBezTo>
                    <a:lnTo>
                      <a:pt x="1305" y="1300"/>
                    </a:lnTo>
                    <a:lnTo>
                      <a:pt x="2239" y="1300"/>
                    </a:lnTo>
                    <a:cubicBezTo>
                      <a:pt x="2407" y="1300"/>
                      <a:pt x="2558" y="1184"/>
                      <a:pt x="2581" y="1027"/>
                    </a:cubicBezTo>
                    <a:cubicBezTo>
                      <a:pt x="2599" y="929"/>
                      <a:pt x="2576" y="830"/>
                      <a:pt x="2512" y="748"/>
                    </a:cubicBezTo>
                    <a:cubicBezTo>
                      <a:pt x="2448" y="673"/>
                      <a:pt x="2356" y="633"/>
                      <a:pt x="2257" y="633"/>
                    </a:cubicBezTo>
                    <a:lnTo>
                      <a:pt x="1305" y="633"/>
                    </a:lnTo>
                    <a:lnTo>
                      <a:pt x="1433" y="512"/>
                    </a:lnTo>
                    <a:cubicBezTo>
                      <a:pt x="1444" y="499"/>
                      <a:pt x="1456" y="477"/>
                      <a:pt x="1456" y="459"/>
                    </a:cubicBezTo>
                    <a:cubicBezTo>
                      <a:pt x="1456" y="442"/>
                      <a:pt x="1451" y="418"/>
                      <a:pt x="1438" y="407"/>
                    </a:cubicBezTo>
                    <a:lnTo>
                      <a:pt x="1085" y="30"/>
                    </a:lnTo>
                    <a:cubicBezTo>
                      <a:pt x="1074" y="12"/>
                      <a:pt x="1050" y="1"/>
                      <a:pt x="1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62" name="Google Shape;4162;p66"/>
            <p:cNvGrpSpPr/>
            <p:nvPr/>
          </p:nvGrpSpPr>
          <p:grpSpPr>
            <a:xfrm>
              <a:off x="715212" y="4322139"/>
              <a:ext cx="580482" cy="458914"/>
              <a:chOff x="6806124" y="841326"/>
              <a:chExt cx="1441832" cy="1139875"/>
            </a:xfrm>
          </p:grpSpPr>
          <p:sp>
            <p:nvSpPr>
              <p:cNvPr id="4163" name="Google Shape;4163;p66"/>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66"/>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66"/>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66"/>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66"/>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66"/>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66"/>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9" name="Google Shape;2287;p50">
            <a:extLst>
              <a:ext uri="{FF2B5EF4-FFF2-40B4-BE49-F238E27FC236}">
                <a16:creationId xmlns:a16="http://schemas.microsoft.com/office/drawing/2014/main" id="{F0E2F60D-F557-4614-A393-2B7FA57671FF}"/>
              </a:ext>
            </a:extLst>
          </p:cNvPr>
          <p:cNvGrpSpPr/>
          <p:nvPr/>
        </p:nvGrpSpPr>
        <p:grpSpPr>
          <a:xfrm rot="11547581">
            <a:off x="2010877" y="4388355"/>
            <a:ext cx="320471" cy="540209"/>
            <a:chOff x="7975964" y="-526551"/>
            <a:chExt cx="961901" cy="1621909"/>
          </a:xfrm>
        </p:grpSpPr>
        <p:sp>
          <p:nvSpPr>
            <p:cNvPr id="70" name="Google Shape;2288;p50">
              <a:extLst>
                <a:ext uri="{FF2B5EF4-FFF2-40B4-BE49-F238E27FC236}">
                  <a16:creationId xmlns:a16="http://schemas.microsoft.com/office/drawing/2014/main" id="{D62EA3AA-7CB7-4140-B425-8231D66E4CEC}"/>
                </a:ext>
              </a:extLst>
            </p:cNvPr>
            <p:cNvSpPr/>
            <p:nvPr/>
          </p:nvSpPr>
          <p:spPr>
            <a:xfrm>
              <a:off x="8525773" y="-70485"/>
              <a:ext cx="400299" cy="639061"/>
            </a:xfrm>
            <a:custGeom>
              <a:avLst/>
              <a:gdLst/>
              <a:ahLst/>
              <a:cxnLst/>
              <a:rect l="l" t="t" r="r" b="b"/>
              <a:pathLst>
                <a:path w="2089" h="3335" extrusionOk="0">
                  <a:moveTo>
                    <a:pt x="646" y="1"/>
                  </a:moveTo>
                  <a:cubicBezTo>
                    <a:pt x="556" y="1"/>
                    <a:pt x="465" y="17"/>
                    <a:pt x="378" y="51"/>
                  </a:cubicBezTo>
                  <a:lnTo>
                    <a:pt x="1" y="196"/>
                  </a:lnTo>
                  <a:lnTo>
                    <a:pt x="1648" y="3334"/>
                  </a:lnTo>
                  <a:lnTo>
                    <a:pt x="1799" y="3061"/>
                  </a:lnTo>
                  <a:cubicBezTo>
                    <a:pt x="1944" y="2801"/>
                    <a:pt x="2043" y="2510"/>
                    <a:pt x="2060" y="2204"/>
                  </a:cubicBezTo>
                  <a:cubicBezTo>
                    <a:pt x="2089" y="1757"/>
                    <a:pt x="1961" y="1310"/>
                    <a:pt x="1695" y="933"/>
                  </a:cubicBezTo>
                  <a:lnTo>
                    <a:pt x="1248" y="312"/>
                  </a:lnTo>
                  <a:cubicBezTo>
                    <a:pt x="1105" y="111"/>
                    <a:pt x="879"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289;p50">
              <a:extLst>
                <a:ext uri="{FF2B5EF4-FFF2-40B4-BE49-F238E27FC236}">
                  <a16:creationId xmlns:a16="http://schemas.microsoft.com/office/drawing/2014/main" id="{F7F81CAB-7FE4-49EE-93FF-7853162B4B3D}"/>
                </a:ext>
              </a:extLst>
            </p:cNvPr>
            <p:cNvSpPr/>
            <p:nvPr/>
          </p:nvSpPr>
          <p:spPr>
            <a:xfrm>
              <a:off x="8513996" y="-78832"/>
              <a:ext cx="423869" cy="661098"/>
            </a:xfrm>
            <a:custGeom>
              <a:avLst/>
              <a:gdLst/>
              <a:ahLst/>
              <a:cxnLst/>
              <a:rect l="l" t="t" r="r" b="b"/>
              <a:pathLst>
                <a:path w="2212" h="3450" extrusionOk="0">
                  <a:moveTo>
                    <a:pt x="709" y="1"/>
                  </a:moveTo>
                  <a:cubicBezTo>
                    <a:pt x="612" y="1"/>
                    <a:pt x="513" y="18"/>
                    <a:pt x="418" y="56"/>
                  </a:cubicBezTo>
                  <a:lnTo>
                    <a:pt x="41" y="195"/>
                  </a:lnTo>
                  <a:cubicBezTo>
                    <a:pt x="13" y="207"/>
                    <a:pt x="0" y="242"/>
                    <a:pt x="13" y="270"/>
                  </a:cubicBezTo>
                  <a:cubicBezTo>
                    <a:pt x="22" y="293"/>
                    <a:pt x="41" y="309"/>
                    <a:pt x="64" y="309"/>
                  </a:cubicBezTo>
                  <a:cubicBezTo>
                    <a:pt x="70" y="309"/>
                    <a:pt x="76" y="308"/>
                    <a:pt x="83" y="305"/>
                  </a:cubicBezTo>
                  <a:lnTo>
                    <a:pt x="459" y="160"/>
                  </a:lnTo>
                  <a:cubicBezTo>
                    <a:pt x="539" y="130"/>
                    <a:pt x="623" y="116"/>
                    <a:pt x="705" y="116"/>
                  </a:cubicBezTo>
                  <a:cubicBezTo>
                    <a:pt x="924" y="116"/>
                    <a:pt x="1134" y="218"/>
                    <a:pt x="1266" y="404"/>
                  </a:cubicBezTo>
                  <a:lnTo>
                    <a:pt x="1712" y="1025"/>
                  </a:lnTo>
                  <a:cubicBezTo>
                    <a:pt x="1968" y="1384"/>
                    <a:pt x="2094" y="1819"/>
                    <a:pt x="2072" y="2261"/>
                  </a:cubicBezTo>
                  <a:cubicBezTo>
                    <a:pt x="2054" y="2539"/>
                    <a:pt x="1968" y="2818"/>
                    <a:pt x="1810" y="3089"/>
                  </a:cubicBezTo>
                  <a:lnTo>
                    <a:pt x="1660" y="3362"/>
                  </a:lnTo>
                  <a:cubicBezTo>
                    <a:pt x="1642" y="3391"/>
                    <a:pt x="1654" y="3426"/>
                    <a:pt x="1684" y="3437"/>
                  </a:cubicBezTo>
                  <a:cubicBezTo>
                    <a:pt x="1689" y="3444"/>
                    <a:pt x="1700" y="3450"/>
                    <a:pt x="1712" y="3450"/>
                  </a:cubicBezTo>
                  <a:cubicBezTo>
                    <a:pt x="1730" y="3450"/>
                    <a:pt x="1746" y="3437"/>
                    <a:pt x="1759" y="3421"/>
                  </a:cubicBezTo>
                  <a:lnTo>
                    <a:pt x="1909" y="3148"/>
                  </a:lnTo>
                  <a:cubicBezTo>
                    <a:pt x="2078" y="2858"/>
                    <a:pt x="2164" y="2562"/>
                    <a:pt x="2182" y="2266"/>
                  </a:cubicBezTo>
                  <a:cubicBezTo>
                    <a:pt x="2211" y="1801"/>
                    <a:pt x="2078" y="1338"/>
                    <a:pt x="1805" y="955"/>
                  </a:cubicBezTo>
                  <a:lnTo>
                    <a:pt x="1358" y="334"/>
                  </a:lnTo>
                  <a:cubicBezTo>
                    <a:pt x="1207" y="121"/>
                    <a:pt x="963"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290;p50">
              <a:extLst>
                <a:ext uri="{FF2B5EF4-FFF2-40B4-BE49-F238E27FC236}">
                  <a16:creationId xmlns:a16="http://schemas.microsoft.com/office/drawing/2014/main" id="{7992C723-5CBA-43E7-B771-FA834BBCF02F}"/>
                </a:ext>
              </a:extLst>
            </p:cNvPr>
            <p:cNvSpPr/>
            <p:nvPr/>
          </p:nvSpPr>
          <p:spPr>
            <a:xfrm>
              <a:off x="8185639" y="63653"/>
              <a:ext cx="720501" cy="920554"/>
            </a:xfrm>
            <a:custGeom>
              <a:avLst/>
              <a:gdLst/>
              <a:ahLst/>
              <a:cxnLst/>
              <a:rect l="l" t="t" r="r" b="b"/>
              <a:pathLst>
                <a:path w="3760" h="4804" extrusionOk="0">
                  <a:moveTo>
                    <a:pt x="2460" y="0"/>
                  </a:moveTo>
                  <a:lnTo>
                    <a:pt x="1828" y="599"/>
                  </a:lnTo>
                  <a:cubicBezTo>
                    <a:pt x="1799" y="1317"/>
                    <a:pt x="1735" y="1979"/>
                    <a:pt x="1074" y="2374"/>
                  </a:cubicBezTo>
                  <a:cubicBezTo>
                    <a:pt x="407" y="2773"/>
                    <a:pt x="6" y="3440"/>
                    <a:pt x="0" y="4155"/>
                  </a:cubicBezTo>
                  <a:lnTo>
                    <a:pt x="0" y="4781"/>
                  </a:lnTo>
                  <a:lnTo>
                    <a:pt x="3214" y="4803"/>
                  </a:lnTo>
                  <a:cubicBezTo>
                    <a:pt x="3012" y="4259"/>
                    <a:pt x="3017" y="3655"/>
                    <a:pt x="3232" y="3116"/>
                  </a:cubicBezTo>
                  <a:lnTo>
                    <a:pt x="3347" y="2808"/>
                  </a:lnTo>
                  <a:cubicBezTo>
                    <a:pt x="3759" y="1759"/>
                    <a:pt x="3457" y="656"/>
                    <a:pt x="2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291;p50">
              <a:extLst>
                <a:ext uri="{FF2B5EF4-FFF2-40B4-BE49-F238E27FC236}">
                  <a16:creationId xmlns:a16="http://schemas.microsoft.com/office/drawing/2014/main" id="{B1734D67-8E1C-4AF6-A7A8-C354DD0D945D}"/>
                </a:ext>
              </a:extLst>
            </p:cNvPr>
            <p:cNvSpPr/>
            <p:nvPr/>
          </p:nvSpPr>
          <p:spPr>
            <a:xfrm>
              <a:off x="8174524" y="52922"/>
              <a:ext cx="745028" cy="942399"/>
            </a:xfrm>
            <a:custGeom>
              <a:avLst/>
              <a:gdLst/>
              <a:ahLst/>
              <a:cxnLst/>
              <a:rect l="l" t="t" r="r" b="b"/>
              <a:pathLst>
                <a:path w="3888" h="4918" extrusionOk="0">
                  <a:moveTo>
                    <a:pt x="2518" y="1"/>
                  </a:moveTo>
                  <a:cubicBezTo>
                    <a:pt x="2501" y="1"/>
                    <a:pt x="2483" y="10"/>
                    <a:pt x="2471" y="28"/>
                  </a:cubicBezTo>
                  <a:cubicBezTo>
                    <a:pt x="2454" y="51"/>
                    <a:pt x="2460" y="85"/>
                    <a:pt x="2484" y="104"/>
                  </a:cubicBezTo>
                  <a:cubicBezTo>
                    <a:pt x="3435" y="730"/>
                    <a:pt x="3771" y="1780"/>
                    <a:pt x="3354" y="2841"/>
                  </a:cubicBezTo>
                  <a:lnTo>
                    <a:pt x="3237" y="3148"/>
                  </a:lnTo>
                  <a:cubicBezTo>
                    <a:pt x="3028" y="3683"/>
                    <a:pt x="3011" y="4262"/>
                    <a:pt x="3191" y="4802"/>
                  </a:cubicBezTo>
                  <a:lnTo>
                    <a:pt x="111" y="4779"/>
                  </a:lnTo>
                  <a:lnTo>
                    <a:pt x="117" y="4211"/>
                  </a:lnTo>
                  <a:cubicBezTo>
                    <a:pt x="123" y="3514"/>
                    <a:pt x="511" y="2870"/>
                    <a:pt x="1161" y="2481"/>
                  </a:cubicBezTo>
                  <a:cubicBezTo>
                    <a:pt x="1834" y="2075"/>
                    <a:pt x="1914" y="1414"/>
                    <a:pt x="1944" y="660"/>
                  </a:cubicBezTo>
                  <a:cubicBezTo>
                    <a:pt x="1944" y="626"/>
                    <a:pt x="1921" y="602"/>
                    <a:pt x="1892" y="596"/>
                  </a:cubicBezTo>
                  <a:cubicBezTo>
                    <a:pt x="1852" y="596"/>
                    <a:pt x="1834" y="620"/>
                    <a:pt x="1828" y="655"/>
                  </a:cubicBezTo>
                  <a:cubicBezTo>
                    <a:pt x="1799" y="1402"/>
                    <a:pt x="1724" y="2005"/>
                    <a:pt x="1103" y="2383"/>
                  </a:cubicBezTo>
                  <a:cubicBezTo>
                    <a:pt x="418" y="2789"/>
                    <a:pt x="13" y="3474"/>
                    <a:pt x="7" y="4211"/>
                  </a:cubicBezTo>
                  <a:lnTo>
                    <a:pt x="0" y="4831"/>
                  </a:lnTo>
                  <a:cubicBezTo>
                    <a:pt x="0" y="4848"/>
                    <a:pt x="7" y="4866"/>
                    <a:pt x="18" y="4872"/>
                  </a:cubicBezTo>
                  <a:cubicBezTo>
                    <a:pt x="24" y="4883"/>
                    <a:pt x="42" y="4889"/>
                    <a:pt x="53" y="4889"/>
                  </a:cubicBezTo>
                  <a:lnTo>
                    <a:pt x="3272" y="4918"/>
                  </a:lnTo>
                  <a:cubicBezTo>
                    <a:pt x="3290" y="4918"/>
                    <a:pt x="3306" y="4907"/>
                    <a:pt x="3319" y="4894"/>
                  </a:cubicBezTo>
                  <a:cubicBezTo>
                    <a:pt x="3330" y="4877"/>
                    <a:pt x="3330" y="4859"/>
                    <a:pt x="3325" y="4843"/>
                  </a:cubicBezTo>
                  <a:cubicBezTo>
                    <a:pt x="3127" y="4309"/>
                    <a:pt x="3132" y="3723"/>
                    <a:pt x="3341" y="3189"/>
                  </a:cubicBezTo>
                  <a:lnTo>
                    <a:pt x="3464" y="2882"/>
                  </a:lnTo>
                  <a:cubicBezTo>
                    <a:pt x="3887" y="1785"/>
                    <a:pt x="3533" y="655"/>
                    <a:pt x="2548" y="10"/>
                  </a:cubicBezTo>
                  <a:cubicBezTo>
                    <a:pt x="2539" y="4"/>
                    <a:pt x="2529"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292;p50">
              <a:extLst>
                <a:ext uri="{FF2B5EF4-FFF2-40B4-BE49-F238E27FC236}">
                  <a16:creationId xmlns:a16="http://schemas.microsoft.com/office/drawing/2014/main" id="{282D7467-C0BB-4DD7-A57F-8149B570AC2A}"/>
                </a:ext>
              </a:extLst>
            </p:cNvPr>
            <p:cNvSpPr/>
            <p:nvPr/>
          </p:nvSpPr>
          <p:spPr>
            <a:xfrm>
              <a:off x="8097875" y="-177795"/>
              <a:ext cx="595946" cy="617791"/>
            </a:xfrm>
            <a:custGeom>
              <a:avLst/>
              <a:gdLst/>
              <a:ahLst/>
              <a:cxnLst/>
              <a:rect l="l" t="t" r="r" b="b"/>
              <a:pathLst>
                <a:path w="3110" h="3224" extrusionOk="0">
                  <a:moveTo>
                    <a:pt x="1531" y="1"/>
                  </a:moveTo>
                  <a:cubicBezTo>
                    <a:pt x="1458" y="1"/>
                    <a:pt x="1391" y="57"/>
                    <a:pt x="1387" y="135"/>
                  </a:cubicBezTo>
                  <a:lnTo>
                    <a:pt x="1369" y="657"/>
                  </a:lnTo>
                  <a:cubicBezTo>
                    <a:pt x="1369" y="773"/>
                    <a:pt x="1312" y="884"/>
                    <a:pt x="1213" y="947"/>
                  </a:cubicBezTo>
                  <a:cubicBezTo>
                    <a:pt x="951" y="1134"/>
                    <a:pt x="726" y="1359"/>
                    <a:pt x="552" y="1626"/>
                  </a:cubicBezTo>
                  <a:lnTo>
                    <a:pt x="169" y="2189"/>
                  </a:lnTo>
                  <a:cubicBezTo>
                    <a:pt x="46" y="2374"/>
                    <a:pt x="0" y="2606"/>
                    <a:pt x="41" y="2826"/>
                  </a:cubicBezTo>
                  <a:cubicBezTo>
                    <a:pt x="70" y="2960"/>
                    <a:pt x="169" y="3070"/>
                    <a:pt x="303" y="3105"/>
                  </a:cubicBezTo>
                  <a:lnTo>
                    <a:pt x="651" y="3209"/>
                  </a:lnTo>
                  <a:cubicBezTo>
                    <a:pt x="684" y="3219"/>
                    <a:pt x="718" y="3224"/>
                    <a:pt x="752" y="3224"/>
                  </a:cubicBezTo>
                  <a:cubicBezTo>
                    <a:pt x="901" y="3224"/>
                    <a:pt x="1039" y="3131"/>
                    <a:pt x="1096" y="2984"/>
                  </a:cubicBezTo>
                  <a:lnTo>
                    <a:pt x="1114" y="2931"/>
                  </a:lnTo>
                  <a:cubicBezTo>
                    <a:pt x="1168" y="2787"/>
                    <a:pt x="1305" y="2692"/>
                    <a:pt x="1457" y="2692"/>
                  </a:cubicBezTo>
                  <a:cubicBezTo>
                    <a:pt x="1471" y="2692"/>
                    <a:pt x="1484" y="2693"/>
                    <a:pt x="1497" y="2694"/>
                  </a:cubicBezTo>
                  <a:lnTo>
                    <a:pt x="1706" y="2711"/>
                  </a:lnTo>
                  <a:cubicBezTo>
                    <a:pt x="1736" y="2713"/>
                    <a:pt x="1767" y="2714"/>
                    <a:pt x="1798" y="2714"/>
                  </a:cubicBezTo>
                  <a:cubicBezTo>
                    <a:pt x="1918" y="2714"/>
                    <a:pt x="2037" y="2697"/>
                    <a:pt x="2153" y="2665"/>
                  </a:cubicBezTo>
                  <a:lnTo>
                    <a:pt x="2662" y="2508"/>
                  </a:lnTo>
                  <a:cubicBezTo>
                    <a:pt x="2790" y="2467"/>
                    <a:pt x="2889" y="2368"/>
                    <a:pt x="2918" y="2242"/>
                  </a:cubicBezTo>
                  <a:lnTo>
                    <a:pt x="3109" y="1412"/>
                  </a:lnTo>
                  <a:cubicBezTo>
                    <a:pt x="2918" y="936"/>
                    <a:pt x="2558" y="872"/>
                    <a:pt x="2362" y="826"/>
                  </a:cubicBezTo>
                  <a:cubicBezTo>
                    <a:pt x="2239" y="797"/>
                    <a:pt x="2147" y="698"/>
                    <a:pt x="2105" y="577"/>
                  </a:cubicBezTo>
                  <a:cubicBezTo>
                    <a:pt x="2014" y="321"/>
                    <a:pt x="1776" y="130"/>
                    <a:pt x="1601" y="20"/>
                  </a:cubicBezTo>
                  <a:cubicBezTo>
                    <a:pt x="1579" y="7"/>
                    <a:pt x="155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293;p50">
              <a:extLst>
                <a:ext uri="{FF2B5EF4-FFF2-40B4-BE49-F238E27FC236}">
                  <a16:creationId xmlns:a16="http://schemas.microsoft.com/office/drawing/2014/main" id="{3238C830-5BCD-4925-91D0-0FA2323DAE3B}"/>
                </a:ext>
              </a:extLst>
            </p:cNvPr>
            <p:cNvSpPr/>
            <p:nvPr/>
          </p:nvSpPr>
          <p:spPr>
            <a:xfrm>
              <a:off x="8086569" y="-188717"/>
              <a:ext cx="619516" cy="639253"/>
            </a:xfrm>
            <a:custGeom>
              <a:avLst/>
              <a:gdLst/>
              <a:ahLst/>
              <a:cxnLst/>
              <a:rect l="l" t="t" r="r" b="b"/>
              <a:pathLst>
                <a:path w="3233" h="3336" extrusionOk="0">
                  <a:moveTo>
                    <a:pt x="1585" y="0"/>
                  </a:moveTo>
                  <a:cubicBezTo>
                    <a:pt x="1553" y="0"/>
                    <a:pt x="1522" y="8"/>
                    <a:pt x="1492" y="24"/>
                  </a:cubicBezTo>
                  <a:cubicBezTo>
                    <a:pt x="1428" y="59"/>
                    <a:pt x="1393" y="123"/>
                    <a:pt x="1388" y="192"/>
                  </a:cubicBezTo>
                  <a:lnTo>
                    <a:pt x="1376" y="714"/>
                  </a:lnTo>
                  <a:cubicBezTo>
                    <a:pt x="1371" y="813"/>
                    <a:pt x="1318" y="900"/>
                    <a:pt x="1243" y="958"/>
                  </a:cubicBezTo>
                  <a:cubicBezTo>
                    <a:pt x="970" y="1150"/>
                    <a:pt x="744" y="1381"/>
                    <a:pt x="563" y="1654"/>
                  </a:cubicBezTo>
                  <a:lnTo>
                    <a:pt x="181" y="2217"/>
                  </a:lnTo>
                  <a:cubicBezTo>
                    <a:pt x="48" y="2414"/>
                    <a:pt x="1" y="2658"/>
                    <a:pt x="48" y="2896"/>
                  </a:cubicBezTo>
                  <a:cubicBezTo>
                    <a:pt x="76" y="3052"/>
                    <a:pt x="193" y="3174"/>
                    <a:pt x="343" y="3220"/>
                  </a:cubicBezTo>
                  <a:lnTo>
                    <a:pt x="692" y="3319"/>
                  </a:lnTo>
                  <a:cubicBezTo>
                    <a:pt x="732" y="3330"/>
                    <a:pt x="767" y="3336"/>
                    <a:pt x="807" y="3336"/>
                  </a:cubicBezTo>
                  <a:cubicBezTo>
                    <a:pt x="981" y="3336"/>
                    <a:pt x="1144" y="3232"/>
                    <a:pt x="1208" y="3057"/>
                  </a:cubicBezTo>
                  <a:lnTo>
                    <a:pt x="1232" y="3006"/>
                  </a:lnTo>
                  <a:cubicBezTo>
                    <a:pt x="1275" y="2885"/>
                    <a:pt x="1396" y="2802"/>
                    <a:pt x="1526" y="2802"/>
                  </a:cubicBezTo>
                  <a:cubicBezTo>
                    <a:pt x="1534" y="2802"/>
                    <a:pt x="1542" y="2802"/>
                    <a:pt x="1551" y="2803"/>
                  </a:cubicBezTo>
                  <a:lnTo>
                    <a:pt x="1759" y="2826"/>
                  </a:lnTo>
                  <a:cubicBezTo>
                    <a:pt x="1791" y="2829"/>
                    <a:pt x="1823" y="2830"/>
                    <a:pt x="1854" y="2830"/>
                  </a:cubicBezTo>
                  <a:cubicBezTo>
                    <a:pt x="1981" y="2830"/>
                    <a:pt x="2103" y="2811"/>
                    <a:pt x="2228" y="2773"/>
                  </a:cubicBezTo>
                  <a:lnTo>
                    <a:pt x="2739" y="2618"/>
                  </a:lnTo>
                  <a:cubicBezTo>
                    <a:pt x="2884" y="2577"/>
                    <a:pt x="2994" y="2460"/>
                    <a:pt x="3029" y="2310"/>
                  </a:cubicBezTo>
                  <a:cubicBezTo>
                    <a:pt x="3042" y="2281"/>
                    <a:pt x="3018" y="2251"/>
                    <a:pt x="2989" y="2240"/>
                  </a:cubicBezTo>
                  <a:cubicBezTo>
                    <a:pt x="2985" y="2240"/>
                    <a:pt x="2981" y="2239"/>
                    <a:pt x="2978" y="2239"/>
                  </a:cubicBezTo>
                  <a:cubicBezTo>
                    <a:pt x="2952" y="2239"/>
                    <a:pt x="2929" y="2256"/>
                    <a:pt x="2919" y="2286"/>
                  </a:cubicBezTo>
                  <a:cubicBezTo>
                    <a:pt x="2895" y="2391"/>
                    <a:pt x="2815" y="2478"/>
                    <a:pt x="2710" y="2513"/>
                  </a:cubicBezTo>
                  <a:lnTo>
                    <a:pt x="2194" y="2669"/>
                  </a:lnTo>
                  <a:cubicBezTo>
                    <a:pt x="2089" y="2699"/>
                    <a:pt x="1984" y="2714"/>
                    <a:pt x="1877" y="2714"/>
                  </a:cubicBezTo>
                  <a:cubicBezTo>
                    <a:pt x="1842" y="2714"/>
                    <a:pt x="1806" y="2713"/>
                    <a:pt x="1770" y="2709"/>
                  </a:cubicBezTo>
                  <a:lnTo>
                    <a:pt x="1562" y="2693"/>
                  </a:lnTo>
                  <a:cubicBezTo>
                    <a:pt x="1548" y="2691"/>
                    <a:pt x="1535" y="2691"/>
                    <a:pt x="1521" y="2691"/>
                  </a:cubicBezTo>
                  <a:cubicBezTo>
                    <a:pt x="1346" y="2691"/>
                    <a:pt x="1185" y="2799"/>
                    <a:pt x="1120" y="2966"/>
                  </a:cubicBezTo>
                  <a:lnTo>
                    <a:pt x="1104" y="3017"/>
                  </a:lnTo>
                  <a:cubicBezTo>
                    <a:pt x="1056" y="3145"/>
                    <a:pt x="936" y="3222"/>
                    <a:pt x="809" y="3222"/>
                  </a:cubicBezTo>
                  <a:cubicBezTo>
                    <a:pt x="780" y="3222"/>
                    <a:pt x="750" y="3218"/>
                    <a:pt x="721" y="3209"/>
                  </a:cubicBezTo>
                  <a:lnTo>
                    <a:pt x="378" y="3110"/>
                  </a:lnTo>
                  <a:cubicBezTo>
                    <a:pt x="263" y="3076"/>
                    <a:pt x="181" y="2988"/>
                    <a:pt x="158" y="2872"/>
                  </a:cubicBezTo>
                  <a:cubicBezTo>
                    <a:pt x="118" y="2669"/>
                    <a:pt x="158" y="2449"/>
                    <a:pt x="274" y="2281"/>
                  </a:cubicBezTo>
                  <a:lnTo>
                    <a:pt x="657" y="1718"/>
                  </a:lnTo>
                  <a:cubicBezTo>
                    <a:pt x="831" y="1456"/>
                    <a:pt x="1051" y="1231"/>
                    <a:pt x="1307" y="1051"/>
                  </a:cubicBezTo>
                  <a:cubicBezTo>
                    <a:pt x="1417" y="976"/>
                    <a:pt x="1486" y="848"/>
                    <a:pt x="1486" y="714"/>
                  </a:cubicBezTo>
                  <a:lnTo>
                    <a:pt x="1503" y="198"/>
                  </a:lnTo>
                  <a:cubicBezTo>
                    <a:pt x="1503" y="163"/>
                    <a:pt x="1521" y="141"/>
                    <a:pt x="1545" y="123"/>
                  </a:cubicBezTo>
                  <a:cubicBezTo>
                    <a:pt x="1557" y="118"/>
                    <a:pt x="1570" y="115"/>
                    <a:pt x="1583" y="115"/>
                  </a:cubicBezTo>
                  <a:cubicBezTo>
                    <a:pt x="1599" y="115"/>
                    <a:pt x="1615" y="119"/>
                    <a:pt x="1631" y="128"/>
                  </a:cubicBezTo>
                  <a:cubicBezTo>
                    <a:pt x="1800" y="233"/>
                    <a:pt x="2020" y="412"/>
                    <a:pt x="2107" y="656"/>
                  </a:cubicBezTo>
                  <a:cubicBezTo>
                    <a:pt x="2159" y="795"/>
                    <a:pt x="2269" y="907"/>
                    <a:pt x="2408" y="934"/>
                  </a:cubicBezTo>
                  <a:lnTo>
                    <a:pt x="2437" y="941"/>
                  </a:lnTo>
                  <a:cubicBezTo>
                    <a:pt x="2624" y="987"/>
                    <a:pt x="2943" y="1062"/>
                    <a:pt x="3117" y="1486"/>
                  </a:cubicBezTo>
                  <a:cubicBezTo>
                    <a:pt x="3125" y="1509"/>
                    <a:pt x="3145" y="1525"/>
                    <a:pt x="3167" y="1525"/>
                  </a:cubicBezTo>
                  <a:cubicBezTo>
                    <a:pt x="3173" y="1525"/>
                    <a:pt x="3180" y="1523"/>
                    <a:pt x="3186" y="1521"/>
                  </a:cubicBezTo>
                  <a:cubicBezTo>
                    <a:pt x="3216" y="1509"/>
                    <a:pt x="3232" y="1475"/>
                    <a:pt x="3221" y="1445"/>
                  </a:cubicBezTo>
                  <a:cubicBezTo>
                    <a:pt x="3029" y="964"/>
                    <a:pt x="2659" y="877"/>
                    <a:pt x="2461" y="830"/>
                  </a:cubicBezTo>
                  <a:lnTo>
                    <a:pt x="2432" y="824"/>
                  </a:lnTo>
                  <a:cubicBezTo>
                    <a:pt x="2338" y="802"/>
                    <a:pt x="2252" y="726"/>
                    <a:pt x="2217" y="616"/>
                  </a:cubicBezTo>
                  <a:cubicBezTo>
                    <a:pt x="2119" y="343"/>
                    <a:pt x="1875" y="146"/>
                    <a:pt x="1690" y="29"/>
                  </a:cubicBezTo>
                  <a:cubicBezTo>
                    <a:pt x="1658" y="11"/>
                    <a:pt x="1622"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294;p50">
              <a:extLst>
                <a:ext uri="{FF2B5EF4-FFF2-40B4-BE49-F238E27FC236}">
                  <a16:creationId xmlns:a16="http://schemas.microsoft.com/office/drawing/2014/main" id="{24A2C120-DC6E-44E3-8368-BF0268E92CB8}"/>
                </a:ext>
              </a:extLst>
            </p:cNvPr>
            <p:cNvSpPr/>
            <p:nvPr/>
          </p:nvSpPr>
          <p:spPr>
            <a:xfrm>
              <a:off x="8830456" y="407236"/>
              <a:ext cx="3449" cy="5749"/>
            </a:xfrm>
            <a:custGeom>
              <a:avLst/>
              <a:gdLst/>
              <a:ahLst/>
              <a:cxnLst/>
              <a:rect l="l" t="t" r="r" b="b"/>
              <a:pathLst>
                <a:path w="18" h="30" extrusionOk="0">
                  <a:moveTo>
                    <a:pt x="0" y="0"/>
                  </a:moveTo>
                  <a:cubicBezTo>
                    <a:pt x="12" y="6"/>
                    <a:pt x="17" y="17"/>
                    <a:pt x="17" y="30"/>
                  </a:cubicBezTo>
                  <a:lnTo>
                    <a:pt x="17" y="30"/>
                  </a:lnTo>
                  <a:lnTo>
                    <a:pt x="17" y="30"/>
                  </a:lnTo>
                  <a:lnTo>
                    <a:pt x="17" y="30"/>
                  </a:lnTo>
                  <a:cubicBezTo>
                    <a:pt x="17" y="17"/>
                    <a:pt x="12" y="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295;p50">
              <a:extLst>
                <a:ext uri="{FF2B5EF4-FFF2-40B4-BE49-F238E27FC236}">
                  <a16:creationId xmlns:a16="http://schemas.microsoft.com/office/drawing/2014/main" id="{B084D8B8-C56D-4CB6-A608-E24338E32B38}"/>
                </a:ext>
              </a:extLst>
            </p:cNvPr>
            <p:cNvSpPr/>
            <p:nvPr/>
          </p:nvSpPr>
          <p:spPr>
            <a:xfrm>
              <a:off x="8846935" y="412793"/>
              <a:ext cx="3641" cy="4407"/>
            </a:xfrm>
            <a:custGeom>
              <a:avLst/>
              <a:gdLst/>
              <a:ahLst/>
              <a:cxnLst/>
              <a:rect l="l" t="t" r="r" b="b"/>
              <a:pathLst>
                <a:path w="19" h="23" extrusionOk="0">
                  <a:moveTo>
                    <a:pt x="19" y="1"/>
                  </a:moveTo>
                  <a:cubicBezTo>
                    <a:pt x="13" y="1"/>
                    <a:pt x="1" y="6"/>
                    <a:pt x="1" y="17"/>
                  </a:cubicBezTo>
                  <a:lnTo>
                    <a:pt x="19" y="23"/>
                  </a:lnTo>
                  <a:lnTo>
                    <a:pt x="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296;p50">
              <a:extLst>
                <a:ext uri="{FF2B5EF4-FFF2-40B4-BE49-F238E27FC236}">
                  <a16:creationId xmlns:a16="http://schemas.microsoft.com/office/drawing/2014/main" id="{B021784B-1071-48D5-98F8-23DF3383EC9E}"/>
                </a:ext>
              </a:extLst>
            </p:cNvPr>
            <p:cNvSpPr/>
            <p:nvPr/>
          </p:nvSpPr>
          <p:spPr>
            <a:xfrm>
              <a:off x="8850385" y="412793"/>
              <a:ext cx="5940" cy="5749"/>
            </a:xfrm>
            <a:custGeom>
              <a:avLst/>
              <a:gdLst/>
              <a:ahLst/>
              <a:cxnLst/>
              <a:rect l="l" t="t" r="r" b="b"/>
              <a:pathLst>
                <a:path w="31" h="30" extrusionOk="0">
                  <a:moveTo>
                    <a:pt x="1" y="1"/>
                  </a:moveTo>
                  <a:lnTo>
                    <a:pt x="1" y="23"/>
                  </a:lnTo>
                  <a:lnTo>
                    <a:pt x="30" y="30"/>
                  </a:lnTo>
                  <a:lnTo>
                    <a:pt x="30" y="23"/>
                  </a:lnTo>
                  <a:cubicBezTo>
                    <a:pt x="30" y="12"/>
                    <a:pt x="18" y="1"/>
                    <a:pt x="12"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97;p50">
              <a:extLst>
                <a:ext uri="{FF2B5EF4-FFF2-40B4-BE49-F238E27FC236}">
                  <a16:creationId xmlns:a16="http://schemas.microsoft.com/office/drawing/2014/main" id="{EC85E4E2-92DF-4A06-AD51-8EBEC8C87311}"/>
                </a:ext>
              </a:extLst>
            </p:cNvPr>
            <p:cNvSpPr/>
            <p:nvPr/>
          </p:nvSpPr>
          <p:spPr>
            <a:xfrm>
              <a:off x="8829306" y="407236"/>
              <a:ext cx="4599" cy="5749"/>
            </a:xfrm>
            <a:custGeom>
              <a:avLst/>
              <a:gdLst/>
              <a:ahLst/>
              <a:cxnLst/>
              <a:rect l="l" t="t" r="r" b="b"/>
              <a:pathLst>
                <a:path w="24" h="30" extrusionOk="0">
                  <a:moveTo>
                    <a:pt x="6" y="0"/>
                  </a:moveTo>
                  <a:lnTo>
                    <a:pt x="1" y="24"/>
                  </a:lnTo>
                  <a:lnTo>
                    <a:pt x="23" y="30"/>
                  </a:lnTo>
                  <a:cubicBezTo>
                    <a:pt x="23" y="17"/>
                    <a:pt x="18" y="6"/>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298;p50">
              <a:extLst>
                <a:ext uri="{FF2B5EF4-FFF2-40B4-BE49-F238E27FC236}">
                  <a16:creationId xmlns:a16="http://schemas.microsoft.com/office/drawing/2014/main" id="{DACFCF15-3410-45C2-B344-3734AC9F4A0C}"/>
                </a:ext>
              </a:extLst>
            </p:cNvPr>
            <p:cNvSpPr/>
            <p:nvPr/>
          </p:nvSpPr>
          <p:spPr>
            <a:xfrm>
              <a:off x="8842720" y="354922"/>
              <a:ext cx="2299" cy="192"/>
            </a:xfrm>
            <a:custGeom>
              <a:avLst/>
              <a:gdLst/>
              <a:ahLst/>
              <a:cxnLst/>
              <a:rect l="l" t="t" r="r" b="b"/>
              <a:pathLst>
                <a:path w="12" h="1" extrusionOk="0">
                  <a:moveTo>
                    <a:pt x="0" y="1"/>
                  </a:moveTo>
                  <a:lnTo>
                    <a:pt x="0" y="1"/>
                  </a:lnTo>
                  <a:lnTo>
                    <a:pt x="0" y="1"/>
                  </a:lnTo>
                  <a:lnTo>
                    <a:pt x="6" y="1"/>
                  </a:lnTo>
                  <a:lnTo>
                    <a:pt x="12" y="1"/>
                  </a:lnTo>
                  <a:lnTo>
                    <a:pt x="12" y="1"/>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299;p50">
              <a:extLst>
                <a:ext uri="{FF2B5EF4-FFF2-40B4-BE49-F238E27FC236}">
                  <a16:creationId xmlns:a16="http://schemas.microsoft.com/office/drawing/2014/main" id="{4EBFBEF4-D08D-4B64-AC01-FD5FA7F02BAF}"/>
                </a:ext>
              </a:extLst>
            </p:cNvPr>
            <p:cNvSpPr/>
            <p:nvPr/>
          </p:nvSpPr>
          <p:spPr>
            <a:xfrm>
              <a:off x="8844828" y="347257"/>
              <a:ext cx="4791" cy="7857"/>
            </a:xfrm>
            <a:custGeom>
              <a:avLst/>
              <a:gdLst/>
              <a:ahLst/>
              <a:cxnLst/>
              <a:rect l="l" t="t" r="r" b="b"/>
              <a:pathLst>
                <a:path w="25" h="41" extrusionOk="0">
                  <a:moveTo>
                    <a:pt x="1" y="0"/>
                  </a:moveTo>
                  <a:lnTo>
                    <a:pt x="1" y="0"/>
                  </a:lnTo>
                  <a:cubicBezTo>
                    <a:pt x="12" y="0"/>
                    <a:pt x="24" y="11"/>
                    <a:pt x="17" y="24"/>
                  </a:cubicBezTo>
                  <a:cubicBezTo>
                    <a:pt x="17" y="35"/>
                    <a:pt x="6" y="41"/>
                    <a:pt x="1" y="41"/>
                  </a:cubicBezTo>
                  <a:lnTo>
                    <a:pt x="1" y="41"/>
                  </a:lnTo>
                  <a:cubicBezTo>
                    <a:pt x="6" y="41"/>
                    <a:pt x="17" y="35"/>
                    <a:pt x="17" y="24"/>
                  </a:cubicBezTo>
                  <a:cubicBezTo>
                    <a:pt x="24" y="11"/>
                    <a:pt x="12" y="0"/>
                    <a:pt x="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00;p50">
              <a:extLst>
                <a:ext uri="{FF2B5EF4-FFF2-40B4-BE49-F238E27FC236}">
                  <a16:creationId xmlns:a16="http://schemas.microsoft.com/office/drawing/2014/main" id="{B840B851-1A3C-465A-A52A-251F75573D14}"/>
                </a:ext>
              </a:extLst>
            </p:cNvPr>
            <p:cNvSpPr/>
            <p:nvPr/>
          </p:nvSpPr>
          <p:spPr>
            <a:xfrm>
              <a:off x="8834671" y="379450"/>
              <a:ext cx="5749" cy="9006"/>
            </a:xfrm>
            <a:custGeom>
              <a:avLst/>
              <a:gdLst/>
              <a:ahLst/>
              <a:cxnLst/>
              <a:rect l="l" t="t" r="r" b="b"/>
              <a:pathLst>
                <a:path w="30" h="47" extrusionOk="0">
                  <a:moveTo>
                    <a:pt x="13" y="1"/>
                  </a:moveTo>
                  <a:cubicBezTo>
                    <a:pt x="24" y="6"/>
                    <a:pt x="30" y="17"/>
                    <a:pt x="30" y="30"/>
                  </a:cubicBezTo>
                  <a:cubicBezTo>
                    <a:pt x="24" y="41"/>
                    <a:pt x="19" y="47"/>
                    <a:pt x="8" y="47"/>
                  </a:cubicBez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01;p50">
              <a:extLst>
                <a:ext uri="{FF2B5EF4-FFF2-40B4-BE49-F238E27FC236}">
                  <a16:creationId xmlns:a16="http://schemas.microsoft.com/office/drawing/2014/main" id="{450FA042-2084-4118-807F-E8C145342F26}"/>
                </a:ext>
              </a:extLst>
            </p:cNvPr>
            <p:cNvSpPr/>
            <p:nvPr/>
          </p:nvSpPr>
          <p:spPr>
            <a:xfrm>
              <a:off x="8853642" y="385007"/>
              <a:ext cx="6898" cy="9006"/>
            </a:xfrm>
            <a:custGeom>
              <a:avLst/>
              <a:gdLst/>
              <a:ahLst/>
              <a:cxnLst/>
              <a:rect l="l" t="t" r="r" b="b"/>
              <a:pathLst>
                <a:path w="36" h="47" extrusionOk="0">
                  <a:moveTo>
                    <a:pt x="24" y="1"/>
                  </a:moveTo>
                  <a:cubicBezTo>
                    <a:pt x="13" y="1"/>
                    <a:pt x="6" y="6"/>
                    <a:pt x="1" y="18"/>
                  </a:cubicBezTo>
                  <a:lnTo>
                    <a:pt x="1" y="23"/>
                  </a:lnTo>
                  <a:cubicBezTo>
                    <a:pt x="1" y="36"/>
                    <a:pt x="6" y="41"/>
                    <a:pt x="19" y="47"/>
                  </a:cubicBezTo>
                  <a:lnTo>
                    <a:pt x="35" y="47"/>
                  </a:lnTo>
                  <a:cubicBezTo>
                    <a:pt x="30" y="29"/>
                    <a:pt x="30" y="18"/>
                    <a:pt x="30"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02;p50">
              <a:extLst>
                <a:ext uri="{FF2B5EF4-FFF2-40B4-BE49-F238E27FC236}">
                  <a16:creationId xmlns:a16="http://schemas.microsoft.com/office/drawing/2014/main" id="{5BA7835A-60DD-4656-B241-A4FC6CE01EDE}"/>
                </a:ext>
              </a:extLst>
            </p:cNvPr>
            <p:cNvSpPr/>
            <p:nvPr/>
          </p:nvSpPr>
          <p:spPr>
            <a:xfrm>
              <a:off x="8842720" y="351664"/>
              <a:ext cx="2299" cy="3449"/>
            </a:xfrm>
            <a:custGeom>
              <a:avLst/>
              <a:gdLst/>
              <a:ahLst/>
              <a:cxnLst/>
              <a:rect l="l" t="t" r="r" b="b"/>
              <a:pathLst>
                <a:path w="12" h="18" extrusionOk="0">
                  <a:moveTo>
                    <a:pt x="6" y="1"/>
                  </a:moveTo>
                  <a:lnTo>
                    <a:pt x="0" y="18"/>
                  </a:lnTo>
                  <a:lnTo>
                    <a:pt x="12" y="18"/>
                  </a:lnTo>
                  <a:cubicBezTo>
                    <a:pt x="12" y="12"/>
                    <a:pt x="6" y="6"/>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03;p50">
              <a:extLst>
                <a:ext uri="{FF2B5EF4-FFF2-40B4-BE49-F238E27FC236}">
                  <a16:creationId xmlns:a16="http://schemas.microsoft.com/office/drawing/2014/main" id="{9F511C0C-664B-4F61-9144-0CFB85D20E8A}"/>
                </a:ext>
              </a:extLst>
            </p:cNvPr>
            <p:cNvSpPr/>
            <p:nvPr/>
          </p:nvSpPr>
          <p:spPr>
            <a:xfrm>
              <a:off x="8843869" y="347257"/>
              <a:ext cx="5749" cy="7857"/>
            </a:xfrm>
            <a:custGeom>
              <a:avLst/>
              <a:gdLst/>
              <a:ahLst/>
              <a:cxnLst/>
              <a:rect l="l" t="t" r="r" b="b"/>
              <a:pathLst>
                <a:path w="30" h="41" extrusionOk="0">
                  <a:moveTo>
                    <a:pt x="6" y="0"/>
                  </a:moveTo>
                  <a:lnTo>
                    <a:pt x="0" y="24"/>
                  </a:lnTo>
                  <a:cubicBezTo>
                    <a:pt x="0" y="29"/>
                    <a:pt x="6" y="35"/>
                    <a:pt x="6" y="41"/>
                  </a:cubicBezTo>
                  <a:cubicBezTo>
                    <a:pt x="11" y="41"/>
                    <a:pt x="22" y="35"/>
                    <a:pt x="22" y="24"/>
                  </a:cubicBezTo>
                  <a:cubicBezTo>
                    <a:pt x="29" y="11"/>
                    <a:pt x="17" y="0"/>
                    <a:pt x="6"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04;p50">
              <a:extLst>
                <a:ext uri="{FF2B5EF4-FFF2-40B4-BE49-F238E27FC236}">
                  <a16:creationId xmlns:a16="http://schemas.microsoft.com/office/drawing/2014/main" id="{7EDA3D66-7356-490B-B716-01ABA2BA4AB4}"/>
                </a:ext>
              </a:extLst>
            </p:cNvPr>
            <p:cNvSpPr/>
            <p:nvPr/>
          </p:nvSpPr>
          <p:spPr>
            <a:xfrm>
              <a:off x="8834671" y="379450"/>
              <a:ext cx="5749" cy="9006"/>
            </a:xfrm>
            <a:custGeom>
              <a:avLst/>
              <a:gdLst/>
              <a:ahLst/>
              <a:cxnLst/>
              <a:rect l="l" t="t" r="r" b="b"/>
              <a:pathLst>
                <a:path w="30" h="47" extrusionOk="0">
                  <a:moveTo>
                    <a:pt x="13" y="1"/>
                  </a:move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05;p50">
              <a:extLst>
                <a:ext uri="{FF2B5EF4-FFF2-40B4-BE49-F238E27FC236}">
                  <a16:creationId xmlns:a16="http://schemas.microsoft.com/office/drawing/2014/main" id="{E44D0EF6-C3BE-4C79-A30B-AD0F1F82F8AA}"/>
                </a:ext>
              </a:extLst>
            </p:cNvPr>
            <p:cNvSpPr/>
            <p:nvPr/>
          </p:nvSpPr>
          <p:spPr>
            <a:xfrm>
              <a:off x="8824899" y="501707"/>
              <a:ext cx="9006" cy="5749"/>
            </a:xfrm>
            <a:custGeom>
              <a:avLst/>
              <a:gdLst/>
              <a:ahLst/>
              <a:cxnLst/>
              <a:rect l="l" t="t" r="r" b="b"/>
              <a:pathLst>
                <a:path w="47" h="30" extrusionOk="0">
                  <a:moveTo>
                    <a:pt x="24" y="0"/>
                  </a:moveTo>
                  <a:cubicBezTo>
                    <a:pt x="11" y="0"/>
                    <a:pt x="6" y="6"/>
                    <a:pt x="0" y="18"/>
                  </a:cubicBezTo>
                  <a:lnTo>
                    <a:pt x="46" y="29"/>
                  </a:lnTo>
                  <a:lnTo>
                    <a:pt x="46" y="24"/>
                  </a:lnTo>
                  <a:cubicBezTo>
                    <a:pt x="46" y="11"/>
                    <a:pt x="41" y="0"/>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306;p50">
              <a:extLst>
                <a:ext uri="{FF2B5EF4-FFF2-40B4-BE49-F238E27FC236}">
                  <a16:creationId xmlns:a16="http://schemas.microsoft.com/office/drawing/2014/main" id="{3B7C3F44-344C-42FF-B6D2-59A1EDBC83B9}"/>
                </a:ext>
              </a:extLst>
            </p:cNvPr>
            <p:cNvSpPr/>
            <p:nvPr/>
          </p:nvSpPr>
          <p:spPr>
            <a:xfrm>
              <a:off x="8846935" y="507264"/>
              <a:ext cx="6898" cy="4791"/>
            </a:xfrm>
            <a:custGeom>
              <a:avLst/>
              <a:gdLst/>
              <a:ahLst/>
              <a:cxnLst/>
              <a:rect l="l" t="t" r="r" b="b"/>
              <a:pathLst>
                <a:path w="36" h="25" extrusionOk="0">
                  <a:moveTo>
                    <a:pt x="24" y="0"/>
                  </a:moveTo>
                  <a:cubicBezTo>
                    <a:pt x="13" y="0"/>
                    <a:pt x="6" y="6"/>
                    <a:pt x="1" y="17"/>
                  </a:cubicBezTo>
                  <a:lnTo>
                    <a:pt x="36" y="24"/>
                  </a:lnTo>
                  <a:lnTo>
                    <a:pt x="36"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307;p50">
              <a:extLst>
                <a:ext uri="{FF2B5EF4-FFF2-40B4-BE49-F238E27FC236}">
                  <a16:creationId xmlns:a16="http://schemas.microsoft.com/office/drawing/2014/main" id="{2827EC6F-1704-48C3-9224-F11E3960C7AA}"/>
                </a:ext>
              </a:extLst>
            </p:cNvPr>
            <p:cNvSpPr/>
            <p:nvPr/>
          </p:nvSpPr>
          <p:spPr>
            <a:xfrm>
              <a:off x="8827965" y="412793"/>
              <a:ext cx="5940" cy="3449"/>
            </a:xfrm>
            <a:custGeom>
              <a:avLst/>
              <a:gdLst/>
              <a:ahLst/>
              <a:cxnLst/>
              <a:rect l="l" t="t" r="r" b="b"/>
              <a:pathLst>
                <a:path w="31" h="18" extrusionOk="0">
                  <a:moveTo>
                    <a:pt x="30" y="1"/>
                  </a:moveTo>
                  <a:lnTo>
                    <a:pt x="30" y="1"/>
                  </a:lnTo>
                  <a:cubicBezTo>
                    <a:pt x="25" y="12"/>
                    <a:pt x="19" y="17"/>
                    <a:pt x="8" y="17"/>
                  </a:cubicBezTo>
                  <a:lnTo>
                    <a:pt x="1" y="17"/>
                  </a:lnTo>
                  <a:lnTo>
                    <a:pt x="8" y="17"/>
                  </a:lnTo>
                  <a:cubicBezTo>
                    <a:pt x="19" y="17"/>
                    <a:pt x="25" y="12"/>
                    <a:pt x="30" y="1"/>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308;p50">
              <a:extLst>
                <a:ext uri="{FF2B5EF4-FFF2-40B4-BE49-F238E27FC236}">
                  <a16:creationId xmlns:a16="http://schemas.microsoft.com/office/drawing/2014/main" id="{5A8FB5C1-78F9-4236-8AD3-895357236193}"/>
                </a:ext>
              </a:extLst>
            </p:cNvPr>
            <p:cNvSpPr/>
            <p:nvPr/>
          </p:nvSpPr>
          <p:spPr>
            <a:xfrm>
              <a:off x="8846935" y="416050"/>
              <a:ext cx="3641" cy="5749"/>
            </a:xfrm>
            <a:custGeom>
              <a:avLst/>
              <a:gdLst/>
              <a:ahLst/>
              <a:cxnLst/>
              <a:rect l="l" t="t" r="r" b="b"/>
              <a:pathLst>
                <a:path w="19" h="30" extrusionOk="0">
                  <a:moveTo>
                    <a:pt x="1" y="0"/>
                  </a:moveTo>
                  <a:lnTo>
                    <a:pt x="1" y="6"/>
                  </a:lnTo>
                  <a:cubicBezTo>
                    <a:pt x="1" y="18"/>
                    <a:pt x="6" y="24"/>
                    <a:pt x="19" y="30"/>
                  </a:cubicBezTo>
                  <a:lnTo>
                    <a:pt x="19" y="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309;p50">
              <a:extLst>
                <a:ext uri="{FF2B5EF4-FFF2-40B4-BE49-F238E27FC236}">
                  <a16:creationId xmlns:a16="http://schemas.microsoft.com/office/drawing/2014/main" id="{435A5A33-8530-46DF-8AD0-0ABE4ED4BE5A}"/>
                </a:ext>
              </a:extLst>
            </p:cNvPr>
            <p:cNvSpPr/>
            <p:nvPr/>
          </p:nvSpPr>
          <p:spPr>
            <a:xfrm>
              <a:off x="8850385" y="417008"/>
              <a:ext cx="5940" cy="4791"/>
            </a:xfrm>
            <a:custGeom>
              <a:avLst/>
              <a:gdLst/>
              <a:ahLst/>
              <a:cxnLst/>
              <a:rect l="l" t="t" r="r" b="b"/>
              <a:pathLst>
                <a:path w="31" h="25" extrusionOk="0">
                  <a:moveTo>
                    <a:pt x="1" y="1"/>
                  </a:moveTo>
                  <a:lnTo>
                    <a:pt x="1" y="25"/>
                  </a:lnTo>
                  <a:lnTo>
                    <a:pt x="6" y="25"/>
                  </a:lnTo>
                  <a:cubicBezTo>
                    <a:pt x="18" y="25"/>
                    <a:pt x="23" y="19"/>
                    <a:pt x="30" y="8"/>
                  </a:cubicBezTo>
                  <a:lnTo>
                    <a:pt x="1"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310;p50">
              <a:extLst>
                <a:ext uri="{FF2B5EF4-FFF2-40B4-BE49-F238E27FC236}">
                  <a16:creationId xmlns:a16="http://schemas.microsoft.com/office/drawing/2014/main" id="{99FFE662-34ED-474E-BB6F-1F1613202B1C}"/>
                </a:ext>
              </a:extLst>
            </p:cNvPr>
            <p:cNvSpPr/>
            <p:nvPr/>
          </p:nvSpPr>
          <p:spPr>
            <a:xfrm>
              <a:off x="8821449" y="435021"/>
              <a:ext cx="5749" cy="9006"/>
            </a:xfrm>
            <a:custGeom>
              <a:avLst/>
              <a:gdLst/>
              <a:ahLst/>
              <a:cxnLst/>
              <a:rect l="l" t="t" r="r" b="b"/>
              <a:pathLst>
                <a:path w="30" h="47" extrusionOk="0">
                  <a:moveTo>
                    <a:pt x="13" y="0"/>
                  </a:moveTo>
                  <a:cubicBezTo>
                    <a:pt x="24" y="6"/>
                    <a:pt x="29" y="18"/>
                    <a:pt x="24" y="29"/>
                  </a:cubicBezTo>
                  <a:cubicBezTo>
                    <a:pt x="24" y="41"/>
                    <a:pt x="13" y="46"/>
                    <a:pt x="7" y="46"/>
                  </a:cubicBezTo>
                  <a:lnTo>
                    <a:pt x="0" y="46"/>
                  </a:lnTo>
                  <a:lnTo>
                    <a:pt x="0" y="46"/>
                  </a:ln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311;p50">
              <a:extLst>
                <a:ext uri="{FF2B5EF4-FFF2-40B4-BE49-F238E27FC236}">
                  <a16:creationId xmlns:a16="http://schemas.microsoft.com/office/drawing/2014/main" id="{1EE4FAE6-A5B5-4F76-BBFC-42E41C0DC73B}"/>
                </a:ext>
              </a:extLst>
            </p:cNvPr>
            <p:cNvSpPr/>
            <p:nvPr/>
          </p:nvSpPr>
          <p:spPr>
            <a:xfrm>
              <a:off x="8840229" y="440578"/>
              <a:ext cx="8048" cy="9006"/>
            </a:xfrm>
            <a:custGeom>
              <a:avLst/>
              <a:gdLst/>
              <a:ahLst/>
              <a:cxnLst/>
              <a:rect l="l" t="t" r="r" b="b"/>
              <a:pathLst>
                <a:path w="42" h="47" extrusionOk="0">
                  <a:moveTo>
                    <a:pt x="19" y="0"/>
                  </a:moveTo>
                  <a:cubicBezTo>
                    <a:pt x="13" y="0"/>
                    <a:pt x="1" y="6"/>
                    <a:pt x="1" y="17"/>
                  </a:cubicBezTo>
                  <a:lnTo>
                    <a:pt x="1" y="24"/>
                  </a:lnTo>
                  <a:cubicBezTo>
                    <a:pt x="1" y="35"/>
                    <a:pt x="7" y="41"/>
                    <a:pt x="19" y="46"/>
                  </a:cubicBezTo>
                  <a:cubicBezTo>
                    <a:pt x="30" y="46"/>
                    <a:pt x="41" y="41"/>
                    <a:pt x="41" y="30"/>
                  </a:cubicBezTo>
                  <a:lnTo>
                    <a:pt x="41" y="24"/>
                  </a:lnTo>
                  <a:cubicBezTo>
                    <a:pt x="41" y="12"/>
                    <a:pt x="36" y="6"/>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312;p50">
              <a:extLst>
                <a:ext uri="{FF2B5EF4-FFF2-40B4-BE49-F238E27FC236}">
                  <a16:creationId xmlns:a16="http://schemas.microsoft.com/office/drawing/2014/main" id="{FEF38525-66A3-4683-9FB2-4E1CAEA50DEA}"/>
                </a:ext>
              </a:extLst>
            </p:cNvPr>
            <p:cNvSpPr/>
            <p:nvPr/>
          </p:nvSpPr>
          <p:spPr>
            <a:xfrm>
              <a:off x="8831414" y="473921"/>
              <a:ext cx="9006" cy="9006"/>
            </a:xfrm>
            <a:custGeom>
              <a:avLst/>
              <a:gdLst/>
              <a:ahLst/>
              <a:cxnLst/>
              <a:rect l="l" t="t" r="r" b="b"/>
              <a:pathLst>
                <a:path w="47" h="47" extrusionOk="0">
                  <a:moveTo>
                    <a:pt x="25" y="0"/>
                  </a:moveTo>
                  <a:cubicBezTo>
                    <a:pt x="12" y="0"/>
                    <a:pt x="7" y="6"/>
                    <a:pt x="1" y="17"/>
                  </a:cubicBezTo>
                  <a:lnTo>
                    <a:pt x="1" y="24"/>
                  </a:lnTo>
                  <a:cubicBezTo>
                    <a:pt x="1" y="35"/>
                    <a:pt x="7" y="41"/>
                    <a:pt x="18" y="46"/>
                  </a:cubicBezTo>
                  <a:lnTo>
                    <a:pt x="25" y="46"/>
                  </a:lnTo>
                  <a:cubicBezTo>
                    <a:pt x="36" y="46"/>
                    <a:pt x="41" y="41"/>
                    <a:pt x="47" y="30"/>
                  </a:cubicBezTo>
                  <a:lnTo>
                    <a:pt x="47" y="24"/>
                  </a:lnTo>
                  <a:cubicBezTo>
                    <a:pt x="47" y="12"/>
                    <a:pt x="41"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313;p50">
              <a:extLst>
                <a:ext uri="{FF2B5EF4-FFF2-40B4-BE49-F238E27FC236}">
                  <a16:creationId xmlns:a16="http://schemas.microsoft.com/office/drawing/2014/main" id="{E8BFC8F7-C738-4A89-9546-C0BF3EE42A79}"/>
                </a:ext>
              </a:extLst>
            </p:cNvPr>
            <p:cNvSpPr/>
            <p:nvPr/>
          </p:nvSpPr>
          <p:spPr>
            <a:xfrm>
              <a:off x="8853642" y="479478"/>
              <a:ext cx="4791" cy="9006"/>
            </a:xfrm>
            <a:custGeom>
              <a:avLst/>
              <a:gdLst/>
              <a:ahLst/>
              <a:cxnLst/>
              <a:rect l="l" t="t" r="r" b="b"/>
              <a:pathLst>
                <a:path w="25" h="47" extrusionOk="0">
                  <a:moveTo>
                    <a:pt x="24" y="1"/>
                  </a:moveTo>
                  <a:cubicBezTo>
                    <a:pt x="13" y="1"/>
                    <a:pt x="6" y="6"/>
                    <a:pt x="1" y="17"/>
                  </a:cubicBezTo>
                  <a:lnTo>
                    <a:pt x="1" y="23"/>
                  </a:lnTo>
                  <a:cubicBezTo>
                    <a:pt x="1" y="35"/>
                    <a:pt x="6" y="41"/>
                    <a:pt x="19" y="47"/>
                  </a:cubicBezTo>
                  <a:cubicBezTo>
                    <a:pt x="19" y="30"/>
                    <a:pt x="24" y="17"/>
                    <a:pt x="24"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314;p50">
              <a:extLst>
                <a:ext uri="{FF2B5EF4-FFF2-40B4-BE49-F238E27FC236}">
                  <a16:creationId xmlns:a16="http://schemas.microsoft.com/office/drawing/2014/main" id="{6FBCC5C7-7C30-479D-B436-DEDF41C2884E}"/>
                </a:ext>
              </a:extLst>
            </p:cNvPr>
            <p:cNvSpPr/>
            <p:nvPr/>
          </p:nvSpPr>
          <p:spPr>
            <a:xfrm>
              <a:off x="8827965" y="411835"/>
              <a:ext cx="5940" cy="4407"/>
            </a:xfrm>
            <a:custGeom>
              <a:avLst/>
              <a:gdLst/>
              <a:ahLst/>
              <a:cxnLst/>
              <a:rect l="l" t="t" r="r" b="b"/>
              <a:pathLst>
                <a:path w="31" h="23" extrusionOk="0">
                  <a:moveTo>
                    <a:pt x="8" y="0"/>
                  </a:moveTo>
                  <a:lnTo>
                    <a:pt x="1" y="22"/>
                  </a:lnTo>
                  <a:lnTo>
                    <a:pt x="8" y="22"/>
                  </a:lnTo>
                  <a:cubicBezTo>
                    <a:pt x="19" y="22"/>
                    <a:pt x="25" y="17"/>
                    <a:pt x="30" y="6"/>
                  </a:cubicBezTo>
                  <a:lnTo>
                    <a:pt x="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315;p50">
              <a:extLst>
                <a:ext uri="{FF2B5EF4-FFF2-40B4-BE49-F238E27FC236}">
                  <a16:creationId xmlns:a16="http://schemas.microsoft.com/office/drawing/2014/main" id="{46CF0824-F857-4B58-A742-90F0B4431DED}"/>
                </a:ext>
              </a:extLst>
            </p:cNvPr>
            <p:cNvSpPr/>
            <p:nvPr/>
          </p:nvSpPr>
          <p:spPr>
            <a:xfrm>
              <a:off x="8821449" y="435021"/>
              <a:ext cx="5749" cy="9006"/>
            </a:xfrm>
            <a:custGeom>
              <a:avLst/>
              <a:gdLst/>
              <a:ahLst/>
              <a:cxnLst/>
              <a:rect l="l" t="t" r="r" b="b"/>
              <a:pathLst>
                <a:path w="30" h="47" extrusionOk="0">
                  <a:moveTo>
                    <a:pt x="7" y="0"/>
                  </a:move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316;p50">
              <a:extLst>
                <a:ext uri="{FF2B5EF4-FFF2-40B4-BE49-F238E27FC236}">
                  <a16:creationId xmlns:a16="http://schemas.microsoft.com/office/drawing/2014/main" id="{5A718DDA-168A-46C3-B3EE-1C089E8F0073}"/>
                </a:ext>
              </a:extLst>
            </p:cNvPr>
            <p:cNvSpPr/>
            <p:nvPr/>
          </p:nvSpPr>
          <p:spPr>
            <a:xfrm>
              <a:off x="8824899" y="595028"/>
              <a:ext cx="4599" cy="4791"/>
            </a:xfrm>
            <a:custGeom>
              <a:avLst/>
              <a:gdLst/>
              <a:ahLst/>
              <a:cxnLst/>
              <a:rect l="l" t="t" r="r" b="b"/>
              <a:pathLst>
                <a:path w="24" h="25" extrusionOk="0">
                  <a:moveTo>
                    <a:pt x="24" y="0"/>
                  </a:moveTo>
                  <a:cubicBezTo>
                    <a:pt x="11" y="0"/>
                    <a:pt x="6" y="12"/>
                    <a:pt x="0" y="19"/>
                  </a:cubicBezTo>
                  <a:lnTo>
                    <a:pt x="17" y="24"/>
                  </a:lnTo>
                  <a:cubicBezTo>
                    <a:pt x="17" y="19"/>
                    <a:pt x="24" y="12"/>
                    <a:pt x="24"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317;p50">
              <a:extLst>
                <a:ext uri="{FF2B5EF4-FFF2-40B4-BE49-F238E27FC236}">
                  <a16:creationId xmlns:a16="http://schemas.microsoft.com/office/drawing/2014/main" id="{6F53BBCE-F5DD-41B3-ACDD-8EF9D23C43D7}"/>
                </a:ext>
              </a:extLst>
            </p:cNvPr>
            <p:cNvSpPr/>
            <p:nvPr/>
          </p:nvSpPr>
          <p:spPr>
            <a:xfrm>
              <a:off x="8824899" y="505156"/>
              <a:ext cx="9006" cy="5557"/>
            </a:xfrm>
            <a:custGeom>
              <a:avLst/>
              <a:gdLst/>
              <a:ahLst/>
              <a:cxnLst/>
              <a:rect l="l" t="t" r="r" b="b"/>
              <a:pathLst>
                <a:path w="47" h="29" extrusionOk="0">
                  <a:moveTo>
                    <a:pt x="0" y="0"/>
                  </a:moveTo>
                  <a:lnTo>
                    <a:pt x="0" y="6"/>
                  </a:lnTo>
                  <a:cubicBezTo>
                    <a:pt x="0" y="11"/>
                    <a:pt x="6" y="23"/>
                    <a:pt x="17" y="23"/>
                  </a:cubicBezTo>
                  <a:cubicBezTo>
                    <a:pt x="17" y="28"/>
                    <a:pt x="24" y="28"/>
                    <a:pt x="24" y="28"/>
                  </a:cubicBezTo>
                  <a:cubicBezTo>
                    <a:pt x="35" y="28"/>
                    <a:pt x="41" y="17"/>
                    <a:pt x="46" y="1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318;p50">
              <a:extLst>
                <a:ext uri="{FF2B5EF4-FFF2-40B4-BE49-F238E27FC236}">
                  <a16:creationId xmlns:a16="http://schemas.microsoft.com/office/drawing/2014/main" id="{8BD08379-BA22-4D85-9D13-2BF8BFDF5B8D}"/>
                </a:ext>
              </a:extLst>
            </p:cNvPr>
            <p:cNvSpPr/>
            <p:nvPr/>
          </p:nvSpPr>
          <p:spPr>
            <a:xfrm>
              <a:off x="8846935" y="510521"/>
              <a:ext cx="6898" cy="4599"/>
            </a:xfrm>
            <a:custGeom>
              <a:avLst/>
              <a:gdLst/>
              <a:ahLst/>
              <a:cxnLst/>
              <a:rect l="l" t="t" r="r" b="b"/>
              <a:pathLst>
                <a:path w="36" h="24" extrusionOk="0">
                  <a:moveTo>
                    <a:pt x="1" y="0"/>
                  </a:moveTo>
                  <a:lnTo>
                    <a:pt x="1" y="7"/>
                  </a:lnTo>
                  <a:cubicBezTo>
                    <a:pt x="1" y="13"/>
                    <a:pt x="6" y="24"/>
                    <a:pt x="19" y="24"/>
                  </a:cubicBezTo>
                  <a:lnTo>
                    <a:pt x="30" y="24"/>
                  </a:lnTo>
                  <a:cubicBezTo>
                    <a:pt x="30" y="18"/>
                    <a:pt x="30" y="13"/>
                    <a:pt x="36" y="7"/>
                  </a:cubicBezTo>
                  <a:lnTo>
                    <a:pt x="1"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319;p50">
              <a:extLst>
                <a:ext uri="{FF2B5EF4-FFF2-40B4-BE49-F238E27FC236}">
                  <a16:creationId xmlns:a16="http://schemas.microsoft.com/office/drawing/2014/main" id="{7B6BE800-95DC-4DAE-B772-5042E249494B}"/>
                </a:ext>
              </a:extLst>
            </p:cNvPr>
            <p:cNvSpPr/>
            <p:nvPr/>
          </p:nvSpPr>
          <p:spPr>
            <a:xfrm>
              <a:off x="8818192" y="529492"/>
              <a:ext cx="9006" cy="9198"/>
            </a:xfrm>
            <a:custGeom>
              <a:avLst/>
              <a:gdLst/>
              <a:ahLst/>
              <a:cxnLst/>
              <a:rect l="l" t="t" r="r" b="b"/>
              <a:pathLst>
                <a:path w="47" h="48" extrusionOk="0">
                  <a:moveTo>
                    <a:pt x="24" y="0"/>
                  </a:moveTo>
                  <a:cubicBezTo>
                    <a:pt x="12" y="0"/>
                    <a:pt x="0" y="6"/>
                    <a:pt x="0" y="18"/>
                  </a:cubicBezTo>
                  <a:lnTo>
                    <a:pt x="0" y="24"/>
                  </a:lnTo>
                  <a:cubicBezTo>
                    <a:pt x="0" y="35"/>
                    <a:pt x="6" y="40"/>
                    <a:pt x="17" y="47"/>
                  </a:cubicBezTo>
                  <a:lnTo>
                    <a:pt x="24" y="47"/>
                  </a:lnTo>
                  <a:cubicBezTo>
                    <a:pt x="30" y="47"/>
                    <a:pt x="41" y="40"/>
                    <a:pt x="46" y="29"/>
                  </a:cubicBezTo>
                  <a:lnTo>
                    <a:pt x="46" y="24"/>
                  </a:lnTo>
                  <a:cubicBezTo>
                    <a:pt x="46" y="13"/>
                    <a:pt x="35"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2320;p50">
              <a:extLst>
                <a:ext uri="{FF2B5EF4-FFF2-40B4-BE49-F238E27FC236}">
                  <a16:creationId xmlns:a16="http://schemas.microsoft.com/office/drawing/2014/main" id="{43FAE945-EE93-4E9F-B42C-BA6C3608A4FA}"/>
                </a:ext>
              </a:extLst>
            </p:cNvPr>
            <p:cNvSpPr/>
            <p:nvPr/>
          </p:nvSpPr>
          <p:spPr>
            <a:xfrm>
              <a:off x="8840229" y="535049"/>
              <a:ext cx="8048" cy="9006"/>
            </a:xfrm>
            <a:custGeom>
              <a:avLst/>
              <a:gdLst/>
              <a:ahLst/>
              <a:cxnLst/>
              <a:rect l="l" t="t" r="r" b="b"/>
              <a:pathLst>
                <a:path w="42" h="47" extrusionOk="0">
                  <a:moveTo>
                    <a:pt x="25" y="0"/>
                  </a:moveTo>
                  <a:cubicBezTo>
                    <a:pt x="13" y="0"/>
                    <a:pt x="1" y="6"/>
                    <a:pt x="1" y="18"/>
                  </a:cubicBezTo>
                  <a:lnTo>
                    <a:pt x="1" y="24"/>
                  </a:lnTo>
                  <a:cubicBezTo>
                    <a:pt x="1" y="35"/>
                    <a:pt x="7" y="41"/>
                    <a:pt x="19" y="46"/>
                  </a:cubicBezTo>
                  <a:lnTo>
                    <a:pt x="25" y="46"/>
                  </a:lnTo>
                  <a:cubicBezTo>
                    <a:pt x="25" y="46"/>
                    <a:pt x="30" y="46"/>
                    <a:pt x="30" y="41"/>
                  </a:cubicBezTo>
                  <a:cubicBezTo>
                    <a:pt x="36" y="29"/>
                    <a:pt x="36" y="18"/>
                    <a:pt x="41" y="6"/>
                  </a:cubicBezTo>
                  <a:cubicBezTo>
                    <a:pt x="36" y="6"/>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321;p50">
              <a:extLst>
                <a:ext uri="{FF2B5EF4-FFF2-40B4-BE49-F238E27FC236}">
                  <a16:creationId xmlns:a16="http://schemas.microsoft.com/office/drawing/2014/main" id="{63860365-4A64-4AA3-AC5E-DA735EE3B9B0}"/>
                </a:ext>
              </a:extLst>
            </p:cNvPr>
            <p:cNvSpPr/>
            <p:nvPr/>
          </p:nvSpPr>
          <p:spPr>
            <a:xfrm>
              <a:off x="8831414" y="568392"/>
              <a:ext cx="8048" cy="9006"/>
            </a:xfrm>
            <a:custGeom>
              <a:avLst/>
              <a:gdLst/>
              <a:ahLst/>
              <a:cxnLst/>
              <a:rect l="l" t="t" r="r" b="b"/>
              <a:pathLst>
                <a:path w="42" h="47" extrusionOk="0">
                  <a:moveTo>
                    <a:pt x="25" y="0"/>
                  </a:moveTo>
                  <a:cubicBezTo>
                    <a:pt x="18" y="0"/>
                    <a:pt x="7" y="6"/>
                    <a:pt x="1" y="18"/>
                  </a:cubicBezTo>
                  <a:lnTo>
                    <a:pt x="1" y="24"/>
                  </a:lnTo>
                  <a:cubicBezTo>
                    <a:pt x="1" y="30"/>
                    <a:pt x="12" y="41"/>
                    <a:pt x="18" y="46"/>
                  </a:cubicBezTo>
                  <a:lnTo>
                    <a:pt x="25" y="46"/>
                  </a:lnTo>
                  <a:cubicBezTo>
                    <a:pt x="30" y="30"/>
                    <a:pt x="36" y="18"/>
                    <a:pt x="41" y="6"/>
                  </a:cubicBezTo>
                  <a:cubicBezTo>
                    <a:pt x="36" y="0"/>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322;p50">
              <a:extLst>
                <a:ext uri="{FF2B5EF4-FFF2-40B4-BE49-F238E27FC236}">
                  <a16:creationId xmlns:a16="http://schemas.microsoft.com/office/drawing/2014/main" id="{CC4A0429-DC3F-4C3D-87E7-3B7C07803D9C}"/>
                </a:ext>
              </a:extLst>
            </p:cNvPr>
            <p:cNvSpPr/>
            <p:nvPr/>
          </p:nvSpPr>
          <p:spPr>
            <a:xfrm>
              <a:off x="8824899" y="598477"/>
              <a:ext cx="3258" cy="4407"/>
            </a:xfrm>
            <a:custGeom>
              <a:avLst/>
              <a:gdLst/>
              <a:ahLst/>
              <a:cxnLst/>
              <a:rect l="l" t="t" r="r" b="b"/>
              <a:pathLst>
                <a:path w="17" h="23" extrusionOk="0">
                  <a:moveTo>
                    <a:pt x="0" y="1"/>
                  </a:moveTo>
                  <a:lnTo>
                    <a:pt x="0" y="6"/>
                  </a:lnTo>
                  <a:cubicBezTo>
                    <a:pt x="0" y="17"/>
                    <a:pt x="6" y="23"/>
                    <a:pt x="11" y="23"/>
                  </a:cubicBezTo>
                  <a:lnTo>
                    <a:pt x="11" y="17"/>
                  </a:lnTo>
                  <a:cubicBezTo>
                    <a:pt x="17" y="12"/>
                    <a:pt x="17" y="12"/>
                    <a:pt x="17" y="6"/>
                  </a:cubicBezTo>
                  <a:lnTo>
                    <a:pt x="0"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323;p50">
              <a:extLst>
                <a:ext uri="{FF2B5EF4-FFF2-40B4-BE49-F238E27FC236}">
                  <a16:creationId xmlns:a16="http://schemas.microsoft.com/office/drawing/2014/main" id="{E182F128-DCBA-4810-8581-97AB27F19ADF}"/>
                </a:ext>
              </a:extLst>
            </p:cNvPr>
            <p:cNvSpPr/>
            <p:nvPr/>
          </p:nvSpPr>
          <p:spPr>
            <a:xfrm>
              <a:off x="8824899" y="312765"/>
              <a:ext cx="9006" cy="5749"/>
            </a:xfrm>
            <a:custGeom>
              <a:avLst/>
              <a:gdLst/>
              <a:ahLst/>
              <a:cxnLst/>
              <a:rect l="l" t="t" r="r" b="b"/>
              <a:pathLst>
                <a:path w="47" h="30" extrusionOk="0">
                  <a:moveTo>
                    <a:pt x="24" y="1"/>
                  </a:moveTo>
                  <a:cubicBezTo>
                    <a:pt x="11" y="1"/>
                    <a:pt x="0" y="6"/>
                    <a:pt x="0" y="17"/>
                  </a:cubicBezTo>
                  <a:lnTo>
                    <a:pt x="41" y="30"/>
                  </a:lnTo>
                  <a:lnTo>
                    <a:pt x="46" y="23"/>
                  </a:lnTo>
                  <a:cubicBezTo>
                    <a:pt x="41" y="12"/>
                    <a:pt x="35" y="6"/>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324;p50">
              <a:extLst>
                <a:ext uri="{FF2B5EF4-FFF2-40B4-BE49-F238E27FC236}">
                  <a16:creationId xmlns:a16="http://schemas.microsoft.com/office/drawing/2014/main" id="{821AF319-6E10-46C0-9BC2-828D87388AA1}"/>
                </a:ext>
              </a:extLst>
            </p:cNvPr>
            <p:cNvSpPr/>
            <p:nvPr/>
          </p:nvSpPr>
          <p:spPr>
            <a:xfrm>
              <a:off x="8846935" y="320430"/>
              <a:ext cx="1341" cy="1341"/>
            </a:xfrm>
            <a:custGeom>
              <a:avLst/>
              <a:gdLst/>
              <a:ahLst/>
              <a:cxnLst/>
              <a:rect l="l" t="t" r="r" b="b"/>
              <a:pathLst>
                <a:path w="7" h="7" extrusionOk="0">
                  <a:moveTo>
                    <a:pt x="1" y="1"/>
                  </a:moveTo>
                  <a:lnTo>
                    <a:pt x="1" y="6"/>
                  </a:lnTo>
                  <a:lnTo>
                    <a:pt x="6" y="6"/>
                  </a:lnTo>
                  <a:cubicBezTo>
                    <a:pt x="6" y="6"/>
                    <a:pt x="6" y="1"/>
                    <a:pt x="1"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2325;p50">
              <a:extLst>
                <a:ext uri="{FF2B5EF4-FFF2-40B4-BE49-F238E27FC236}">
                  <a16:creationId xmlns:a16="http://schemas.microsoft.com/office/drawing/2014/main" id="{9E17B533-A789-4025-8ECE-11839392B5FB}"/>
                </a:ext>
              </a:extLst>
            </p:cNvPr>
            <p:cNvSpPr/>
            <p:nvPr/>
          </p:nvSpPr>
          <p:spPr>
            <a:xfrm>
              <a:off x="8817042" y="247229"/>
              <a:ext cx="6898" cy="9006"/>
            </a:xfrm>
            <a:custGeom>
              <a:avLst/>
              <a:gdLst/>
              <a:ahLst/>
              <a:cxnLst/>
              <a:rect l="l" t="t" r="r" b="b"/>
              <a:pathLst>
                <a:path w="36" h="47" extrusionOk="0">
                  <a:moveTo>
                    <a:pt x="18" y="0"/>
                  </a:moveTo>
                  <a:cubicBezTo>
                    <a:pt x="12" y="0"/>
                    <a:pt x="6" y="6"/>
                    <a:pt x="1" y="17"/>
                  </a:cubicBezTo>
                  <a:lnTo>
                    <a:pt x="1" y="24"/>
                  </a:lnTo>
                  <a:cubicBezTo>
                    <a:pt x="1" y="29"/>
                    <a:pt x="6" y="40"/>
                    <a:pt x="18" y="40"/>
                  </a:cubicBezTo>
                  <a:cubicBezTo>
                    <a:pt x="23" y="40"/>
                    <a:pt x="23" y="46"/>
                    <a:pt x="23" y="46"/>
                  </a:cubicBezTo>
                  <a:cubicBezTo>
                    <a:pt x="30" y="46"/>
                    <a:pt x="36" y="40"/>
                    <a:pt x="36" y="40"/>
                  </a:cubicBezTo>
                  <a:cubicBezTo>
                    <a:pt x="30" y="24"/>
                    <a:pt x="23" y="11"/>
                    <a:pt x="18"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326;p50">
              <a:extLst>
                <a:ext uri="{FF2B5EF4-FFF2-40B4-BE49-F238E27FC236}">
                  <a16:creationId xmlns:a16="http://schemas.microsoft.com/office/drawing/2014/main" id="{788E8845-3255-43EA-9E26-C1B9DF27415A}"/>
                </a:ext>
              </a:extLst>
            </p:cNvPr>
            <p:cNvSpPr/>
            <p:nvPr/>
          </p:nvSpPr>
          <p:spPr>
            <a:xfrm>
              <a:off x="8831414" y="284979"/>
              <a:ext cx="8048" cy="9006"/>
            </a:xfrm>
            <a:custGeom>
              <a:avLst/>
              <a:gdLst/>
              <a:ahLst/>
              <a:cxnLst/>
              <a:rect l="l" t="t" r="r" b="b"/>
              <a:pathLst>
                <a:path w="42" h="47" extrusionOk="0">
                  <a:moveTo>
                    <a:pt x="25" y="1"/>
                  </a:moveTo>
                  <a:cubicBezTo>
                    <a:pt x="12" y="1"/>
                    <a:pt x="1" y="12"/>
                    <a:pt x="1" y="17"/>
                  </a:cubicBezTo>
                  <a:lnTo>
                    <a:pt x="1" y="23"/>
                  </a:lnTo>
                  <a:cubicBezTo>
                    <a:pt x="1" y="36"/>
                    <a:pt x="7" y="47"/>
                    <a:pt x="18" y="47"/>
                  </a:cubicBezTo>
                  <a:lnTo>
                    <a:pt x="25" y="47"/>
                  </a:lnTo>
                  <a:cubicBezTo>
                    <a:pt x="30" y="47"/>
                    <a:pt x="36" y="47"/>
                    <a:pt x="41" y="41"/>
                  </a:cubicBezTo>
                  <a:cubicBezTo>
                    <a:pt x="36" y="29"/>
                    <a:pt x="30" y="17"/>
                    <a:pt x="30" y="6"/>
                  </a:cubicBezTo>
                  <a:cubicBezTo>
                    <a:pt x="25" y="6"/>
                    <a:pt x="25" y="1"/>
                    <a:pt x="25"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327;p50">
              <a:extLst>
                <a:ext uri="{FF2B5EF4-FFF2-40B4-BE49-F238E27FC236}">
                  <a16:creationId xmlns:a16="http://schemas.microsoft.com/office/drawing/2014/main" id="{4CFA9DB0-74CD-4984-B76B-F00102CCABBE}"/>
                </a:ext>
              </a:extLst>
            </p:cNvPr>
            <p:cNvSpPr/>
            <p:nvPr/>
          </p:nvSpPr>
          <p:spPr>
            <a:xfrm>
              <a:off x="8824899" y="407236"/>
              <a:ext cx="5749" cy="4791"/>
            </a:xfrm>
            <a:custGeom>
              <a:avLst/>
              <a:gdLst/>
              <a:ahLst/>
              <a:cxnLst/>
              <a:rect l="l" t="t" r="r" b="b"/>
              <a:pathLst>
                <a:path w="30" h="25" extrusionOk="0">
                  <a:moveTo>
                    <a:pt x="24" y="0"/>
                  </a:moveTo>
                  <a:cubicBezTo>
                    <a:pt x="11" y="0"/>
                    <a:pt x="0" y="6"/>
                    <a:pt x="0" y="17"/>
                  </a:cubicBezTo>
                  <a:lnTo>
                    <a:pt x="24" y="24"/>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328;p50">
              <a:extLst>
                <a:ext uri="{FF2B5EF4-FFF2-40B4-BE49-F238E27FC236}">
                  <a16:creationId xmlns:a16="http://schemas.microsoft.com/office/drawing/2014/main" id="{0D61AB87-7E28-457D-8356-55841BB359CD}"/>
                </a:ext>
              </a:extLst>
            </p:cNvPr>
            <p:cNvSpPr/>
            <p:nvPr/>
          </p:nvSpPr>
          <p:spPr>
            <a:xfrm>
              <a:off x="8844828" y="346107"/>
              <a:ext cx="192" cy="1341"/>
            </a:xfrm>
            <a:custGeom>
              <a:avLst/>
              <a:gdLst/>
              <a:ahLst/>
              <a:cxnLst/>
              <a:rect l="l" t="t" r="r" b="b"/>
              <a:pathLst>
                <a:path w="1" h="7" extrusionOk="0">
                  <a:moveTo>
                    <a:pt x="1" y="1"/>
                  </a:moveTo>
                  <a:lnTo>
                    <a:pt x="1" y="6"/>
                  </a:lnTo>
                  <a:lnTo>
                    <a:pt x="1" y="6"/>
                  </a:lnTo>
                  <a:lnTo>
                    <a:pt x="1" y="6"/>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329;p50">
              <a:extLst>
                <a:ext uri="{FF2B5EF4-FFF2-40B4-BE49-F238E27FC236}">
                  <a16:creationId xmlns:a16="http://schemas.microsoft.com/office/drawing/2014/main" id="{326DD048-3A63-42D4-8F0E-B32E78F5AE44}"/>
                </a:ext>
              </a:extLst>
            </p:cNvPr>
            <p:cNvSpPr/>
            <p:nvPr/>
          </p:nvSpPr>
          <p:spPr>
            <a:xfrm>
              <a:off x="8842720" y="354922"/>
              <a:ext cx="192" cy="192"/>
            </a:xfrm>
            <a:custGeom>
              <a:avLst/>
              <a:gdLst/>
              <a:ahLst/>
              <a:cxnLst/>
              <a:rect l="l" t="t" r="r" b="b"/>
              <a:pathLst>
                <a:path w="1" h="1" extrusionOk="0">
                  <a:moveTo>
                    <a:pt x="0" y="1"/>
                  </a:moveTo>
                  <a:lnTo>
                    <a:pt x="0" y="1"/>
                  </a:ln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330;p50">
              <a:extLst>
                <a:ext uri="{FF2B5EF4-FFF2-40B4-BE49-F238E27FC236}">
                  <a16:creationId xmlns:a16="http://schemas.microsoft.com/office/drawing/2014/main" id="{0E050E57-0EF1-46AF-A9B7-B690715BBC98}"/>
                </a:ext>
              </a:extLst>
            </p:cNvPr>
            <p:cNvSpPr/>
            <p:nvPr/>
          </p:nvSpPr>
          <p:spPr>
            <a:xfrm>
              <a:off x="8824899" y="316022"/>
              <a:ext cx="7857" cy="5749"/>
            </a:xfrm>
            <a:custGeom>
              <a:avLst/>
              <a:gdLst/>
              <a:ahLst/>
              <a:cxnLst/>
              <a:rect l="l" t="t" r="r" b="b"/>
              <a:pathLst>
                <a:path w="41" h="30" extrusionOk="0">
                  <a:moveTo>
                    <a:pt x="0" y="0"/>
                  </a:moveTo>
                  <a:lnTo>
                    <a:pt x="0" y="6"/>
                  </a:lnTo>
                  <a:cubicBezTo>
                    <a:pt x="0" y="18"/>
                    <a:pt x="6" y="24"/>
                    <a:pt x="17" y="29"/>
                  </a:cubicBezTo>
                  <a:lnTo>
                    <a:pt x="24" y="29"/>
                  </a:lnTo>
                  <a:cubicBezTo>
                    <a:pt x="29" y="29"/>
                    <a:pt x="41" y="24"/>
                    <a:pt x="41" y="1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331;p50">
              <a:extLst>
                <a:ext uri="{FF2B5EF4-FFF2-40B4-BE49-F238E27FC236}">
                  <a16:creationId xmlns:a16="http://schemas.microsoft.com/office/drawing/2014/main" id="{68150E95-9485-45DA-A1A1-AF2CBE6C82B6}"/>
                </a:ext>
              </a:extLst>
            </p:cNvPr>
            <p:cNvSpPr/>
            <p:nvPr/>
          </p:nvSpPr>
          <p:spPr>
            <a:xfrm>
              <a:off x="8845977" y="321579"/>
              <a:ext cx="3641" cy="5749"/>
            </a:xfrm>
            <a:custGeom>
              <a:avLst/>
              <a:gdLst/>
              <a:ahLst/>
              <a:cxnLst/>
              <a:rect l="l" t="t" r="r" b="b"/>
              <a:pathLst>
                <a:path w="19" h="30" extrusionOk="0">
                  <a:moveTo>
                    <a:pt x="6" y="0"/>
                  </a:moveTo>
                  <a:cubicBezTo>
                    <a:pt x="0" y="12"/>
                    <a:pt x="6" y="24"/>
                    <a:pt x="18" y="30"/>
                  </a:cubicBezTo>
                  <a:cubicBezTo>
                    <a:pt x="18" y="19"/>
                    <a:pt x="11" y="12"/>
                    <a:pt x="1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2332;p50">
              <a:extLst>
                <a:ext uri="{FF2B5EF4-FFF2-40B4-BE49-F238E27FC236}">
                  <a16:creationId xmlns:a16="http://schemas.microsoft.com/office/drawing/2014/main" id="{FB3C81FC-90C5-479C-84CA-F0A92A89FE97}"/>
                </a:ext>
              </a:extLst>
            </p:cNvPr>
            <p:cNvSpPr/>
            <p:nvPr/>
          </p:nvSpPr>
          <p:spPr>
            <a:xfrm>
              <a:off x="8817042" y="340550"/>
              <a:ext cx="9006" cy="9006"/>
            </a:xfrm>
            <a:custGeom>
              <a:avLst/>
              <a:gdLst/>
              <a:ahLst/>
              <a:cxnLst/>
              <a:rect l="l" t="t" r="r" b="b"/>
              <a:pathLst>
                <a:path w="47" h="47" extrusionOk="0">
                  <a:moveTo>
                    <a:pt x="23" y="0"/>
                  </a:moveTo>
                  <a:cubicBezTo>
                    <a:pt x="18" y="0"/>
                    <a:pt x="6" y="11"/>
                    <a:pt x="6" y="17"/>
                  </a:cubicBezTo>
                  <a:lnTo>
                    <a:pt x="1" y="24"/>
                  </a:lnTo>
                  <a:cubicBezTo>
                    <a:pt x="1" y="35"/>
                    <a:pt x="12" y="46"/>
                    <a:pt x="18" y="46"/>
                  </a:cubicBezTo>
                  <a:lnTo>
                    <a:pt x="23" y="46"/>
                  </a:lnTo>
                  <a:cubicBezTo>
                    <a:pt x="36" y="46"/>
                    <a:pt x="47" y="41"/>
                    <a:pt x="47" y="30"/>
                  </a:cubicBezTo>
                  <a:lnTo>
                    <a:pt x="47" y="24"/>
                  </a:lnTo>
                  <a:cubicBezTo>
                    <a:pt x="47" y="17"/>
                    <a:pt x="41" y="6"/>
                    <a:pt x="30" y="6"/>
                  </a:cubicBezTo>
                  <a:cubicBezTo>
                    <a:pt x="30" y="6"/>
                    <a:pt x="30"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333;p50">
              <a:extLst>
                <a:ext uri="{FF2B5EF4-FFF2-40B4-BE49-F238E27FC236}">
                  <a16:creationId xmlns:a16="http://schemas.microsoft.com/office/drawing/2014/main" id="{412770A9-9451-4B3A-A730-0FE144E0C3C5}"/>
                </a:ext>
              </a:extLst>
            </p:cNvPr>
            <p:cNvSpPr/>
            <p:nvPr/>
          </p:nvSpPr>
          <p:spPr>
            <a:xfrm>
              <a:off x="8839270" y="346107"/>
              <a:ext cx="4791" cy="9006"/>
            </a:xfrm>
            <a:custGeom>
              <a:avLst/>
              <a:gdLst/>
              <a:ahLst/>
              <a:cxnLst/>
              <a:rect l="l" t="t" r="r" b="b"/>
              <a:pathLst>
                <a:path w="25" h="47" extrusionOk="0">
                  <a:moveTo>
                    <a:pt x="18" y="1"/>
                  </a:moveTo>
                  <a:cubicBezTo>
                    <a:pt x="12" y="6"/>
                    <a:pt x="6" y="12"/>
                    <a:pt x="0" y="17"/>
                  </a:cubicBezTo>
                  <a:cubicBezTo>
                    <a:pt x="0" y="30"/>
                    <a:pt x="6" y="47"/>
                    <a:pt x="18" y="47"/>
                  </a:cubicBezTo>
                  <a:lnTo>
                    <a:pt x="24" y="30"/>
                  </a:lnTo>
                  <a:cubicBezTo>
                    <a:pt x="24" y="17"/>
                    <a:pt x="24" y="12"/>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334;p50">
              <a:extLst>
                <a:ext uri="{FF2B5EF4-FFF2-40B4-BE49-F238E27FC236}">
                  <a16:creationId xmlns:a16="http://schemas.microsoft.com/office/drawing/2014/main" id="{80974758-6F4C-4425-A8DB-CE82691CA00C}"/>
                </a:ext>
              </a:extLst>
            </p:cNvPr>
            <p:cNvSpPr/>
            <p:nvPr/>
          </p:nvSpPr>
          <p:spPr>
            <a:xfrm>
              <a:off x="8842720" y="346107"/>
              <a:ext cx="2299" cy="5749"/>
            </a:xfrm>
            <a:custGeom>
              <a:avLst/>
              <a:gdLst/>
              <a:ahLst/>
              <a:cxnLst/>
              <a:rect l="l" t="t" r="r" b="b"/>
              <a:pathLst>
                <a:path w="12" h="30" extrusionOk="0">
                  <a:moveTo>
                    <a:pt x="0" y="1"/>
                  </a:moveTo>
                  <a:cubicBezTo>
                    <a:pt x="6" y="12"/>
                    <a:pt x="6" y="17"/>
                    <a:pt x="6" y="30"/>
                  </a:cubicBezTo>
                  <a:lnTo>
                    <a:pt x="12" y="6"/>
                  </a:lnTo>
                  <a:lnTo>
                    <a:pt x="12"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335;p50">
              <a:extLst>
                <a:ext uri="{FF2B5EF4-FFF2-40B4-BE49-F238E27FC236}">
                  <a16:creationId xmlns:a16="http://schemas.microsoft.com/office/drawing/2014/main" id="{42A24AD1-D4D3-4156-A044-B3ECA5DCC7CB}"/>
                </a:ext>
              </a:extLst>
            </p:cNvPr>
            <p:cNvSpPr/>
            <p:nvPr/>
          </p:nvSpPr>
          <p:spPr>
            <a:xfrm>
              <a:off x="8831414" y="379450"/>
              <a:ext cx="5940" cy="9006"/>
            </a:xfrm>
            <a:custGeom>
              <a:avLst/>
              <a:gdLst/>
              <a:ahLst/>
              <a:cxnLst/>
              <a:rect l="l" t="t" r="r" b="b"/>
              <a:pathLst>
                <a:path w="31" h="47" extrusionOk="0">
                  <a:moveTo>
                    <a:pt x="25" y="1"/>
                  </a:moveTo>
                  <a:cubicBezTo>
                    <a:pt x="12" y="1"/>
                    <a:pt x="7" y="6"/>
                    <a:pt x="1" y="17"/>
                  </a:cubicBezTo>
                  <a:cubicBezTo>
                    <a:pt x="1" y="30"/>
                    <a:pt x="7" y="41"/>
                    <a:pt x="18" y="47"/>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336;p50">
              <a:extLst>
                <a:ext uri="{FF2B5EF4-FFF2-40B4-BE49-F238E27FC236}">
                  <a16:creationId xmlns:a16="http://schemas.microsoft.com/office/drawing/2014/main" id="{D0D179B9-5614-4764-B668-8A1A5CBF71EB}"/>
                </a:ext>
              </a:extLst>
            </p:cNvPr>
            <p:cNvSpPr/>
            <p:nvPr/>
          </p:nvSpPr>
          <p:spPr>
            <a:xfrm>
              <a:off x="8820300" y="443836"/>
              <a:ext cx="1341" cy="192"/>
            </a:xfrm>
            <a:custGeom>
              <a:avLst/>
              <a:gdLst/>
              <a:ahLst/>
              <a:cxnLst/>
              <a:rect l="l" t="t" r="r" b="b"/>
              <a:pathLst>
                <a:path w="7" h="1" extrusionOk="0">
                  <a:moveTo>
                    <a:pt x="1" y="0"/>
                  </a:moveTo>
                  <a:lnTo>
                    <a:pt x="6" y="0"/>
                  </a:lnTo>
                  <a:lnTo>
                    <a:pt x="6" y="0"/>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337;p50">
              <a:extLst>
                <a:ext uri="{FF2B5EF4-FFF2-40B4-BE49-F238E27FC236}">
                  <a16:creationId xmlns:a16="http://schemas.microsoft.com/office/drawing/2014/main" id="{7A0FB07B-B8ED-4133-96DA-296E88A67170}"/>
                </a:ext>
              </a:extLst>
            </p:cNvPr>
            <p:cNvSpPr/>
            <p:nvPr/>
          </p:nvSpPr>
          <p:spPr>
            <a:xfrm>
              <a:off x="8823749" y="410493"/>
              <a:ext cx="5749" cy="5749"/>
            </a:xfrm>
            <a:custGeom>
              <a:avLst/>
              <a:gdLst/>
              <a:ahLst/>
              <a:cxnLst/>
              <a:rect l="l" t="t" r="r" b="b"/>
              <a:pathLst>
                <a:path w="30" h="30" extrusionOk="0">
                  <a:moveTo>
                    <a:pt x="6" y="0"/>
                  </a:moveTo>
                  <a:cubicBezTo>
                    <a:pt x="1" y="13"/>
                    <a:pt x="12" y="24"/>
                    <a:pt x="23" y="29"/>
                  </a:cubicBezTo>
                  <a:lnTo>
                    <a:pt x="30" y="7"/>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38;p50">
              <a:extLst>
                <a:ext uri="{FF2B5EF4-FFF2-40B4-BE49-F238E27FC236}">
                  <a16:creationId xmlns:a16="http://schemas.microsoft.com/office/drawing/2014/main" id="{9FDD1938-9F50-4A88-8019-56F18525FF8A}"/>
                </a:ext>
              </a:extLst>
            </p:cNvPr>
            <p:cNvSpPr/>
            <p:nvPr/>
          </p:nvSpPr>
          <p:spPr>
            <a:xfrm>
              <a:off x="8817042" y="435021"/>
              <a:ext cx="5940" cy="9006"/>
            </a:xfrm>
            <a:custGeom>
              <a:avLst/>
              <a:gdLst/>
              <a:ahLst/>
              <a:cxnLst/>
              <a:rect l="l" t="t" r="r" b="b"/>
              <a:pathLst>
                <a:path w="31" h="47" extrusionOk="0">
                  <a:moveTo>
                    <a:pt x="30" y="0"/>
                  </a:moveTo>
                  <a:cubicBezTo>
                    <a:pt x="18" y="0"/>
                    <a:pt x="6" y="6"/>
                    <a:pt x="6" y="18"/>
                  </a:cubicBezTo>
                  <a:cubicBezTo>
                    <a:pt x="1" y="29"/>
                    <a:pt x="6" y="41"/>
                    <a:pt x="18" y="46"/>
                  </a:cubicBezTo>
                  <a:lnTo>
                    <a:pt x="23" y="46"/>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2339;p50">
              <a:extLst>
                <a:ext uri="{FF2B5EF4-FFF2-40B4-BE49-F238E27FC236}">
                  <a16:creationId xmlns:a16="http://schemas.microsoft.com/office/drawing/2014/main" id="{B51A3FB7-3419-4959-9386-9EF4DC0788C1}"/>
                </a:ext>
              </a:extLst>
            </p:cNvPr>
            <p:cNvSpPr/>
            <p:nvPr/>
          </p:nvSpPr>
          <p:spPr>
            <a:xfrm>
              <a:off x="8124510" y="949342"/>
              <a:ext cx="742729" cy="136244"/>
            </a:xfrm>
            <a:custGeom>
              <a:avLst/>
              <a:gdLst/>
              <a:ahLst/>
              <a:cxnLst/>
              <a:rect l="l" t="t" r="r" b="b"/>
              <a:pathLst>
                <a:path w="3876" h="711" extrusionOk="0">
                  <a:moveTo>
                    <a:pt x="287" y="1"/>
                  </a:moveTo>
                  <a:cubicBezTo>
                    <a:pt x="262" y="1"/>
                    <a:pt x="237" y="22"/>
                    <a:pt x="226" y="42"/>
                  </a:cubicBezTo>
                  <a:lnTo>
                    <a:pt x="17" y="577"/>
                  </a:lnTo>
                  <a:cubicBezTo>
                    <a:pt x="1" y="623"/>
                    <a:pt x="35" y="676"/>
                    <a:pt x="81" y="676"/>
                  </a:cubicBezTo>
                  <a:lnTo>
                    <a:pt x="3789" y="710"/>
                  </a:lnTo>
                  <a:cubicBezTo>
                    <a:pt x="3840" y="710"/>
                    <a:pt x="3875" y="652"/>
                    <a:pt x="3853" y="606"/>
                  </a:cubicBezTo>
                  <a:lnTo>
                    <a:pt x="3580" y="66"/>
                  </a:lnTo>
                  <a:cubicBezTo>
                    <a:pt x="3567" y="42"/>
                    <a:pt x="3545" y="25"/>
                    <a:pt x="3516" y="25"/>
                  </a:cubicBezTo>
                  <a:lnTo>
                    <a:pt x="296" y="2"/>
                  </a:lnTo>
                  <a:cubicBezTo>
                    <a:pt x="293" y="1"/>
                    <a:pt x="29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340;p50">
              <a:extLst>
                <a:ext uri="{FF2B5EF4-FFF2-40B4-BE49-F238E27FC236}">
                  <a16:creationId xmlns:a16="http://schemas.microsoft.com/office/drawing/2014/main" id="{EF3C2D3D-E1B4-47C3-B036-2B30F46A7F1D}"/>
                </a:ext>
              </a:extLst>
            </p:cNvPr>
            <p:cNvSpPr/>
            <p:nvPr/>
          </p:nvSpPr>
          <p:spPr>
            <a:xfrm>
              <a:off x="8114354" y="938611"/>
              <a:ext cx="761891" cy="156747"/>
            </a:xfrm>
            <a:custGeom>
              <a:avLst/>
              <a:gdLst/>
              <a:ahLst/>
              <a:cxnLst/>
              <a:rect l="l" t="t" r="r" b="b"/>
              <a:pathLst>
                <a:path w="3976" h="818" extrusionOk="0">
                  <a:moveTo>
                    <a:pt x="349" y="111"/>
                  </a:moveTo>
                  <a:lnTo>
                    <a:pt x="3569" y="140"/>
                  </a:lnTo>
                  <a:cubicBezTo>
                    <a:pt x="3575" y="140"/>
                    <a:pt x="3580" y="140"/>
                    <a:pt x="3580" y="145"/>
                  </a:cubicBezTo>
                  <a:lnTo>
                    <a:pt x="3853" y="684"/>
                  </a:lnTo>
                  <a:lnTo>
                    <a:pt x="3853" y="702"/>
                  </a:lnTo>
                  <a:cubicBezTo>
                    <a:pt x="3847" y="702"/>
                    <a:pt x="3847" y="702"/>
                    <a:pt x="3842" y="708"/>
                  </a:cubicBezTo>
                  <a:lnTo>
                    <a:pt x="134" y="673"/>
                  </a:lnTo>
                  <a:cubicBezTo>
                    <a:pt x="129" y="673"/>
                    <a:pt x="129" y="673"/>
                    <a:pt x="123" y="667"/>
                  </a:cubicBezTo>
                  <a:lnTo>
                    <a:pt x="123" y="655"/>
                  </a:lnTo>
                  <a:lnTo>
                    <a:pt x="332" y="122"/>
                  </a:lnTo>
                  <a:cubicBezTo>
                    <a:pt x="338" y="116"/>
                    <a:pt x="343" y="111"/>
                    <a:pt x="349" y="111"/>
                  </a:cubicBezTo>
                  <a:close/>
                  <a:moveTo>
                    <a:pt x="349" y="1"/>
                  </a:moveTo>
                  <a:cubicBezTo>
                    <a:pt x="297" y="1"/>
                    <a:pt x="244" y="28"/>
                    <a:pt x="228" y="81"/>
                  </a:cubicBezTo>
                  <a:lnTo>
                    <a:pt x="19" y="615"/>
                  </a:lnTo>
                  <a:cubicBezTo>
                    <a:pt x="1" y="655"/>
                    <a:pt x="8" y="697"/>
                    <a:pt x="30" y="732"/>
                  </a:cubicBezTo>
                  <a:cubicBezTo>
                    <a:pt x="54" y="766"/>
                    <a:pt x="94" y="789"/>
                    <a:pt x="134" y="789"/>
                  </a:cubicBezTo>
                  <a:lnTo>
                    <a:pt x="3836" y="818"/>
                  </a:lnTo>
                  <a:lnTo>
                    <a:pt x="3842" y="818"/>
                  </a:lnTo>
                  <a:cubicBezTo>
                    <a:pt x="3882" y="818"/>
                    <a:pt x="3923" y="794"/>
                    <a:pt x="3946" y="759"/>
                  </a:cubicBezTo>
                  <a:cubicBezTo>
                    <a:pt x="3975" y="719"/>
                    <a:pt x="3975" y="673"/>
                    <a:pt x="3952" y="633"/>
                  </a:cubicBezTo>
                  <a:lnTo>
                    <a:pt x="3685" y="93"/>
                  </a:lnTo>
                  <a:cubicBezTo>
                    <a:pt x="3662" y="52"/>
                    <a:pt x="3620" y="23"/>
                    <a:pt x="3569" y="23"/>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341;p50">
              <a:extLst>
                <a:ext uri="{FF2B5EF4-FFF2-40B4-BE49-F238E27FC236}">
                  <a16:creationId xmlns:a16="http://schemas.microsoft.com/office/drawing/2014/main" id="{597822D3-08CB-4419-9970-20E1A6AE3F90}"/>
                </a:ext>
              </a:extLst>
            </p:cNvPr>
            <p:cNvSpPr/>
            <p:nvPr/>
          </p:nvSpPr>
          <p:spPr>
            <a:xfrm>
              <a:off x="8144631" y="895112"/>
              <a:ext cx="688116" cy="59211"/>
            </a:xfrm>
            <a:custGeom>
              <a:avLst/>
              <a:gdLst/>
              <a:ahLst/>
              <a:cxnLst/>
              <a:rect l="l" t="t" r="r" b="b"/>
              <a:pathLst>
                <a:path w="3591" h="309" extrusionOk="0">
                  <a:moveTo>
                    <a:pt x="24" y="1"/>
                  </a:moveTo>
                  <a:cubicBezTo>
                    <a:pt x="11" y="1"/>
                    <a:pt x="0" y="6"/>
                    <a:pt x="0" y="19"/>
                  </a:cubicBezTo>
                  <a:lnTo>
                    <a:pt x="0" y="262"/>
                  </a:lnTo>
                  <a:cubicBezTo>
                    <a:pt x="0" y="274"/>
                    <a:pt x="11" y="279"/>
                    <a:pt x="24" y="279"/>
                  </a:cubicBezTo>
                  <a:lnTo>
                    <a:pt x="3567" y="308"/>
                  </a:lnTo>
                  <a:cubicBezTo>
                    <a:pt x="3579" y="308"/>
                    <a:pt x="3591" y="303"/>
                    <a:pt x="3591" y="290"/>
                  </a:cubicBezTo>
                  <a:lnTo>
                    <a:pt x="3591" y="47"/>
                  </a:lnTo>
                  <a:cubicBezTo>
                    <a:pt x="3591" y="36"/>
                    <a:pt x="3579" y="30"/>
                    <a:pt x="3567" y="30"/>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342;p50">
              <a:extLst>
                <a:ext uri="{FF2B5EF4-FFF2-40B4-BE49-F238E27FC236}">
                  <a16:creationId xmlns:a16="http://schemas.microsoft.com/office/drawing/2014/main" id="{B787FE18-19C6-47A2-A397-5EA0F0DC638E}"/>
                </a:ext>
              </a:extLst>
            </p:cNvPr>
            <p:cNvSpPr/>
            <p:nvPr/>
          </p:nvSpPr>
          <p:spPr>
            <a:xfrm>
              <a:off x="8136825" y="883998"/>
              <a:ext cx="710728" cy="81440"/>
            </a:xfrm>
            <a:custGeom>
              <a:avLst/>
              <a:gdLst/>
              <a:ahLst/>
              <a:cxnLst/>
              <a:rect l="l" t="t" r="r" b="b"/>
              <a:pathLst>
                <a:path w="3709" h="425" extrusionOk="0">
                  <a:moveTo>
                    <a:pt x="204" y="117"/>
                  </a:moveTo>
                  <a:lnTo>
                    <a:pt x="3510" y="139"/>
                  </a:lnTo>
                  <a:cubicBezTo>
                    <a:pt x="3528" y="139"/>
                    <a:pt x="3551" y="152"/>
                    <a:pt x="3569" y="169"/>
                  </a:cubicBezTo>
                  <a:cubicBezTo>
                    <a:pt x="3586" y="181"/>
                    <a:pt x="3591" y="203"/>
                    <a:pt x="3591" y="227"/>
                  </a:cubicBezTo>
                  <a:cubicBezTo>
                    <a:pt x="3591" y="251"/>
                    <a:pt x="3580" y="268"/>
                    <a:pt x="3569" y="286"/>
                  </a:cubicBezTo>
                  <a:cubicBezTo>
                    <a:pt x="3551" y="302"/>
                    <a:pt x="3528" y="308"/>
                    <a:pt x="3505" y="308"/>
                  </a:cubicBezTo>
                  <a:lnTo>
                    <a:pt x="198" y="286"/>
                  </a:lnTo>
                  <a:cubicBezTo>
                    <a:pt x="152" y="286"/>
                    <a:pt x="118" y="244"/>
                    <a:pt x="118" y="198"/>
                  </a:cubicBezTo>
                  <a:cubicBezTo>
                    <a:pt x="118" y="152"/>
                    <a:pt x="158" y="117"/>
                    <a:pt x="198" y="117"/>
                  </a:cubicBezTo>
                  <a:close/>
                  <a:moveTo>
                    <a:pt x="204" y="0"/>
                  </a:moveTo>
                  <a:cubicBezTo>
                    <a:pt x="94" y="7"/>
                    <a:pt x="1" y="88"/>
                    <a:pt x="1" y="198"/>
                  </a:cubicBezTo>
                  <a:cubicBezTo>
                    <a:pt x="1" y="308"/>
                    <a:pt x="88" y="396"/>
                    <a:pt x="198" y="396"/>
                  </a:cubicBezTo>
                  <a:lnTo>
                    <a:pt x="3505" y="425"/>
                  </a:lnTo>
                  <a:cubicBezTo>
                    <a:pt x="3563" y="425"/>
                    <a:pt x="3609" y="407"/>
                    <a:pt x="3644" y="366"/>
                  </a:cubicBezTo>
                  <a:cubicBezTo>
                    <a:pt x="3684" y="332"/>
                    <a:pt x="3708" y="279"/>
                    <a:pt x="3708" y="227"/>
                  </a:cubicBezTo>
                  <a:cubicBezTo>
                    <a:pt x="3708" y="117"/>
                    <a:pt x="3620" y="29"/>
                    <a:pt x="3510" y="29"/>
                  </a:cubicBezTo>
                  <a:lnTo>
                    <a:pt x="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343;p50">
              <a:extLst>
                <a:ext uri="{FF2B5EF4-FFF2-40B4-BE49-F238E27FC236}">
                  <a16:creationId xmlns:a16="http://schemas.microsoft.com/office/drawing/2014/main" id="{836195D8-05B3-4917-A151-717237A8CB41}"/>
                </a:ext>
              </a:extLst>
            </p:cNvPr>
            <p:cNvSpPr/>
            <p:nvPr/>
          </p:nvSpPr>
          <p:spPr>
            <a:xfrm>
              <a:off x="8374581" y="128230"/>
              <a:ext cx="41390" cy="18971"/>
            </a:xfrm>
            <a:custGeom>
              <a:avLst/>
              <a:gdLst/>
              <a:ahLst/>
              <a:cxnLst/>
              <a:rect l="l" t="t" r="r" b="b"/>
              <a:pathLst>
                <a:path w="216" h="99" extrusionOk="0">
                  <a:moveTo>
                    <a:pt x="144" y="0"/>
                  </a:moveTo>
                  <a:cubicBezTo>
                    <a:pt x="59" y="0"/>
                    <a:pt x="0" y="99"/>
                    <a:pt x="0" y="99"/>
                  </a:cubicBezTo>
                  <a:lnTo>
                    <a:pt x="216" y="24"/>
                  </a:lnTo>
                  <a:cubicBezTo>
                    <a:pt x="191" y="7"/>
                    <a:pt x="166"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344;p50">
              <a:extLst>
                <a:ext uri="{FF2B5EF4-FFF2-40B4-BE49-F238E27FC236}">
                  <a16:creationId xmlns:a16="http://schemas.microsoft.com/office/drawing/2014/main" id="{744691D2-B202-429F-9C7B-BE3BC2C2F08A}"/>
                </a:ext>
              </a:extLst>
            </p:cNvPr>
            <p:cNvSpPr/>
            <p:nvPr/>
          </p:nvSpPr>
          <p:spPr>
            <a:xfrm>
              <a:off x="8362508" y="117307"/>
              <a:ext cx="65535" cy="41199"/>
            </a:xfrm>
            <a:custGeom>
              <a:avLst/>
              <a:gdLst/>
              <a:ahLst/>
              <a:cxnLst/>
              <a:rect l="l" t="t" r="r" b="b"/>
              <a:pathLst>
                <a:path w="342" h="215" extrusionOk="0">
                  <a:moveTo>
                    <a:pt x="211" y="1"/>
                  </a:moveTo>
                  <a:cubicBezTo>
                    <a:pt x="199" y="1"/>
                    <a:pt x="187" y="2"/>
                    <a:pt x="175" y="6"/>
                  </a:cubicBezTo>
                  <a:cubicBezTo>
                    <a:pt x="81" y="28"/>
                    <a:pt x="23" y="116"/>
                    <a:pt x="12" y="127"/>
                  </a:cubicBezTo>
                  <a:cubicBezTo>
                    <a:pt x="1" y="150"/>
                    <a:pt x="6" y="191"/>
                    <a:pt x="35" y="202"/>
                  </a:cubicBezTo>
                  <a:cubicBezTo>
                    <a:pt x="41" y="208"/>
                    <a:pt x="52" y="214"/>
                    <a:pt x="63" y="214"/>
                  </a:cubicBezTo>
                  <a:cubicBezTo>
                    <a:pt x="81" y="214"/>
                    <a:pt x="98" y="202"/>
                    <a:pt x="111" y="185"/>
                  </a:cubicBezTo>
                  <a:cubicBezTo>
                    <a:pt x="116" y="173"/>
                    <a:pt x="156" y="127"/>
                    <a:pt x="197" y="116"/>
                  </a:cubicBezTo>
                  <a:cubicBezTo>
                    <a:pt x="209" y="116"/>
                    <a:pt x="226" y="116"/>
                    <a:pt x="250" y="127"/>
                  </a:cubicBezTo>
                  <a:cubicBezTo>
                    <a:pt x="258" y="134"/>
                    <a:pt x="268" y="137"/>
                    <a:pt x="278" y="137"/>
                  </a:cubicBezTo>
                  <a:cubicBezTo>
                    <a:pt x="296" y="137"/>
                    <a:pt x="314" y="128"/>
                    <a:pt x="325" y="110"/>
                  </a:cubicBezTo>
                  <a:cubicBezTo>
                    <a:pt x="342" y="86"/>
                    <a:pt x="336" y="52"/>
                    <a:pt x="314" y="33"/>
                  </a:cubicBezTo>
                  <a:cubicBezTo>
                    <a:pt x="279" y="13"/>
                    <a:pt x="245"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345;p50">
              <a:extLst>
                <a:ext uri="{FF2B5EF4-FFF2-40B4-BE49-F238E27FC236}">
                  <a16:creationId xmlns:a16="http://schemas.microsoft.com/office/drawing/2014/main" id="{886CCBFB-90F2-4716-BD18-F593CA6DF443}"/>
                </a:ext>
              </a:extLst>
            </p:cNvPr>
            <p:cNvSpPr/>
            <p:nvPr/>
          </p:nvSpPr>
          <p:spPr>
            <a:xfrm>
              <a:off x="8393551" y="-95204"/>
              <a:ext cx="30276" cy="61319"/>
            </a:xfrm>
            <a:custGeom>
              <a:avLst/>
              <a:gdLst/>
              <a:ahLst/>
              <a:cxnLst/>
              <a:rect l="l" t="t" r="r" b="b"/>
              <a:pathLst>
                <a:path w="158" h="320" extrusionOk="0">
                  <a:moveTo>
                    <a:pt x="0" y="1"/>
                  </a:moveTo>
                  <a:lnTo>
                    <a:pt x="157" y="320"/>
                  </a:lnTo>
                  <a:cubicBezTo>
                    <a:pt x="157" y="1"/>
                    <a:pt x="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346;p50">
              <a:extLst>
                <a:ext uri="{FF2B5EF4-FFF2-40B4-BE49-F238E27FC236}">
                  <a16:creationId xmlns:a16="http://schemas.microsoft.com/office/drawing/2014/main" id="{A0547F6E-DD0D-497B-955B-464ADDF72871}"/>
                </a:ext>
              </a:extLst>
            </p:cNvPr>
            <p:cNvSpPr/>
            <p:nvPr/>
          </p:nvSpPr>
          <p:spPr>
            <a:xfrm>
              <a:off x="8382437" y="-106319"/>
              <a:ext cx="52313" cy="83356"/>
            </a:xfrm>
            <a:custGeom>
              <a:avLst/>
              <a:gdLst/>
              <a:ahLst/>
              <a:cxnLst/>
              <a:rect l="l" t="t" r="r" b="b"/>
              <a:pathLst>
                <a:path w="273" h="435" extrusionOk="0">
                  <a:moveTo>
                    <a:pt x="58" y="0"/>
                  </a:moveTo>
                  <a:cubicBezTo>
                    <a:pt x="29" y="0"/>
                    <a:pt x="7" y="24"/>
                    <a:pt x="1" y="52"/>
                  </a:cubicBezTo>
                  <a:cubicBezTo>
                    <a:pt x="1" y="81"/>
                    <a:pt x="23" y="110"/>
                    <a:pt x="52" y="110"/>
                  </a:cubicBezTo>
                  <a:cubicBezTo>
                    <a:pt x="87" y="116"/>
                    <a:pt x="157" y="174"/>
                    <a:pt x="157" y="378"/>
                  </a:cubicBezTo>
                  <a:cubicBezTo>
                    <a:pt x="157" y="407"/>
                    <a:pt x="181" y="435"/>
                    <a:pt x="215" y="435"/>
                  </a:cubicBezTo>
                  <a:cubicBezTo>
                    <a:pt x="245" y="435"/>
                    <a:pt x="272" y="407"/>
                    <a:pt x="272" y="378"/>
                  </a:cubicBezTo>
                  <a:cubicBezTo>
                    <a:pt x="272" y="6"/>
                    <a:pt x="7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347;p50">
              <a:extLst>
                <a:ext uri="{FF2B5EF4-FFF2-40B4-BE49-F238E27FC236}">
                  <a16:creationId xmlns:a16="http://schemas.microsoft.com/office/drawing/2014/main" id="{A2EAF19A-183F-483E-9B12-D90603665A42}"/>
                </a:ext>
              </a:extLst>
            </p:cNvPr>
            <p:cNvSpPr/>
            <p:nvPr/>
          </p:nvSpPr>
          <p:spPr>
            <a:xfrm>
              <a:off x="8665850" y="-338759"/>
              <a:ext cx="160196" cy="160388"/>
            </a:xfrm>
            <a:custGeom>
              <a:avLst/>
              <a:gdLst/>
              <a:ahLst/>
              <a:cxnLst/>
              <a:rect l="l" t="t" r="r" b="b"/>
              <a:pathLst>
                <a:path w="836" h="837" extrusionOk="0">
                  <a:moveTo>
                    <a:pt x="836" y="1"/>
                  </a:moveTo>
                  <a:lnTo>
                    <a:pt x="0" y="8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2348;p50">
              <a:extLst>
                <a:ext uri="{FF2B5EF4-FFF2-40B4-BE49-F238E27FC236}">
                  <a16:creationId xmlns:a16="http://schemas.microsoft.com/office/drawing/2014/main" id="{5AA1572B-DA80-4BB0-BB91-B70DA1DE5D63}"/>
                </a:ext>
              </a:extLst>
            </p:cNvPr>
            <p:cNvSpPr/>
            <p:nvPr/>
          </p:nvSpPr>
          <p:spPr>
            <a:xfrm>
              <a:off x="8653586" y="-349873"/>
              <a:ext cx="183766" cy="181658"/>
            </a:xfrm>
            <a:custGeom>
              <a:avLst/>
              <a:gdLst/>
              <a:ahLst/>
              <a:cxnLst/>
              <a:rect l="l" t="t" r="r" b="b"/>
              <a:pathLst>
                <a:path w="959" h="948" extrusionOk="0">
                  <a:moveTo>
                    <a:pt x="900" y="1"/>
                  </a:moveTo>
                  <a:cubicBezTo>
                    <a:pt x="886" y="1"/>
                    <a:pt x="871" y="7"/>
                    <a:pt x="859" y="18"/>
                  </a:cubicBezTo>
                  <a:lnTo>
                    <a:pt x="24" y="854"/>
                  </a:lnTo>
                  <a:cubicBezTo>
                    <a:pt x="0" y="870"/>
                    <a:pt x="0" y="912"/>
                    <a:pt x="24" y="929"/>
                  </a:cubicBezTo>
                  <a:cubicBezTo>
                    <a:pt x="35" y="940"/>
                    <a:pt x="53" y="947"/>
                    <a:pt x="64" y="947"/>
                  </a:cubicBezTo>
                  <a:cubicBezTo>
                    <a:pt x="83" y="947"/>
                    <a:pt x="94" y="940"/>
                    <a:pt x="105" y="929"/>
                  </a:cubicBezTo>
                  <a:lnTo>
                    <a:pt x="940" y="99"/>
                  </a:lnTo>
                  <a:cubicBezTo>
                    <a:pt x="958" y="77"/>
                    <a:pt x="958" y="42"/>
                    <a:pt x="940" y="18"/>
                  </a:cubicBezTo>
                  <a:cubicBezTo>
                    <a:pt x="929" y="7"/>
                    <a:pt x="91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2349;p50">
              <a:extLst>
                <a:ext uri="{FF2B5EF4-FFF2-40B4-BE49-F238E27FC236}">
                  <a16:creationId xmlns:a16="http://schemas.microsoft.com/office/drawing/2014/main" id="{2EB6D8D6-862B-4D90-BFA0-565CE57773B3}"/>
                </a:ext>
              </a:extLst>
            </p:cNvPr>
            <p:cNvSpPr/>
            <p:nvPr/>
          </p:nvSpPr>
          <p:spPr>
            <a:xfrm>
              <a:off x="8440116" y="-515246"/>
              <a:ext cx="192" cy="216725"/>
            </a:xfrm>
            <a:custGeom>
              <a:avLst/>
              <a:gdLst/>
              <a:ahLst/>
              <a:cxnLst/>
              <a:rect l="l" t="t" r="r" b="b"/>
              <a:pathLst>
                <a:path w="1" h="1131" extrusionOk="0">
                  <a:moveTo>
                    <a:pt x="1" y="0"/>
                  </a:moveTo>
                  <a:lnTo>
                    <a:pt x="1" y="11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350;p50">
              <a:extLst>
                <a:ext uri="{FF2B5EF4-FFF2-40B4-BE49-F238E27FC236}">
                  <a16:creationId xmlns:a16="http://schemas.microsoft.com/office/drawing/2014/main" id="{F8FEAAAA-C9B9-457E-80D0-08C3E059D8DA}"/>
                </a:ext>
              </a:extLst>
            </p:cNvPr>
            <p:cNvSpPr/>
            <p:nvPr/>
          </p:nvSpPr>
          <p:spPr>
            <a:xfrm>
              <a:off x="8429194" y="-526551"/>
              <a:ext cx="22420" cy="239337"/>
            </a:xfrm>
            <a:custGeom>
              <a:avLst/>
              <a:gdLst/>
              <a:ahLst/>
              <a:cxnLst/>
              <a:rect l="l" t="t" r="r" b="b"/>
              <a:pathLst>
                <a:path w="117" h="1249" extrusionOk="0">
                  <a:moveTo>
                    <a:pt x="58" y="1"/>
                  </a:moveTo>
                  <a:cubicBezTo>
                    <a:pt x="23" y="1"/>
                    <a:pt x="1" y="30"/>
                    <a:pt x="1" y="59"/>
                  </a:cubicBezTo>
                  <a:lnTo>
                    <a:pt x="1" y="1190"/>
                  </a:lnTo>
                  <a:cubicBezTo>
                    <a:pt x="1" y="1219"/>
                    <a:pt x="23" y="1248"/>
                    <a:pt x="58" y="1248"/>
                  </a:cubicBezTo>
                  <a:cubicBezTo>
                    <a:pt x="87" y="1248"/>
                    <a:pt x="116" y="1219"/>
                    <a:pt x="116" y="1190"/>
                  </a:cubicBezTo>
                  <a:lnTo>
                    <a:pt x="116" y="59"/>
                  </a:lnTo>
                  <a:cubicBezTo>
                    <a:pt x="116" y="30"/>
                    <a:pt x="87"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351;p50">
              <a:extLst>
                <a:ext uri="{FF2B5EF4-FFF2-40B4-BE49-F238E27FC236}">
                  <a16:creationId xmlns:a16="http://schemas.microsoft.com/office/drawing/2014/main" id="{8EC1E2F2-7C85-41DB-A078-EAE318B91B06}"/>
                </a:ext>
              </a:extLst>
            </p:cNvPr>
            <p:cNvSpPr/>
            <p:nvPr/>
          </p:nvSpPr>
          <p:spPr>
            <a:xfrm rot="-5278342">
              <a:off x="7978104" y="-349876"/>
              <a:ext cx="183768" cy="181660"/>
            </a:xfrm>
            <a:custGeom>
              <a:avLst/>
              <a:gdLst/>
              <a:ahLst/>
              <a:cxnLst/>
              <a:rect l="l" t="t" r="r" b="b"/>
              <a:pathLst>
                <a:path w="959" h="948" extrusionOk="0">
                  <a:moveTo>
                    <a:pt x="900" y="1"/>
                  </a:moveTo>
                  <a:cubicBezTo>
                    <a:pt x="886" y="1"/>
                    <a:pt x="871" y="7"/>
                    <a:pt x="859" y="18"/>
                  </a:cubicBezTo>
                  <a:lnTo>
                    <a:pt x="24" y="854"/>
                  </a:lnTo>
                  <a:cubicBezTo>
                    <a:pt x="0" y="870"/>
                    <a:pt x="0" y="912"/>
                    <a:pt x="24" y="929"/>
                  </a:cubicBezTo>
                  <a:cubicBezTo>
                    <a:pt x="35" y="940"/>
                    <a:pt x="53" y="947"/>
                    <a:pt x="64" y="947"/>
                  </a:cubicBezTo>
                  <a:cubicBezTo>
                    <a:pt x="83" y="947"/>
                    <a:pt x="94" y="940"/>
                    <a:pt x="105" y="929"/>
                  </a:cubicBezTo>
                  <a:lnTo>
                    <a:pt x="940" y="99"/>
                  </a:lnTo>
                  <a:cubicBezTo>
                    <a:pt x="958" y="77"/>
                    <a:pt x="958" y="42"/>
                    <a:pt x="940" y="18"/>
                  </a:cubicBezTo>
                  <a:cubicBezTo>
                    <a:pt x="929" y="7"/>
                    <a:pt x="91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4" name="Google Shape;4148;p66">
            <a:extLst>
              <a:ext uri="{FF2B5EF4-FFF2-40B4-BE49-F238E27FC236}">
                <a16:creationId xmlns:a16="http://schemas.microsoft.com/office/drawing/2014/main" id="{25DF3B50-FBED-42A9-B2FE-9E6AFEC48A6C}"/>
              </a:ext>
            </a:extLst>
          </p:cNvPr>
          <p:cNvSpPr/>
          <p:nvPr/>
        </p:nvSpPr>
        <p:spPr>
          <a:xfrm>
            <a:off x="2475485" y="4919734"/>
            <a:ext cx="64651" cy="57157"/>
          </a:xfrm>
          <a:custGeom>
            <a:avLst/>
            <a:gdLst/>
            <a:ahLst/>
            <a:cxnLst/>
            <a:rect l="l" t="t" r="r" b="b"/>
            <a:pathLst>
              <a:path w="785" h="694" extrusionOk="0">
                <a:moveTo>
                  <a:pt x="393" y="1"/>
                </a:moveTo>
                <a:cubicBezTo>
                  <a:pt x="321" y="1"/>
                  <a:pt x="249" y="23"/>
                  <a:pt x="186" y="70"/>
                </a:cubicBezTo>
                <a:cubicBezTo>
                  <a:pt x="36" y="180"/>
                  <a:pt x="1" y="400"/>
                  <a:pt x="111" y="551"/>
                </a:cubicBezTo>
                <a:cubicBezTo>
                  <a:pt x="181" y="645"/>
                  <a:pt x="286" y="693"/>
                  <a:pt x="392" y="693"/>
                </a:cubicBezTo>
                <a:cubicBezTo>
                  <a:pt x="463" y="693"/>
                  <a:pt x="535" y="671"/>
                  <a:pt x="598" y="627"/>
                </a:cubicBezTo>
                <a:cubicBezTo>
                  <a:pt x="750" y="510"/>
                  <a:pt x="785" y="296"/>
                  <a:pt x="673" y="145"/>
                </a:cubicBezTo>
                <a:cubicBezTo>
                  <a:pt x="604" y="51"/>
                  <a:pt x="499" y="1"/>
                  <a:pt x="393" y="1"/>
                </a:cubicBezTo>
                <a:close/>
              </a:path>
            </a:pathLst>
          </a:custGeom>
          <a:solidFill>
            <a:schemeClr val="dk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3">
            <a:extLst>
              <a:ext uri="{FF2B5EF4-FFF2-40B4-BE49-F238E27FC236}">
                <a16:creationId xmlns:a16="http://schemas.microsoft.com/office/drawing/2014/main" id="{44993CAC-4E51-41F8-9FE0-F0BE0791C770}"/>
              </a:ext>
            </a:extLst>
          </p:cNvPr>
          <p:cNvSpPr/>
          <p:nvPr/>
        </p:nvSpPr>
        <p:spPr>
          <a:xfrm>
            <a:off x="2179792" y="974181"/>
            <a:ext cx="4898088" cy="2470397"/>
          </a:xfrm>
          <a:prstGeom prst="rect">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3" name="Google Shape;4103;p66"/>
          <p:cNvSpPr txBox="1">
            <a:spLocks noGrp="1"/>
          </p:cNvSpPr>
          <p:nvPr>
            <p:ph type="subTitle" idx="1"/>
          </p:nvPr>
        </p:nvSpPr>
        <p:spPr>
          <a:xfrm>
            <a:off x="2272813" y="1972111"/>
            <a:ext cx="4735532" cy="886800"/>
          </a:xfrm>
          <a:prstGeom prst="rect">
            <a:avLst/>
          </a:prstGeom>
        </p:spPr>
        <p:txBody>
          <a:bodyPr spcFirstLastPara="1" wrap="square" lIns="91425" tIns="91425" rIns="91425" bIns="91425" anchor="t" anchorCtr="0">
            <a:noAutofit/>
          </a:bodyPr>
          <a:lstStyle/>
          <a:p>
            <a:pPr marL="0" indent="0" algn="ctr"/>
            <a:r>
              <a:rPr lang="fr-FR" dirty="0">
                <a:latin typeface="Arial Rounded MT Bold" panose="020F0704030504030204" pitchFamily="34" charset="0"/>
              </a:rPr>
              <a:t>Comment gérer ces </a:t>
            </a:r>
            <a:r>
              <a:rPr lang="en-US" b="1" dirty="0">
                <a:solidFill>
                  <a:srgbClr val="2D8373"/>
                </a:solidFill>
                <a:latin typeface="Arial Rounded MT Bold" panose="020F0704030504030204" pitchFamily="34" charset="0"/>
              </a:rPr>
              <a:t>"</a:t>
            </a:r>
            <a:r>
              <a:rPr lang="fr-FR" b="1" dirty="0">
                <a:solidFill>
                  <a:srgbClr val="2D8373"/>
                </a:solidFill>
                <a:latin typeface="Arial Rounded MT Bold" panose="020F0704030504030204" pitchFamily="34" charset="0"/>
              </a:rPr>
              <a:t>pièces de puzzle</a:t>
            </a:r>
            <a:r>
              <a:rPr lang="en-US" dirty="0">
                <a:solidFill>
                  <a:srgbClr val="2D8373"/>
                </a:solidFill>
                <a:latin typeface="Arial Rounded MT Bold" panose="020F0704030504030204" pitchFamily="34" charset="0"/>
              </a:rPr>
              <a:t>"</a:t>
            </a:r>
            <a:r>
              <a:rPr lang="fr-FR" b="1" dirty="0">
                <a:solidFill>
                  <a:srgbClr val="2D8373"/>
                </a:solidFill>
                <a:latin typeface="Arial Rounded MT Bold" panose="020F0704030504030204" pitchFamily="34" charset="0"/>
              </a:rPr>
              <a:t> </a:t>
            </a:r>
            <a:r>
              <a:rPr lang="fr-FR" dirty="0">
                <a:latin typeface="Arial Rounded MT Bold" panose="020F0704030504030204" pitchFamily="34" charset="0"/>
              </a:rPr>
              <a:t>de manière </a:t>
            </a:r>
            <a:r>
              <a:rPr lang="fr-FR" b="1" dirty="0">
                <a:solidFill>
                  <a:srgbClr val="2D8373"/>
                </a:solidFill>
                <a:latin typeface="Arial Rounded MT Bold" panose="020F0704030504030204" pitchFamily="34" charset="0"/>
              </a:rPr>
              <a:t>efficace</a:t>
            </a:r>
            <a:r>
              <a:rPr lang="fr-FR" dirty="0">
                <a:latin typeface="Arial Rounded MT Bold" panose="020F0704030504030204" pitchFamily="34" charset="0"/>
              </a:rPr>
              <a:t> et </a:t>
            </a:r>
            <a:r>
              <a:rPr lang="fr-FR" b="1" dirty="0">
                <a:solidFill>
                  <a:srgbClr val="2D8373"/>
                </a:solidFill>
                <a:latin typeface="Arial Rounded MT Bold" panose="020F0704030504030204" pitchFamily="34" charset="0"/>
              </a:rPr>
              <a:t>adaptée</a:t>
            </a:r>
            <a:r>
              <a:rPr lang="fr-FR" dirty="0">
                <a:latin typeface="Arial Rounded MT Bold" panose="020F0704030504030204" pitchFamily="34" charset="0"/>
              </a:rPr>
              <a:t> à différents contextes?</a:t>
            </a:r>
            <a:endParaRPr dirty="0">
              <a:latin typeface="Arial Rounded MT Bold" panose="020F0704030504030204" pitchFamily="34" charset="0"/>
            </a:endParaRPr>
          </a:p>
        </p:txBody>
      </p:sp>
    </p:spTree>
    <p:extLst>
      <p:ext uri="{BB962C8B-B14F-4D97-AF65-F5344CB8AC3E}">
        <p14:creationId xmlns:p14="http://schemas.microsoft.com/office/powerpoint/2010/main" val="336117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itle 5">
            <a:extLst>
              <a:ext uri="{FF2B5EF4-FFF2-40B4-BE49-F238E27FC236}">
                <a16:creationId xmlns:a16="http://schemas.microsoft.com/office/drawing/2014/main" id="{991EF749-968F-4A46-ABCA-D3EC37BB9C1A}"/>
              </a:ext>
            </a:extLst>
          </p:cNvPr>
          <p:cNvSpPr txBox="1">
            <a:spLocks/>
          </p:cNvSpPr>
          <p:nvPr/>
        </p:nvSpPr>
        <p:spPr>
          <a:xfrm>
            <a:off x="887388" y="692124"/>
            <a:ext cx="78062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latin typeface="Arial Rounded MT Bold" panose="020F0704030504030204" pitchFamily="34" charset="0"/>
              </a:rPr>
              <a:t>Les méthodes </a:t>
            </a:r>
            <a:r>
              <a:rPr lang="en-US" b="1" dirty="0">
                <a:solidFill>
                  <a:srgbClr val="2D8373"/>
                </a:solidFill>
                <a:latin typeface="Arial Rounded MT Bold" panose="020F0704030504030204" pitchFamily="34" charset="0"/>
              </a:rPr>
              <a:t>Agiles </a:t>
            </a:r>
            <a:r>
              <a:rPr lang="fr-FR" dirty="0">
                <a:latin typeface="Arial Rounded MT Bold" panose="020F0704030504030204" pitchFamily="34" charset="0"/>
              </a:rPr>
              <a:t>les plus populaires</a:t>
            </a:r>
            <a:endParaRPr lang="en-US" b="1" dirty="0">
              <a:solidFill>
                <a:srgbClr val="2D8373"/>
              </a:solidFill>
              <a:latin typeface="Arial Rounded MT Bold" panose="020F0704030504030204" pitchFamily="34" charset="0"/>
            </a:endParaRPr>
          </a:p>
        </p:txBody>
      </p:sp>
      <p:sp>
        <p:nvSpPr>
          <p:cNvPr id="33" name="TextBox 32">
            <a:extLst>
              <a:ext uri="{FF2B5EF4-FFF2-40B4-BE49-F238E27FC236}">
                <a16:creationId xmlns:a16="http://schemas.microsoft.com/office/drawing/2014/main" id="{E85B72F5-DB94-4DEF-9641-CEC82CD47543}"/>
              </a:ext>
            </a:extLst>
          </p:cNvPr>
          <p:cNvSpPr txBox="1"/>
          <p:nvPr/>
        </p:nvSpPr>
        <p:spPr>
          <a:xfrm>
            <a:off x="2601260" y="2005149"/>
            <a:ext cx="2533066" cy="307777"/>
          </a:xfrm>
          <a:prstGeom prst="rect">
            <a:avLst/>
          </a:prstGeom>
          <a:noFill/>
        </p:spPr>
        <p:txBody>
          <a:bodyPr wrap="none" rtlCol="0">
            <a:spAutoFit/>
          </a:bodyPr>
          <a:lstStyle/>
          <a:p>
            <a:r>
              <a:rPr lang="en-US" dirty="0">
                <a:solidFill>
                  <a:srgbClr val="2D2D48"/>
                </a:solidFill>
              </a:rPr>
              <a:t>L’e</a:t>
            </a:r>
            <a:r>
              <a:rPr lang="en-US" dirty="0">
                <a:solidFill>
                  <a:srgbClr val="2D8373"/>
                </a:solidFill>
              </a:rPr>
              <a:t>X</a:t>
            </a:r>
            <a:r>
              <a:rPr lang="en-US" dirty="0">
                <a:solidFill>
                  <a:srgbClr val="2D2D48"/>
                </a:solidFill>
              </a:rPr>
              <a:t>trême </a:t>
            </a:r>
            <a:r>
              <a:rPr lang="en-US" dirty="0">
                <a:solidFill>
                  <a:srgbClr val="2D8373"/>
                </a:solidFill>
              </a:rPr>
              <a:t>P</a:t>
            </a:r>
            <a:r>
              <a:rPr lang="en-US" dirty="0">
                <a:solidFill>
                  <a:srgbClr val="2D2D48"/>
                </a:solidFill>
              </a:rPr>
              <a:t>rogramming (</a:t>
            </a:r>
            <a:r>
              <a:rPr lang="en-US" dirty="0">
                <a:solidFill>
                  <a:srgbClr val="2D8373"/>
                </a:solidFill>
              </a:rPr>
              <a:t>XP</a:t>
            </a:r>
            <a:r>
              <a:rPr lang="en-US" dirty="0">
                <a:solidFill>
                  <a:srgbClr val="2D2D48"/>
                </a:solidFill>
              </a:rPr>
              <a:t>)</a:t>
            </a:r>
          </a:p>
        </p:txBody>
      </p:sp>
      <p:sp>
        <p:nvSpPr>
          <p:cNvPr id="35" name="TextBox 34">
            <a:extLst>
              <a:ext uri="{FF2B5EF4-FFF2-40B4-BE49-F238E27FC236}">
                <a16:creationId xmlns:a16="http://schemas.microsoft.com/office/drawing/2014/main" id="{722BC843-82CD-4763-AAB5-6BA58F4EF2A1}"/>
              </a:ext>
            </a:extLst>
          </p:cNvPr>
          <p:cNvSpPr txBox="1"/>
          <p:nvPr/>
        </p:nvSpPr>
        <p:spPr>
          <a:xfrm>
            <a:off x="2577323" y="2312926"/>
            <a:ext cx="702436" cy="307777"/>
          </a:xfrm>
          <a:prstGeom prst="rect">
            <a:avLst/>
          </a:prstGeom>
          <a:noFill/>
        </p:spPr>
        <p:txBody>
          <a:bodyPr wrap="none" rtlCol="0">
            <a:spAutoFit/>
          </a:bodyPr>
          <a:lstStyle/>
          <a:p>
            <a:r>
              <a:rPr lang="en-US" dirty="0">
                <a:solidFill>
                  <a:srgbClr val="2D2D48"/>
                </a:solidFill>
              </a:rPr>
              <a:t>Scrum</a:t>
            </a:r>
          </a:p>
        </p:txBody>
      </p:sp>
      <p:sp>
        <p:nvSpPr>
          <p:cNvPr id="36" name="TextBox 35">
            <a:extLst>
              <a:ext uri="{FF2B5EF4-FFF2-40B4-BE49-F238E27FC236}">
                <a16:creationId xmlns:a16="http://schemas.microsoft.com/office/drawing/2014/main" id="{7D4A3B8F-5459-46FB-83DF-93C97070A9F6}"/>
              </a:ext>
            </a:extLst>
          </p:cNvPr>
          <p:cNvSpPr txBox="1"/>
          <p:nvPr/>
        </p:nvSpPr>
        <p:spPr>
          <a:xfrm>
            <a:off x="2601260" y="3843664"/>
            <a:ext cx="4067139" cy="307777"/>
          </a:xfrm>
          <a:prstGeom prst="rect">
            <a:avLst/>
          </a:prstGeom>
          <a:noFill/>
        </p:spPr>
        <p:txBody>
          <a:bodyPr wrap="none" rtlCol="0">
            <a:spAutoFit/>
          </a:bodyPr>
          <a:lstStyle/>
          <a:p>
            <a:r>
              <a:rPr lang="en-US" dirty="0">
                <a:solidFill>
                  <a:srgbClr val="2D8373"/>
                </a:solidFill>
              </a:rPr>
              <a:t>D</a:t>
            </a:r>
            <a:r>
              <a:rPr lang="en-US" dirty="0">
                <a:solidFill>
                  <a:srgbClr val="2D2D48"/>
                </a:solidFill>
              </a:rPr>
              <a:t>ynamic </a:t>
            </a:r>
            <a:r>
              <a:rPr lang="en-US" dirty="0">
                <a:solidFill>
                  <a:srgbClr val="2D8373"/>
                </a:solidFill>
              </a:rPr>
              <a:t>S</a:t>
            </a:r>
            <a:r>
              <a:rPr lang="en-US" dirty="0">
                <a:solidFill>
                  <a:srgbClr val="2D2D48"/>
                </a:solidFill>
              </a:rPr>
              <a:t>ystems </a:t>
            </a:r>
            <a:r>
              <a:rPr lang="en-US" dirty="0">
                <a:solidFill>
                  <a:srgbClr val="2D8373"/>
                </a:solidFill>
              </a:rPr>
              <a:t>D</a:t>
            </a:r>
            <a:r>
              <a:rPr lang="en-US" dirty="0">
                <a:solidFill>
                  <a:srgbClr val="2D2D48"/>
                </a:solidFill>
              </a:rPr>
              <a:t>evelopment </a:t>
            </a:r>
            <a:r>
              <a:rPr lang="en-US" dirty="0">
                <a:solidFill>
                  <a:srgbClr val="2D8373"/>
                </a:solidFill>
              </a:rPr>
              <a:t>M</a:t>
            </a:r>
            <a:r>
              <a:rPr lang="en-US" dirty="0">
                <a:solidFill>
                  <a:srgbClr val="2D2D48"/>
                </a:solidFill>
              </a:rPr>
              <a:t>ethod (</a:t>
            </a:r>
            <a:r>
              <a:rPr lang="en-US" dirty="0">
                <a:solidFill>
                  <a:srgbClr val="2D8373"/>
                </a:solidFill>
              </a:rPr>
              <a:t>DSDM</a:t>
            </a:r>
            <a:r>
              <a:rPr lang="en-US" dirty="0">
                <a:solidFill>
                  <a:srgbClr val="2D2D48"/>
                </a:solidFill>
              </a:rPr>
              <a:t>)</a:t>
            </a:r>
          </a:p>
        </p:txBody>
      </p:sp>
      <p:sp>
        <p:nvSpPr>
          <p:cNvPr id="37" name="TextBox 36">
            <a:extLst>
              <a:ext uri="{FF2B5EF4-FFF2-40B4-BE49-F238E27FC236}">
                <a16:creationId xmlns:a16="http://schemas.microsoft.com/office/drawing/2014/main" id="{B7695D34-BA93-4139-8465-CD5FCC441C31}"/>
              </a:ext>
            </a:extLst>
          </p:cNvPr>
          <p:cNvSpPr txBox="1"/>
          <p:nvPr/>
        </p:nvSpPr>
        <p:spPr>
          <a:xfrm>
            <a:off x="2577323" y="2616351"/>
            <a:ext cx="3009157" cy="307777"/>
          </a:xfrm>
          <a:prstGeom prst="rect">
            <a:avLst/>
          </a:prstGeom>
          <a:noFill/>
        </p:spPr>
        <p:txBody>
          <a:bodyPr wrap="none" rtlCol="0">
            <a:spAutoFit/>
          </a:bodyPr>
          <a:lstStyle/>
          <a:p>
            <a:r>
              <a:rPr lang="en-US" dirty="0">
                <a:solidFill>
                  <a:srgbClr val="2D8373"/>
                </a:solidFill>
              </a:rPr>
              <a:t>F</a:t>
            </a:r>
            <a:r>
              <a:rPr lang="en-US" dirty="0">
                <a:solidFill>
                  <a:srgbClr val="2D2D48"/>
                </a:solidFill>
              </a:rPr>
              <a:t>eature </a:t>
            </a:r>
            <a:r>
              <a:rPr lang="en-US" dirty="0">
                <a:solidFill>
                  <a:srgbClr val="2D8373"/>
                </a:solidFill>
              </a:rPr>
              <a:t>D</a:t>
            </a:r>
            <a:r>
              <a:rPr lang="en-US" dirty="0">
                <a:solidFill>
                  <a:srgbClr val="2D2D48"/>
                </a:solidFill>
              </a:rPr>
              <a:t>riven </a:t>
            </a:r>
            <a:r>
              <a:rPr lang="en-US" dirty="0">
                <a:solidFill>
                  <a:srgbClr val="2D8373"/>
                </a:solidFill>
              </a:rPr>
              <a:t>D</a:t>
            </a:r>
            <a:r>
              <a:rPr lang="en-US" dirty="0">
                <a:solidFill>
                  <a:srgbClr val="2D2D48"/>
                </a:solidFill>
              </a:rPr>
              <a:t>evelopment (</a:t>
            </a:r>
            <a:r>
              <a:rPr lang="en-US" dirty="0">
                <a:solidFill>
                  <a:srgbClr val="2D8373"/>
                </a:solidFill>
              </a:rPr>
              <a:t>FDD</a:t>
            </a:r>
            <a:r>
              <a:rPr lang="en-US" dirty="0">
                <a:solidFill>
                  <a:srgbClr val="2D2D48"/>
                </a:solidFill>
              </a:rPr>
              <a:t>)</a:t>
            </a:r>
          </a:p>
        </p:txBody>
      </p:sp>
      <p:sp>
        <p:nvSpPr>
          <p:cNvPr id="38" name="TextBox 37">
            <a:extLst>
              <a:ext uri="{FF2B5EF4-FFF2-40B4-BE49-F238E27FC236}">
                <a16:creationId xmlns:a16="http://schemas.microsoft.com/office/drawing/2014/main" id="{608BA338-C114-4CEA-A5E5-CC2652EABA90}"/>
              </a:ext>
            </a:extLst>
          </p:cNvPr>
          <p:cNvSpPr txBox="1"/>
          <p:nvPr/>
        </p:nvSpPr>
        <p:spPr>
          <a:xfrm>
            <a:off x="2577323" y="2924128"/>
            <a:ext cx="2443298" cy="307777"/>
          </a:xfrm>
          <a:prstGeom prst="rect">
            <a:avLst/>
          </a:prstGeom>
          <a:noFill/>
        </p:spPr>
        <p:txBody>
          <a:bodyPr wrap="none" rtlCol="0">
            <a:spAutoFit/>
          </a:bodyPr>
          <a:lstStyle/>
          <a:p>
            <a:r>
              <a:rPr lang="en-US" dirty="0">
                <a:solidFill>
                  <a:srgbClr val="2D2D48"/>
                </a:solidFill>
              </a:rPr>
              <a:t>Lean Software Development</a:t>
            </a:r>
          </a:p>
        </p:txBody>
      </p:sp>
      <p:sp>
        <p:nvSpPr>
          <p:cNvPr id="39" name="TextBox 38">
            <a:extLst>
              <a:ext uri="{FF2B5EF4-FFF2-40B4-BE49-F238E27FC236}">
                <a16:creationId xmlns:a16="http://schemas.microsoft.com/office/drawing/2014/main" id="{F635C15B-CF57-49F7-8C63-D2B55C1C1D1A}"/>
              </a:ext>
            </a:extLst>
          </p:cNvPr>
          <p:cNvSpPr txBox="1"/>
          <p:nvPr/>
        </p:nvSpPr>
        <p:spPr>
          <a:xfrm>
            <a:off x="2577323" y="3222049"/>
            <a:ext cx="742511" cy="307777"/>
          </a:xfrm>
          <a:prstGeom prst="rect">
            <a:avLst/>
          </a:prstGeom>
          <a:noFill/>
        </p:spPr>
        <p:txBody>
          <a:bodyPr wrap="none" rtlCol="0">
            <a:spAutoFit/>
          </a:bodyPr>
          <a:lstStyle/>
          <a:p>
            <a:r>
              <a:rPr lang="en-US" dirty="0">
                <a:solidFill>
                  <a:srgbClr val="2D2D48"/>
                </a:solidFill>
              </a:rPr>
              <a:t>Crystal</a:t>
            </a:r>
          </a:p>
        </p:txBody>
      </p:sp>
      <p:sp>
        <p:nvSpPr>
          <p:cNvPr id="40" name="TextBox 39">
            <a:extLst>
              <a:ext uri="{FF2B5EF4-FFF2-40B4-BE49-F238E27FC236}">
                <a16:creationId xmlns:a16="http://schemas.microsoft.com/office/drawing/2014/main" id="{0EE4159B-615F-4E94-98D4-B285F8674A1C}"/>
              </a:ext>
            </a:extLst>
          </p:cNvPr>
          <p:cNvSpPr txBox="1"/>
          <p:nvPr/>
        </p:nvSpPr>
        <p:spPr>
          <a:xfrm>
            <a:off x="2601260" y="3545743"/>
            <a:ext cx="801823" cy="307777"/>
          </a:xfrm>
          <a:prstGeom prst="rect">
            <a:avLst/>
          </a:prstGeom>
          <a:noFill/>
        </p:spPr>
        <p:txBody>
          <a:bodyPr wrap="none" rtlCol="0">
            <a:spAutoFit/>
          </a:bodyPr>
          <a:lstStyle/>
          <a:p>
            <a:r>
              <a:rPr lang="en-US" dirty="0">
                <a:solidFill>
                  <a:srgbClr val="2D2D48"/>
                </a:solidFill>
              </a:rPr>
              <a:t>Kanban</a:t>
            </a:r>
          </a:p>
        </p:txBody>
      </p:sp>
      <p:sp>
        <p:nvSpPr>
          <p:cNvPr id="41" name="Google Shape;4119;p66">
            <a:extLst>
              <a:ext uri="{FF2B5EF4-FFF2-40B4-BE49-F238E27FC236}">
                <a16:creationId xmlns:a16="http://schemas.microsoft.com/office/drawing/2014/main" id="{4D45CF61-7D66-4651-A363-0BC39073EAC9}"/>
              </a:ext>
            </a:extLst>
          </p:cNvPr>
          <p:cNvSpPr/>
          <p:nvPr/>
        </p:nvSpPr>
        <p:spPr>
          <a:xfrm>
            <a:off x="2340102" y="2110811"/>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119;p66">
            <a:extLst>
              <a:ext uri="{FF2B5EF4-FFF2-40B4-BE49-F238E27FC236}">
                <a16:creationId xmlns:a16="http://schemas.microsoft.com/office/drawing/2014/main" id="{84E0093B-41AF-4DA6-BF6D-94B7171E801F}"/>
              </a:ext>
            </a:extLst>
          </p:cNvPr>
          <p:cNvSpPr/>
          <p:nvPr/>
        </p:nvSpPr>
        <p:spPr>
          <a:xfrm>
            <a:off x="2340102" y="2418588"/>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119;p66">
            <a:extLst>
              <a:ext uri="{FF2B5EF4-FFF2-40B4-BE49-F238E27FC236}">
                <a16:creationId xmlns:a16="http://schemas.microsoft.com/office/drawing/2014/main" id="{9CE98501-8EA0-4B8C-8BC7-045CE5BC62A2}"/>
              </a:ext>
            </a:extLst>
          </p:cNvPr>
          <p:cNvSpPr/>
          <p:nvPr/>
        </p:nvSpPr>
        <p:spPr>
          <a:xfrm>
            <a:off x="2340102" y="2726365"/>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119;p66">
            <a:extLst>
              <a:ext uri="{FF2B5EF4-FFF2-40B4-BE49-F238E27FC236}">
                <a16:creationId xmlns:a16="http://schemas.microsoft.com/office/drawing/2014/main" id="{4AA4E126-B89B-4469-9CC2-38576AB7003B}"/>
              </a:ext>
            </a:extLst>
          </p:cNvPr>
          <p:cNvSpPr/>
          <p:nvPr/>
        </p:nvSpPr>
        <p:spPr>
          <a:xfrm>
            <a:off x="2340102" y="3029790"/>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119;p66">
            <a:extLst>
              <a:ext uri="{FF2B5EF4-FFF2-40B4-BE49-F238E27FC236}">
                <a16:creationId xmlns:a16="http://schemas.microsoft.com/office/drawing/2014/main" id="{68CA8EB0-9430-4174-9F66-31F9B4B6424A}"/>
              </a:ext>
            </a:extLst>
          </p:cNvPr>
          <p:cNvSpPr/>
          <p:nvPr/>
        </p:nvSpPr>
        <p:spPr>
          <a:xfrm>
            <a:off x="2340102" y="3332915"/>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119;p66">
            <a:extLst>
              <a:ext uri="{FF2B5EF4-FFF2-40B4-BE49-F238E27FC236}">
                <a16:creationId xmlns:a16="http://schemas.microsoft.com/office/drawing/2014/main" id="{C634F296-F74A-46F1-AD44-EC41CA4D9B9C}"/>
              </a:ext>
            </a:extLst>
          </p:cNvPr>
          <p:cNvSpPr/>
          <p:nvPr/>
        </p:nvSpPr>
        <p:spPr>
          <a:xfrm>
            <a:off x="2340102" y="3948469"/>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119;p66">
            <a:extLst>
              <a:ext uri="{FF2B5EF4-FFF2-40B4-BE49-F238E27FC236}">
                <a16:creationId xmlns:a16="http://schemas.microsoft.com/office/drawing/2014/main" id="{F6F5E128-3433-4571-B884-78C6D2E8F555}"/>
              </a:ext>
            </a:extLst>
          </p:cNvPr>
          <p:cNvSpPr/>
          <p:nvPr/>
        </p:nvSpPr>
        <p:spPr>
          <a:xfrm>
            <a:off x="2340102" y="3645344"/>
            <a:ext cx="96458" cy="96451"/>
          </a:xfrm>
          <a:custGeom>
            <a:avLst/>
            <a:gdLst/>
            <a:ahLst/>
            <a:cxnLst/>
            <a:rect l="l" t="t" r="r" b="b"/>
            <a:pathLst>
              <a:path w="2517" h="2517" extrusionOk="0">
                <a:moveTo>
                  <a:pt x="1237" y="0"/>
                </a:moveTo>
                <a:cubicBezTo>
                  <a:pt x="544" y="0"/>
                  <a:pt x="1" y="544"/>
                  <a:pt x="1" y="1236"/>
                </a:cubicBezTo>
                <a:cubicBezTo>
                  <a:pt x="1" y="1938"/>
                  <a:pt x="544" y="2516"/>
                  <a:pt x="1237" y="2516"/>
                </a:cubicBezTo>
                <a:cubicBezTo>
                  <a:pt x="1938" y="2516"/>
                  <a:pt x="2517" y="1938"/>
                  <a:pt x="2517" y="1236"/>
                </a:cubicBezTo>
                <a:cubicBezTo>
                  <a:pt x="2517" y="544"/>
                  <a:pt x="1938" y="0"/>
                  <a:pt x="123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806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P spid="38" grpId="0"/>
      <p:bldP spid="39" grpId="0"/>
      <p:bldP spid="40" grpId="0"/>
      <p:bldP spid="41" grpId="0" animBg="1"/>
      <p:bldP spid="42" grpId="0" animBg="1"/>
      <p:bldP spid="43" grpId="0" animBg="1"/>
      <p:bldP spid="44" grpId="0" animBg="1"/>
      <p:bldP spid="45"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5"/>
          <p:cNvSpPr txBox="1">
            <a:spLocks noGrp="1"/>
          </p:cNvSpPr>
          <p:nvPr>
            <p:ph type="title"/>
          </p:nvPr>
        </p:nvSpPr>
        <p:spPr>
          <a:xfrm>
            <a:off x="1456366" y="2046106"/>
            <a:ext cx="6152606" cy="1627338"/>
          </a:xfrm>
          <a:prstGeom prst="rect">
            <a:avLst/>
          </a:prstGeom>
        </p:spPr>
        <p:txBody>
          <a:bodyPr spcFirstLastPara="1" wrap="square" lIns="91425" tIns="91425" rIns="91425" bIns="91425" anchor="b" anchorCtr="0">
            <a:noAutofit/>
          </a:bodyPr>
          <a:lstStyle/>
          <a:p>
            <a:pPr lvl="0"/>
            <a:r>
              <a:rPr lang="en-US" dirty="0">
                <a:latin typeface="Arial Rounded MT Bold" panose="020F0704030504030204" pitchFamily="34" charset="0"/>
              </a:rPr>
              <a:t>Parlons </a:t>
            </a:r>
            <a:r>
              <a:rPr lang="en-US" dirty="0">
                <a:solidFill>
                  <a:srgbClr val="FF555E"/>
                </a:solidFill>
                <a:latin typeface="Arial Rounded MT Bold" panose="020F0704030504030204" pitchFamily="34" charset="0"/>
              </a:rPr>
              <a:t>chiffres</a:t>
            </a:r>
            <a:br>
              <a:rPr lang="fr-FR" dirty="0"/>
            </a:br>
            <a:endParaRPr dirty="0"/>
          </a:p>
        </p:txBody>
      </p:sp>
      <p:sp>
        <p:nvSpPr>
          <p:cNvPr id="1474" name="Google Shape;1474;p45"/>
          <p:cNvSpPr/>
          <p:nvPr/>
        </p:nvSpPr>
        <p:spPr>
          <a:xfrm>
            <a:off x="2437166" y="709509"/>
            <a:ext cx="100687" cy="1218"/>
          </a:xfrm>
          <a:custGeom>
            <a:avLst/>
            <a:gdLst/>
            <a:ahLst/>
            <a:cxnLst/>
            <a:rect l="l" t="t" r="r" b="b"/>
            <a:pathLst>
              <a:path w="2563" h="31" extrusionOk="0">
                <a:moveTo>
                  <a:pt x="1" y="1"/>
                </a:moveTo>
                <a:lnTo>
                  <a:pt x="2562" y="3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5"/>
          <p:cNvSpPr/>
          <p:nvPr/>
        </p:nvSpPr>
        <p:spPr>
          <a:xfrm>
            <a:off x="2437166" y="805211"/>
            <a:ext cx="100687" cy="1218"/>
          </a:xfrm>
          <a:custGeom>
            <a:avLst/>
            <a:gdLst/>
            <a:ahLst/>
            <a:cxnLst/>
            <a:rect l="l" t="t" r="r" b="b"/>
            <a:pathLst>
              <a:path w="2563" h="31" extrusionOk="0">
                <a:moveTo>
                  <a:pt x="1" y="0"/>
                </a:moveTo>
                <a:lnTo>
                  <a:pt x="2562" y="3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7" name="Google Shape;1199;p42">
            <a:extLst>
              <a:ext uri="{FF2B5EF4-FFF2-40B4-BE49-F238E27FC236}">
                <a16:creationId xmlns:a16="http://schemas.microsoft.com/office/drawing/2014/main" id="{154DF191-8E7F-457E-B579-B7DEC3F0A977}"/>
              </a:ext>
            </a:extLst>
          </p:cNvPr>
          <p:cNvGrpSpPr/>
          <p:nvPr/>
        </p:nvGrpSpPr>
        <p:grpSpPr>
          <a:xfrm rot="14780131">
            <a:off x="38394" y="1466375"/>
            <a:ext cx="1259676" cy="600413"/>
            <a:chOff x="722008" y="4295396"/>
            <a:chExt cx="1259676" cy="600413"/>
          </a:xfrm>
        </p:grpSpPr>
        <p:grpSp>
          <p:nvGrpSpPr>
            <p:cNvPr id="278" name="Google Shape;1200;p42">
              <a:extLst>
                <a:ext uri="{FF2B5EF4-FFF2-40B4-BE49-F238E27FC236}">
                  <a16:creationId xmlns:a16="http://schemas.microsoft.com/office/drawing/2014/main" id="{4AE9ECFD-FE21-48C5-A3A9-31457FE58B5C}"/>
                </a:ext>
              </a:extLst>
            </p:cNvPr>
            <p:cNvGrpSpPr/>
            <p:nvPr/>
          </p:nvGrpSpPr>
          <p:grpSpPr>
            <a:xfrm>
              <a:off x="1933836" y="4847880"/>
              <a:ext cx="47848" cy="47929"/>
              <a:chOff x="-2822064" y="5229926"/>
              <a:chExt cx="55937" cy="56031"/>
            </a:xfrm>
          </p:grpSpPr>
          <p:sp>
            <p:nvSpPr>
              <p:cNvPr id="286" name="Google Shape;1201;p42">
                <a:extLst>
                  <a:ext uri="{FF2B5EF4-FFF2-40B4-BE49-F238E27FC236}">
                    <a16:creationId xmlns:a16="http://schemas.microsoft.com/office/drawing/2014/main" id="{F19967C2-FEC8-4ED3-967B-00DD548DF5F5}"/>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1202;p42">
                <a:extLst>
                  <a:ext uri="{FF2B5EF4-FFF2-40B4-BE49-F238E27FC236}">
                    <a16:creationId xmlns:a16="http://schemas.microsoft.com/office/drawing/2014/main" id="{53E8F786-9C86-485F-8EBF-E801C1D8F9A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9" name="Google Shape;1203;p42">
              <a:extLst>
                <a:ext uri="{FF2B5EF4-FFF2-40B4-BE49-F238E27FC236}">
                  <a16:creationId xmlns:a16="http://schemas.microsoft.com/office/drawing/2014/main" id="{0C31865A-433B-4E1C-9D4F-9D9908BF871F}"/>
                </a:ext>
              </a:extLst>
            </p:cNvPr>
            <p:cNvGrpSpPr/>
            <p:nvPr/>
          </p:nvGrpSpPr>
          <p:grpSpPr>
            <a:xfrm>
              <a:off x="1752622" y="4295396"/>
              <a:ext cx="44615" cy="41544"/>
              <a:chOff x="-2894441" y="4446062"/>
              <a:chExt cx="52157" cy="48567"/>
            </a:xfrm>
          </p:grpSpPr>
          <p:sp>
            <p:nvSpPr>
              <p:cNvPr id="284" name="Google Shape;1204;p42">
                <a:extLst>
                  <a:ext uri="{FF2B5EF4-FFF2-40B4-BE49-F238E27FC236}">
                    <a16:creationId xmlns:a16="http://schemas.microsoft.com/office/drawing/2014/main" id="{626E5A2E-81BF-494A-9D8C-A34410FA9693}"/>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1205;p42">
                <a:extLst>
                  <a:ext uri="{FF2B5EF4-FFF2-40B4-BE49-F238E27FC236}">
                    <a16:creationId xmlns:a16="http://schemas.microsoft.com/office/drawing/2014/main" id="{C823CFBC-8203-481C-BACA-88D7DEB270D9}"/>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 name="Google Shape;1206;p42">
              <a:extLst>
                <a:ext uri="{FF2B5EF4-FFF2-40B4-BE49-F238E27FC236}">
                  <a16:creationId xmlns:a16="http://schemas.microsoft.com/office/drawing/2014/main" id="{17C0DC48-C115-4F46-B5A9-C820230AFE40}"/>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1" name="Google Shape;1207;p42">
              <a:extLst>
                <a:ext uri="{FF2B5EF4-FFF2-40B4-BE49-F238E27FC236}">
                  <a16:creationId xmlns:a16="http://schemas.microsoft.com/office/drawing/2014/main" id="{368F22E2-3F4A-45C9-99CB-2A6B068D8FE0}"/>
                </a:ext>
              </a:extLst>
            </p:cNvPr>
            <p:cNvGrpSpPr/>
            <p:nvPr/>
          </p:nvGrpSpPr>
          <p:grpSpPr>
            <a:xfrm>
              <a:off x="722008" y="4734478"/>
              <a:ext cx="121075" cy="113397"/>
              <a:chOff x="-1622839" y="4549431"/>
              <a:chExt cx="141542" cy="132566"/>
            </a:xfrm>
          </p:grpSpPr>
          <p:sp>
            <p:nvSpPr>
              <p:cNvPr id="282" name="Google Shape;1208;p42">
                <a:extLst>
                  <a:ext uri="{FF2B5EF4-FFF2-40B4-BE49-F238E27FC236}">
                    <a16:creationId xmlns:a16="http://schemas.microsoft.com/office/drawing/2014/main" id="{9B3DCD24-85F7-4137-A218-686B54479655}"/>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1209;p42">
                <a:extLst>
                  <a:ext uri="{FF2B5EF4-FFF2-40B4-BE49-F238E27FC236}">
                    <a16:creationId xmlns:a16="http://schemas.microsoft.com/office/drawing/2014/main" id="{C42BD7C1-E25A-470A-805E-E336F6F1D633}"/>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90" name="Google Shape;1199;p42">
            <a:extLst>
              <a:ext uri="{FF2B5EF4-FFF2-40B4-BE49-F238E27FC236}">
                <a16:creationId xmlns:a16="http://schemas.microsoft.com/office/drawing/2014/main" id="{19D0B9F7-8D38-4BCC-B529-A31298375D3D}"/>
              </a:ext>
            </a:extLst>
          </p:cNvPr>
          <p:cNvGrpSpPr/>
          <p:nvPr/>
        </p:nvGrpSpPr>
        <p:grpSpPr>
          <a:xfrm rot="15650476">
            <a:off x="7338217" y="4498657"/>
            <a:ext cx="1259676" cy="600413"/>
            <a:chOff x="722008" y="4295396"/>
            <a:chExt cx="1259676" cy="600413"/>
          </a:xfrm>
        </p:grpSpPr>
        <p:grpSp>
          <p:nvGrpSpPr>
            <p:cNvPr id="291" name="Google Shape;1200;p42">
              <a:extLst>
                <a:ext uri="{FF2B5EF4-FFF2-40B4-BE49-F238E27FC236}">
                  <a16:creationId xmlns:a16="http://schemas.microsoft.com/office/drawing/2014/main" id="{DBC9EC17-87B8-43C3-A11B-28C15F66A165}"/>
                </a:ext>
              </a:extLst>
            </p:cNvPr>
            <p:cNvGrpSpPr/>
            <p:nvPr/>
          </p:nvGrpSpPr>
          <p:grpSpPr>
            <a:xfrm>
              <a:off x="1933836" y="4847880"/>
              <a:ext cx="47848" cy="47929"/>
              <a:chOff x="-2822064" y="5229926"/>
              <a:chExt cx="55937" cy="56031"/>
            </a:xfrm>
          </p:grpSpPr>
          <p:sp>
            <p:nvSpPr>
              <p:cNvPr id="299" name="Google Shape;1201;p42">
                <a:extLst>
                  <a:ext uri="{FF2B5EF4-FFF2-40B4-BE49-F238E27FC236}">
                    <a16:creationId xmlns:a16="http://schemas.microsoft.com/office/drawing/2014/main" id="{7F686D11-B194-4738-A27C-6B65B805725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1202;p42">
                <a:extLst>
                  <a:ext uri="{FF2B5EF4-FFF2-40B4-BE49-F238E27FC236}">
                    <a16:creationId xmlns:a16="http://schemas.microsoft.com/office/drawing/2014/main" id="{8CA9ED25-0350-4EC6-9340-8395A22F2969}"/>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2" name="Google Shape;1203;p42">
              <a:extLst>
                <a:ext uri="{FF2B5EF4-FFF2-40B4-BE49-F238E27FC236}">
                  <a16:creationId xmlns:a16="http://schemas.microsoft.com/office/drawing/2014/main" id="{8A6538C0-098C-4645-B6DF-8EB409D65737}"/>
                </a:ext>
              </a:extLst>
            </p:cNvPr>
            <p:cNvGrpSpPr/>
            <p:nvPr/>
          </p:nvGrpSpPr>
          <p:grpSpPr>
            <a:xfrm>
              <a:off x="1752622" y="4295396"/>
              <a:ext cx="44615" cy="41544"/>
              <a:chOff x="-2894441" y="4446062"/>
              <a:chExt cx="52157" cy="48567"/>
            </a:xfrm>
          </p:grpSpPr>
          <p:sp>
            <p:nvSpPr>
              <p:cNvPr id="297" name="Google Shape;1204;p42">
                <a:extLst>
                  <a:ext uri="{FF2B5EF4-FFF2-40B4-BE49-F238E27FC236}">
                    <a16:creationId xmlns:a16="http://schemas.microsoft.com/office/drawing/2014/main" id="{9C6894DE-22C6-4FFC-9A28-64E0FE299668}"/>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1205;p42">
                <a:extLst>
                  <a:ext uri="{FF2B5EF4-FFF2-40B4-BE49-F238E27FC236}">
                    <a16:creationId xmlns:a16="http://schemas.microsoft.com/office/drawing/2014/main" id="{76130A97-49C0-482A-B5C3-C54C1C831D19}"/>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3" name="Google Shape;1206;p42">
              <a:extLst>
                <a:ext uri="{FF2B5EF4-FFF2-40B4-BE49-F238E27FC236}">
                  <a16:creationId xmlns:a16="http://schemas.microsoft.com/office/drawing/2014/main" id="{7F78DE9A-CEE7-4D8F-8AF4-06F20E3DA05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4" name="Google Shape;1207;p42">
              <a:extLst>
                <a:ext uri="{FF2B5EF4-FFF2-40B4-BE49-F238E27FC236}">
                  <a16:creationId xmlns:a16="http://schemas.microsoft.com/office/drawing/2014/main" id="{A6F037D6-782F-4F73-B7DE-4C14A3EA4D83}"/>
                </a:ext>
              </a:extLst>
            </p:cNvPr>
            <p:cNvGrpSpPr/>
            <p:nvPr/>
          </p:nvGrpSpPr>
          <p:grpSpPr>
            <a:xfrm>
              <a:off x="722008" y="4734478"/>
              <a:ext cx="121075" cy="113397"/>
              <a:chOff x="-1622839" y="4549431"/>
              <a:chExt cx="141542" cy="132566"/>
            </a:xfrm>
          </p:grpSpPr>
          <p:sp>
            <p:nvSpPr>
              <p:cNvPr id="295" name="Google Shape;1208;p42">
                <a:extLst>
                  <a:ext uri="{FF2B5EF4-FFF2-40B4-BE49-F238E27FC236}">
                    <a16:creationId xmlns:a16="http://schemas.microsoft.com/office/drawing/2014/main" id="{5FBA358D-C681-4B73-A648-E05DE1FAA41F}"/>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1209;p42">
                <a:extLst>
                  <a:ext uri="{FF2B5EF4-FFF2-40B4-BE49-F238E27FC236}">
                    <a16:creationId xmlns:a16="http://schemas.microsoft.com/office/drawing/2014/main" id="{0A1C55CD-9BFC-4A9B-8913-103911D0C8CB}"/>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9" name="Google Shape;1628;p45">
            <a:extLst>
              <a:ext uri="{FF2B5EF4-FFF2-40B4-BE49-F238E27FC236}">
                <a16:creationId xmlns:a16="http://schemas.microsoft.com/office/drawing/2014/main" id="{C33F9A03-E8A3-4937-835C-2AEEF711778C}"/>
              </a:ext>
            </a:extLst>
          </p:cNvPr>
          <p:cNvGrpSpPr/>
          <p:nvPr/>
        </p:nvGrpSpPr>
        <p:grpSpPr>
          <a:xfrm>
            <a:off x="8071921" y="4174556"/>
            <a:ext cx="821989" cy="649843"/>
            <a:chOff x="6806124" y="841326"/>
            <a:chExt cx="1441832" cy="1139875"/>
          </a:xfrm>
        </p:grpSpPr>
        <p:sp>
          <p:nvSpPr>
            <p:cNvPr id="40" name="Google Shape;1629;p45">
              <a:extLst>
                <a:ext uri="{FF2B5EF4-FFF2-40B4-BE49-F238E27FC236}">
                  <a16:creationId xmlns:a16="http://schemas.microsoft.com/office/drawing/2014/main" id="{A2700C8C-F6F7-43DE-B249-6797046786D6}"/>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630;p45">
              <a:extLst>
                <a:ext uri="{FF2B5EF4-FFF2-40B4-BE49-F238E27FC236}">
                  <a16:creationId xmlns:a16="http://schemas.microsoft.com/office/drawing/2014/main" id="{1205B889-0E4A-4E2A-8E9F-F85E071468B1}"/>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631;p45">
              <a:extLst>
                <a:ext uri="{FF2B5EF4-FFF2-40B4-BE49-F238E27FC236}">
                  <a16:creationId xmlns:a16="http://schemas.microsoft.com/office/drawing/2014/main" id="{230122E9-2283-4843-9BB7-1FF7C4199FB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632;p45">
              <a:extLst>
                <a:ext uri="{FF2B5EF4-FFF2-40B4-BE49-F238E27FC236}">
                  <a16:creationId xmlns:a16="http://schemas.microsoft.com/office/drawing/2014/main" id="{882C4C65-28B9-4538-8FD5-4193E4A04B4B}"/>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633;p45">
              <a:extLst>
                <a:ext uri="{FF2B5EF4-FFF2-40B4-BE49-F238E27FC236}">
                  <a16:creationId xmlns:a16="http://schemas.microsoft.com/office/drawing/2014/main" id="{6390A659-85B2-4928-8B8A-8F834F0B613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634;p45">
              <a:extLst>
                <a:ext uri="{FF2B5EF4-FFF2-40B4-BE49-F238E27FC236}">
                  <a16:creationId xmlns:a16="http://schemas.microsoft.com/office/drawing/2014/main" id="{5191F843-4078-4B2B-9B8D-D12AEBE51692}"/>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35;p45">
              <a:extLst>
                <a:ext uri="{FF2B5EF4-FFF2-40B4-BE49-F238E27FC236}">
                  <a16:creationId xmlns:a16="http://schemas.microsoft.com/office/drawing/2014/main" id="{4F11FB46-6A6B-464D-B7B7-988A1E73BD4F}"/>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1839;p46">
            <a:extLst>
              <a:ext uri="{FF2B5EF4-FFF2-40B4-BE49-F238E27FC236}">
                <a16:creationId xmlns:a16="http://schemas.microsoft.com/office/drawing/2014/main" id="{46243F13-4D12-4B17-9856-CCA3CD19ACB5}"/>
              </a:ext>
            </a:extLst>
          </p:cNvPr>
          <p:cNvGrpSpPr/>
          <p:nvPr/>
        </p:nvGrpSpPr>
        <p:grpSpPr>
          <a:xfrm>
            <a:off x="1213828" y="104115"/>
            <a:ext cx="1737095" cy="1242987"/>
            <a:chOff x="6094199" y="660595"/>
            <a:chExt cx="1737095" cy="1242987"/>
          </a:xfrm>
        </p:grpSpPr>
        <p:sp>
          <p:nvSpPr>
            <p:cNvPr id="48" name="Google Shape;1840;p46">
              <a:extLst>
                <a:ext uri="{FF2B5EF4-FFF2-40B4-BE49-F238E27FC236}">
                  <a16:creationId xmlns:a16="http://schemas.microsoft.com/office/drawing/2014/main" id="{9CC4FD9D-B847-4B06-8D03-6EA840134ACB}"/>
                </a:ext>
              </a:extLst>
            </p:cNvPr>
            <p:cNvSpPr/>
            <p:nvPr/>
          </p:nvSpPr>
          <p:spPr>
            <a:xfrm rot="-769908">
              <a:off x="6182368" y="847900"/>
              <a:ext cx="1567309" cy="888499"/>
            </a:xfrm>
            <a:custGeom>
              <a:avLst/>
              <a:gdLst/>
              <a:ahLst/>
              <a:cxnLst/>
              <a:rect l="l" t="t" r="r" b="b"/>
              <a:pathLst>
                <a:path w="36737" h="20826" extrusionOk="0">
                  <a:moveTo>
                    <a:pt x="35456" y="1"/>
                  </a:moveTo>
                  <a:lnTo>
                    <a:pt x="30107" y="2083"/>
                  </a:lnTo>
                  <a:cubicBezTo>
                    <a:pt x="29713" y="2234"/>
                    <a:pt x="29515" y="2675"/>
                    <a:pt x="29671" y="3069"/>
                  </a:cubicBezTo>
                  <a:cubicBezTo>
                    <a:pt x="29788" y="3372"/>
                    <a:pt x="30074" y="3558"/>
                    <a:pt x="30379" y="3558"/>
                  </a:cubicBezTo>
                  <a:cubicBezTo>
                    <a:pt x="30472" y="3558"/>
                    <a:pt x="30566" y="3541"/>
                    <a:pt x="30658" y="3505"/>
                  </a:cubicBezTo>
                  <a:lnTo>
                    <a:pt x="33194" y="2519"/>
                  </a:lnTo>
                  <a:lnTo>
                    <a:pt x="31684" y="5256"/>
                  </a:lnTo>
                  <a:lnTo>
                    <a:pt x="29794" y="8720"/>
                  </a:lnTo>
                  <a:cubicBezTo>
                    <a:pt x="28535" y="11028"/>
                    <a:pt x="27264" y="13337"/>
                    <a:pt x="26011" y="15652"/>
                  </a:cubicBezTo>
                  <a:lnTo>
                    <a:pt x="25901" y="15861"/>
                  </a:lnTo>
                  <a:lnTo>
                    <a:pt x="24938" y="14498"/>
                  </a:lnTo>
                  <a:lnTo>
                    <a:pt x="22659" y="11272"/>
                  </a:lnTo>
                  <a:lnTo>
                    <a:pt x="20385" y="8046"/>
                  </a:lnTo>
                  <a:lnTo>
                    <a:pt x="19242" y="6440"/>
                  </a:lnTo>
                  <a:lnTo>
                    <a:pt x="18673" y="5634"/>
                  </a:lnTo>
                  <a:lnTo>
                    <a:pt x="18598" y="5535"/>
                  </a:lnTo>
                  <a:lnTo>
                    <a:pt x="18563" y="5483"/>
                  </a:lnTo>
                  <a:lnTo>
                    <a:pt x="18534" y="5443"/>
                  </a:lnTo>
                  <a:lnTo>
                    <a:pt x="18482" y="5379"/>
                  </a:lnTo>
                  <a:cubicBezTo>
                    <a:pt x="18354" y="5221"/>
                    <a:pt x="18175" y="5088"/>
                    <a:pt x="17977" y="5002"/>
                  </a:cubicBezTo>
                  <a:cubicBezTo>
                    <a:pt x="17801" y="4923"/>
                    <a:pt x="17612" y="4884"/>
                    <a:pt x="17422" y="4884"/>
                  </a:cubicBezTo>
                  <a:cubicBezTo>
                    <a:pt x="17194" y="4884"/>
                    <a:pt x="16965" y="4940"/>
                    <a:pt x="16759" y="5047"/>
                  </a:cubicBezTo>
                  <a:cubicBezTo>
                    <a:pt x="16574" y="5152"/>
                    <a:pt x="16405" y="5297"/>
                    <a:pt x="16290" y="5471"/>
                  </a:cubicBezTo>
                  <a:cubicBezTo>
                    <a:pt x="16255" y="5512"/>
                    <a:pt x="16231" y="5558"/>
                    <a:pt x="16202" y="5604"/>
                  </a:cubicBezTo>
                  <a:lnTo>
                    <a:pt x="16174" y="5663"/>
                  </a:lnTo>
                  <a:lnTo>
                    <a:pt x="16162" y="5692"/>
                  </a:lnTo>
                  <a:lnTo>
                    <a:pt x="16104" y="5802"/>
                  </a:lnTo>
                  <a:lnTo>
                    <a:pt x="15889" y="6243"/>
                  </a:lnTo>
                  <a:lnTo>
                    <a:pt x="15449" y="7125"/>
                  </a:lnTo>
                  <a:lnTo>
                    <a:pt x="14579" y="8900"/>
                  </a:lnTo>
                  <a:lnTo>
                    <a:pt x="12833" y="12439"/>
                  </a:lnTo>
                  <a:lnTo>
                    <a:pt x="11963" y="14207"/>
                  </a:lnTo>
                  <a:lnTo>
                    <a:pt x="11527" y="15095"/>
                  </a:lnTo>
                  <a:lnTo>
                    <a:pt x="11388" y="15384"/>
                  </a:lnTo>
                  <a:lnTo>
                    <a:pt x="10703" y="14747"/>
                  </a:lnTo>
                  <a:lnTo>
                    <a:pt x="9259" y="13401"/>
                  </a:lnTo>
                  <a:lnTo>
                    <a:pt x="6370" y="10709"/>
                  </a:lnTo>
                  <a:lnTo>
                    <a:pt x="6011" y="10373"/>
                  </a:lnTo>
                  <a:lnTo>
                    <a:pt x="5964" y="10332"/>
                  </a:lnTo>
                  <a:cubicBezTo>
                    <a:pt x="5923" y="10297"/>
                    <a:pt x="5889" y="10263"/>
                    <a:pt x="5848" y="10233"/>
                  </a:cubicBezTo>
                  <a:cubicBezTo>
                    <a:pt x="5760" y="10176"/>
                    <a:pt x="5674" y="10123"/>
                    <a:pt x="5575" y="10083"/>
                  </a:cubicBezTo>
                  <a:cubicBezTo>
                    <a:pt x="5426" y="10020"/>
                    <a:pt x="5261" y="9988"/>
                    <a:pt x="5099" y="9988"/>
                  </a:cubicBezTo>
                  <a:cubicBezTo>
                    <a:pt x="5055" y="9988"/>
                    <a:pt x="5011" y="9990"/>
                    <a:pt x="4967" y="9995"/>
                  </a:cubicBezTo>
                  <a:cubicBezTo>
                    <a:pt x="4764" y="10013"/>
                    <a:pt x="4566" y="10089"/>
                    <a:pt x="4392" y="10199"/>
                  </a:cubicBezTo>
                  <a:cubicBezTo>
                    <a:pt x="4218" y="10316"/>
                    <a:pt x="4079" y="10477"/>
                    <a:pt x="3980" y="10657"/>
                  </a:cubicBezTo>
                  <a:cubicBezTo>
                    <a:pt x="3923" y="10768"/>
                    <a:pt x="3923" y="10774"/>
                    <a:pt x="3905" y="10819"/>
                  </a:cubicBezTo>
                  <a:lnTo>
                    <a:pt x="3853" y="10935"/>
                  </a:lnTo>
                  <a:lnTo>
                    <a:pt x="3754" y="11162"/>
                  </a:lnTo>
                  <a:cubicBezTo>
                    <a:pt x="3493" y="11765"/>
                    <a:pt x="3227" y="12362"/>
                    <a:pt x="2976" y="12972"/>
                  </a:cubicBezTo>
                  <a:lnTo>
                    <a:pt x="2210" y="14793"/>
                  </a:lnTo>
                  <a:cubicBezTo>
                    <a:pt x="1961" y="15403"/>
                    <a:pt x="1712" y="16011"/>
                    <a:pt x="1468" y="16621"/>
                  </a:cubicBezTo>
                  <a:cubicBezTo>
                    <a:pt x="981" y="17844"/>
                    <a:pt x="505" y="19074"/>
                    <a:pt x="65" y="20316"/>
                  </a:cubicBezTo>
                  <a:cubicBezTo>
                    <a:pt x="1" y="20490"/>
                    <a:pt x="76" y="20687"/>
                    <a:pt x="239" y="20779"/>
                  </a:cubicBezTo>
                  <a:cubicBezTo>
                    <a:pt x="298" y="20810"/>
                    <a:pt x="361" y="20825"/>
                    <a:pt x="423" y="20825"/>
                  </a:cubicBezTo>
                  <a:cubicBezTo>
                    <a:pt x="558" y="20825"/>
                    <a:pt x="688" y="20755"/>
                    <a:pt x="756" y="20629"/>
                  </a:cubicBezTo>
                  <a:cubicBezTo>
                    <a:pt x="1393" y="19469"/>
                    <a:pt x="1990" y="18297"/>
                    <a:pt x="2582" y="17119"/>
                  </a:cubicBezTo>
                  <a:cubicBezTo>
                    <a:pt x="2879" y="16533"/>
                    <a:pt x="3163" y="15936"/>
                    <a:pt x="3452" y="15350"/>
                  </a:cubicBezTo>
                  <a:lnTo>
                    <a:pt x="4299" y="13563"/>
                  </a:lnTo>
                  <a:cubicBezTo>
                    <a:pt x="4584" y="12972"/>
                    <a:pt x="4856" y="12375"/>
                    <a:pt x="5134" y="11777"/>
                  </a:cubicBezTo>
                  <a:lnTo>
                    <a:pt x="5169" y="11695"/>
                  </a:lnTo>
                  <a:lnTo>
                    <a:pt x="5315" y="11834"/>
                  </a:lnTo>
                  <a:lnTo>
                    <a:pt x="8175" y="14549"/>
                  </a:lnTo>
                  <a:lnTo>
                    <a:pt x="9607" y="15912"/>
                  </a:lnTo>
                  <a:lnTo>
                    <a:pt x="10320" y="16592"/>
                  </a:lnTo>
                  <a:lnTo>
                    <a:pt x="10501" y="16760"/>
                  </a:lnTo>
                  <a:cubicBezTo>
                    <a:pt x="10506" y="16766"/>
                    <a:pt x="10552" y="16811"/>
                    <a:pt x="10587" y="16841"/>
                  </a:cubicBezTo>
                  <a:cubicBezTo>
                    <a:pt x="10628" y="16870"/>
                    <a:pt x="10662" y="16899"/>
                    <a:pt x="10710" y="16928"/>
                  </a:cubicBezTo>
                  <a:cubicBezTo>
                    <a:pt x="10790" y="16980"/>
                    <a:pt x="10877" y="17026"/>
                    <a:pt x="10970" y="17061"/>
                  </a:cubicBezTo>
                  <a:cubicBezTo>
                    <a:pt x="11130" y="17123"/>
                    <a:pt x="11297" y="17153"/>
                    <a:pt x="11464" y="17153"/>
                  </a:cubicBezTo>
                  <a:cubicBezTo>
                    <a:pt x="11692" y="17153"/>
                    <a:pt x="11918" y="17096"/>
                    <a:pt x="12119" y="16985"/>
                  </a:cubicBezTo>
                  <a:cubicBezTo>
                    <a:pt x="12298" y="16894"/>
                    <a:pt x="12450" y="16760"/>
                    <a:pt x="12571" y="16597"/>
                  </a:cubicBezTo>
                  <a:cubicBezTo>
                    <a:pt x="12600" y="16557"/>
                    <a:pt x="12630" y="16516"/>
                    <a:pt x="12652" y="16476"/>
                  </a:cubicBezTo>
                  <a:cubicBezTo>
                    <a:pt x="12675" y="16434"/>
                    <a:pt x="12705" y="16377"/>
                    <a:pt x="12710" y="16372"/>
                  </a:cubicBezTo>
                  <a:lnTo>
                    <a:pt x="12763" y="16260"/>
                  </a:lnTo>
                  <a:lnTo>
                    <a:pt x="12989" y="15820"/>
                  </a:lnTo>
                  <a:lnTo>
                    <a:pt x="13430" y="14938"/>
                  </a:lnTo>
                  <a:lnTo>
                    <a:pt x="14311" y="13175"/>
                  </a:lnTo>
                  <a:lnTo>
                    <a:pt x="16075" y="9642"/>
                  </a:lnTo>
                  <a:lnTo>
                    <a:pt x="16962" y="7879"/>
                  </a:lnTo>
                  <a:lnTo>
                    <a:pt x="17403" y="6991"/>
                  </a:lnTo>
                  <a:lnTo>
                    <a:pt x="17462" y="6870"/>
                  </a:lnTo>
                  <a:lnTo>
                    <a:pt x="17850" y="7420"/>
                  </a:lnTo>
                  <a:lnTo>
                    <a:pt x="18993" y="9033"/>
                  </a:lnTo>
                  <a:lnTo>
                    <a:pt x="21278" y="12252"/>
                  </a:lnTo>
                  <a:lnTo>
                    <a:pt x="23558" y="15472"/>
                  </a:lnTo>
                  <a:lnTo>
                    <a:pt x="24701" y="17084"/>
                  </a:lnTo>
                  <a:lnTo>
                    <a:pt x="24771" y="17183"/>
                  </a:lnTo>
                  <a:lnTo>
                    <a:pt x="24799" y="17224"/>
                  </a:lnTo>
                  <a:lnTo>
                    <a:pt x="24846" y="17282"/>
                  </a:lnTo>
                  <a:cubicBezTo>
                    <a:pt x="24881" y="17322"/>
                    <a:pt x="24910" y="17357"/>
                    <a:pt x="24950" y="17398"/>
                  </a:cubicBezTo>
                  <a:cubicBezTo>
                    <a:pt x="25095" y="17537"/>
                    <a:pt x="25280" y="17652"/>
                    <a:pt x="25472" y="17716"/>
                  </a:cubicBezTo>
                  <a:cubicBezTo>
                    <a:pt x="25622" y="17768"/>
                    <a:pt x="25778" y="17793"/>
                    <a:pt x="25933" y="17793"/>
                  </a:cubicBezTo>
                  <a:cubicBezTo>
                    <a:pt x="26183" y="17793"/>
                    <a:pt x="26432" y="17727"/>
                    <a:pt x="26650" y="17595"/>
                  </a:cubicBezTo>
                  <a:cubicBezTo>
                    <a:pt x="26830" y="17491"/>
                    <a:pt x="26986" y="17346"/>
                    <a:pt x="27096" y="17178"/>
                  </a:cubicBezTo>
                  <a:cubicBezTo>
                    <a:pt x="27125" y="17137"/>
                    <a:pt x="27154" y="17090"/>
                    <a:pt x="27178" y="17050"/>
                  </a:cubicBezTo>
                  <a:lnTo>
                    <a:pt x="27207" y="16998"/>
                  </a:lnTo>
                  <a:lnTo>
                    <a:pt x="27264" y="16887"/>
                  </a:lnTo>
                  <a:lnTo>
                    <a:pt x="27497" y="16452"/>
                  </a:lnTo>
                  <a:cubicBezTo>
                    <a:pt x="28755" y="14144"/>
                    <a:pt x="29985" y="11818"/>
                    <a:pt x="31226" y="9497"/>
                  </a:cubicBezTo>
                  <a:lnTo>
                    <a:pt x="33089" y="6016"/>
                  </a:lnTo>
                  <a:lnTo>
                    <a:pt x="34533" y="3291"/>
                  </a:lnTo>
                  <a:lnTo>
                    <a:pt x="35154" y="6498"/>
                  </a:lnTo>
                  <a:cubicBezTo>
                    <a:pt x="35223" y="6870"/>
                    <a:pt x="35542" y="7119"/>
                    <a:pt x="35901" y="7119"/>
                  </a:cubicBezTo>
                  <a:cubicBezTo>
                    <a:pt x="35954" y="7119"/>
                    <a:pt x="36000" y="7119"/>
                    <a:pt x="36048" y="7107"/>
                  </a:cubicBezTo>
                  <a:cubicBezTo>
                    <a:pt x="36465" y="7026"/>
                    <a:pt x="36737" y="6626"/>
                    <a:pt x="36656" y="6214"/>
                  </a:cubicBezTo>
                  <a:lnTo>
                    <a:pt x="35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41;p46">
              <a:extLst>
                <a:ext uri="{FF2B5EF4-FFF2-40B4-BE49-F238E27FC236}">
                  <a16:creationId xmlns:a16="http://schemas.microsoft.com/office/drawing/2014/main" id="{0007E215-3052-4307-9735-D04D8E4F09E2}"/>
                </a:ext>
              </a:extLst>
            </p:cNvPr>
            <p:cNvSpPr/>
            <p:nvPr/>
          </p:nvSpPr>
          <p:spPr>
            <a:xfrm rot="-769908">
              <a:off x="6178685" y="844657"/>
              <a:ext cx="1572812" cy="895453"/>
            </a:xfrm>
            <a:custGeom>
              <a:avLst/>
              <a:gdLst/>
              <a:ahLst/>
              <a:cxnLst/>
              <a:rect l="l" t="t" r="r" b="b"/>
              <a:pathLst>
                <a:path w="36866" h="20989" extrusionOk="0">
                  <a:moveTo>
                    <a:pt x="35484" y="192"/>
                  </a:moveTo>
                  <a:lnTo>
                    <a:pt x="36662" y="6306"/>
                  </a:lnTo>
                  <a:cubicBezTo>
                    <a:pt x="36697" y="6486"/>
                    <a:pt x="36662" y="6672"/>
                    <a:pt x="36558" y="6823"/>
                  </a:cubicBezTo>
                  <a:cubicBezTo>
                    <a:pt x="36459" y="6973"/>
                    <a:pt x="36302" y="7072"/>
                    <a:pt x="36122" y="7107"/>
                  </a:cubicBezTo>
                  <a:cubicBezTo>
                    <a:pt x="36076" y="7118"/>
                    <a:pt x="36036" y="7125"/>
                    <a:pt x="35988" y="7125"/>
                  </a:cubicBezTo>
                  <a:cubicBezTo>
                    <a:pt x="35664" y="7125"/>
                    <a:pt x="35380" y="6887"/>
                    <a:pt x="35316" y="6568"/>
                  </a:cubicBezTo>
                  <a:lnTo>
                    <a:pt x="34701" y="3353"/>
                  </a:lnTo>
                  <a:cubicBezTo>
                    <a:pt x="34695" y="3319"/>
                    <a:pt x="34666" y="3296"/>
                    <a:pt x="34631" y="3289"/>
                  </a:cubicBezTo>
                  <a:cubicBezTo>
                    <a:pt x="34627" y="3289"/>
                    <a:pt x="34623" y="3288"/>
                    <a:pt x="34619" y="3288"/>
                  </a:cubicBezTo>
                  <a:cubicBezTo>
                    <a:pt x="34590" y="3288"/>
                    <a:pt x="34566" y="3305"/>
                    <a:pt x="34550" y="3331"/>
                  </a:cubicBezTo>
                  <a:lnTo>
                    <a:pt x="33107" y="6057"/>
                  </a:lnTo>
                  <a:lnTo>
                    <a:pt x="31244" y="9543"/>
                  </a:lnTo>
                  <a:cubicBezTo>
                    <a:pt x="30867" y="10245"/>
                    <a:pt x="30496" y="10946"/>
                    <a:pt x="30119" y="11649"/>
                  </a:cubicBezTo>
                  <a:cubicBezTo>
                    <a:pt x="29266" y="13238"/>
                    <a:pt x="28390" y="14886"/>
                    <a:pt x="27514" y="16498"/>
                  </a:cubicBezTo>
                  <a:lnTo>
                    <a:pt x="27195" y="17096"/>
                  </a:lnTo>
                  <a:cubicBezTo>
                    <a:pt x="27172" y="17131"/>
                    <a:pt x="27142" y="17176"/>
                    <a:pt x="27120" y="17211"/>
                  </a:cubicBezTo>
                  <a:cubicBezTo>
                    <a:pt x="27009" y="17374"/>
                    <a:pt x="26864" y="17513"/>
                    <a:pt x="26696" y="17612"/>
                  </a:cubicBezTo>
                  <a:cubicBezTo>
                    <a:pt x="26493" y="17734"/>
                    <a:pt x="26261" y="17796"/>
                    <a:pt x="26026" y="17796"/>
                  </a:cubicBezTo>
                  <a:cubicBezTo>
                    <a:pt x="25879" y="17796"/>
                    <a:pt x="25731" y="17772"/>
                    <a:pt x="25589" y="17722"/>
                  </a:cubicBezTo>
                  <a:cubicBezTo>
                    <a:pt x="25408" y="17664"/>
                    <a:pt x="25228" y="17554"/>
                    <a:pt x="25089" y="17415"/>
                  </a:cubicBezTo>
                  <a:cubicBezTo>
                    <a:pt x="25060" y="17385"/>
                    <a:pt x="25025" y="17351"/>
                    <a:pt x="24997" y="17316"/>
                  </a:cubicBezTo>
                  <a:lnTo>
                    <a:pt x="19143" y="9067"/>
                  </a:lnTo>
                  <a:lnTo>
                    <a:pt x="17611" y="6903"/>
                  </a:lnTo>
                  <a:cubicBezTo>
                    <a:pt x="17600" y="6881"/>
                    <a:pt x="17571" y="6869"/>
                    <a:pt x="17542" y="6869"/>
                  </a:cubicBezTo>
                  <a:cubicBezTo>
                    <a:pt x="17514" y="6874"/>
                    <a:pt x="17490" y="6892"/>
                    <a:pt x="17479" y="6916"/>
                  </a:cubicBezTo>
                  <a:lnTo>
                    <a:pt x="14329" y="13216"/>
                  </a:lnTo>
                  <a:lnTo>
                    <a:pt x="12722" y="16418"/>
                  </a:lnTo>
                  <a:cubicBezTo>
                    <a:pt x="12717" y="16429"/>
                    <a:pt x="12693" y="16480"/>
                    <a:pt x="12669" y="16515"/>
                  </a:cubicBezTo>
                  <a:cubicBezTo>
                    <a:pt x="12647" y="16557"/>
                    <a:pt x="12623" y="16592"/>
                    <a:pt x="12594" y="16632"/>
                  </a:cubicBezTo>
                  <a:cubicBezTo>
                    <a:pt x="12478" y="16782"/>
                    <a:pt x="12334" y="16911"/>
                    <a:pt x="12171" y="16997"/>
                  </a:cubicBezTo>
                  <a:cubicBezTo>
                    <a:pt x="11980" y="17101"/>
                    <a:pt x="11766" y="17154"/>
                    <a:pt x="11551" y="17154"/>
                  </a:cubicBezTo>
                  <a:cubicBezTo>
                    <a:pt x="11394" y="17154"/>
                    <a:pt x="11236" y="17125"/>
                    <a:pt x="11086" y="17066"/>
                  </a:cubicBezTo>
                  <a:cubicBezTo>
                    <a:pt x="10993" y="17032"/>
                    <a:pt x="10912" y="16991"/>
                    <a:pt x="10837" y="16940"/>
                  </a:cubicBezTo>
                  <a:cubicBezTo>
                    <a:pt x="10797" y="16916"/>
                    <a:pt x="10762" y="16887"/>
                    <a:pt x="10727" y="16858"/>
                  </a:cubicBezTo>
                  <a:cubicBezTo>
                    <a:pt x="10698" y="16835"/>
                    <a:pt x="10651" y="16801"/>
                    <a:pt x="10639" y="16782"/>
                  </a:cubicBezTo>
                  <a:lnTo>
                    <a:pt x="5314" y="11719"/>
                  </a:lnTo>
                  <a:cubicBezTo>
                    <a:pt x="5300" y="11704"/>
                    <a:pt x="5278" y="11694"/>
                    <a:pt x="5258" y="11694"/>
                  </a:cubicBezTo>
                  <a:cubicBezTo>
                    <a:pt x="5253" y="11694"/>
                    <a:pt x="5249" y="11694"/>
                    <a:pt x="5245" y="11695"/>
                  </a:cubicBezTo>
                  <a:cubicBezTo>
                    <a:pt x="5215" y="11701"/>
                    <a:pt x="5199" y="11719"/>
                    <a:pt x="5186" y="11741"/>
                  </a:cubicBezTo>
                  <a:lnTo>
                    <a:pt x="5146" y="11824"/>
                  </a:lnTo>
                  <a:cubicBezTo>
                    <a:pt x="5047" y="12038"/>
                    <a:pt x="4949" y="12252"/>
                    <a:pt x="4851" y="12461"/>
                  </a:cubicBezTo>
                  <a:cubicBezTo>
                    <a:pt x="4677" y="12850"/>
                    <a:pt x="4497" y="13232"/>
                    <a:pt x="4316" y="13610"/>
                  </a:cubicBezTo>
                  <a:lnTo>
                    <a:pt x="3464" y="15390"/>
                  </a:lnTo>
                  <a:cubicBezTo>
                    <a:pt x="3365" y="15599"/>
                    <a:pt x="3261" y="15814"/>
                    <a:pt x="3162" y="16022"/>
                  </a:cubicBezTo>
                  <a:cubicBezTo>
                    <a:pt x="2971" y="16400"/>
                    <a:pt x="2785" y="16782"/>
                    <a:pt x="2594" y="17165"/>
                  </a:cubicBezTo>
                  <a:cubicBezTo>
                    <a:pt x="1887" y="18581"/>
                    <a:pt x="1330" y="19660"/>
                    <a:pt x="773" y="20669"/>
                  </a:cubicBezTo>
                  <a:cubicBezTo>
                    <a:pt x="720" y="20769"/>
                    <a:pt x="616" y="20828"/>
                    <a:pt x="509" y="20828"/>
                  </a:cubicBezTo>
                  <a:cubicBezTo>
                    <a:pt x="460" y="20828"/>
                    <a:pt x="411" y="20816"/>
                    <a:pt x="366" y="20791"/>
                  </a:cubicBezTo>
                  <a:cubicBezTo>
                    <a:pt x="233" y="20721"/>
                    <a:pt x="174" y="20565"/>
                    <a:pt x="227" y="20426"/>
                  </a:cubicBezTo>
                  <a:cubicBezTo>
                    <a:pt x="610" y="19341"/>
                    <a:pt x="1044" y="18204"/>
                    <a:pt x="1631" y="16731"/>
                  </a:cubicBezTo>
                  <a:cubicBezTo>
                    <a:pt x="1788" y="16336"/>
                    <a:pt x="1949" y="15942"/>
                    <a:pt x="2107" y="15548"/>
                  </a:cubicBezTo>
                  <a:cubicBezTo>
                    <a:pt x="2200" y="15332"/>
                    <a:pt x="2286" y="15117"/>
                    <a:pt x="2374" y="14903"/>
                  </a:cubicBezTo>
                  <a:lnTo>
                    <a:pt x="3133" y="13082"/>
                  </a:lnTo>
                  <a:cubicBezTo>
                    <a:pt x="3296" y="12694"/>
                    <a:pt x="3470" y="12304"/>
                    <a:pt x="3638" y="11915"/>
                  </a:cubicBezTo>
                  <a:cubicBezTo>
                    <a:pt x="3731" y="11701"/>
                    <a:pt x="3823" y="11487"/>
                    <a:pt x="3916" y="11272"/>
                  </a:cubicBezTo>
                  <a:lnTo>
                    <a:pt x="4061" y="10935"/>
                  </a:lnTo>
                  <a:cubicBezTo>
                    <a:pt x="4067" y="10919"/>
                    <a:pt x="4072" y="10906"/>
                    <a:pt x="4079" y="10895"/>
                  </a:cubicBezTo>
                  <a:cubicBezTo>
                    <a:pt x="4091" y="10871"/>
                    <a:pt x="4096" y="10849"/>
                    <a:pt x="4136" y="10772"/>
                  </a:cubicBezTo>
                  <a:cubicBezTo>
                    <a:pt x="4230" y="10605"/>
                    <a:pt x="4363" y="10454"/>
                    <a:pt x="4525" y="10349"/>
                  </a:cubicBezTo>
                  <a:cubicBezTo>
                    <a:pt x="4682" y="10239"/>
                    <a:pt x="4873" y="10175"/>
                    <a:pt x="5059" y="10158"/>
                  </a:cubicBezTo>
                  <a:cubicBezTo>
                    <a:pt x="5105" y="10153"/>
                    <a:pt x="5146" y="10146"/>
                    <a:pt x="5186" y="10146"/>
                  </a:cubicBezTo>
                  <a:cubicBezTo>
                    <a:pt x="5338" y="10146"/>
                    <a:pt x="5488" y="10181"/>
                    <a:pt x="5633" y="10239"/>
                  </a:cubicBezTo>
                  <a:cubicBezTo>
                    <a:pt x="5721" y="10274"/>
                    <a:pt x="5807" y="10320"/>
                    <a:pt x="5882" y="10378"/>
                  </a:cubicBezTo>
                  <a:cubicBezTo>
                    <a:pt x="5924" y="10408"/>
                    <a:pt x="5964" y="10437"/>
                    <a:pt x="5999" y="10472"/>
                  </a:cubicBezTo>
                  <a:lnTo>
                    <a:pt x="11416" y="15524"/>
                  </a:lnTo>
                  <a:cubicBezTo>
                    <a:pt x="11434" y="15541"/>
                    <a:pt x="11464" y="15548"/>
                    <a:pt x="11486" y="15548"/>
                  </a:cubicBezTo>
                  <a:cubicBezTo>
                    <a:pt x="11509" y="15541"/>
                    <a:pt x="11533" y="15524"/>
                    <a:pt x="11544" y="15500"/>
                  </a:cubicBezTo>
                  <a:lnTo>
                    <a:pt x="16267" y="5918"/>
                  </a:lnTo>
                  <a:lnTo>
                    <a:pt x="16371" y="5703"/>
                  </a:lnTo>
                  <a:cubicBezTo>
                    <a:pt x="16393" y="5669"/>
                    <a:pt x="16411" y="5634"/>
                    <a:pt x="16441" y="5599"/>
                  </a:cubicBezTo>
                  <a:cubicBezTo>
                    <a:pt x="16551" y="5436"/>
                    <a:pt x="16707" y="5297"/>
                    <a:pt x="16888" y="5204"/>
                  </a:cubicBezTo>
                  <a:cubicBezTo>
                    <a:pt x="17082" y="5099"/>
                    <a:pt x="17299" y="5046"/>
                    <a:pt x="17516" y="5046"/>
                  </a:cubicBezTo>
                  <a:cubicBezTo>
                    <a:pt x="17694" y="5046"/>
                    <a:pt x="17871" y="5081"/>
                    <a:pt x="18036" y="5152"/>
                  </a:cubicBezTo>
                  <a:cubicBezTo>
                    <a:pt x="18216" y="5233"/>
                    <a:pt x="18384" y="5361"/>
                    <a:pt x="18511" y="5511"/>
                  </a:cubicBezTo>
                  <a:lnTo>
                    <a:pt x="25924" y="15982"/>
                  </a:lnTo>
                  <a:cubicBezTo>
                    <a:pt x="25940" y="16003"/>
                    <a:pt x="25959" y="16018"/>
                    <a:pt x="25983" y="16018"/>
                  </a:cubicBezTo>
                  <a:cubicBezTo>
                    <a:pt x="25986" y="16018"/>
                    <a:pt x="25990" y="16018"/>
                    <a:pt x="25994" y="16017"/>
                  </a:cubicBezTo>
                  <a:cubicBezTo>
                    <a:pt x="26023" y="16017"/>
                    <a:pt x="26047" y="16000"/>
                    <a:pt x="26058" y="15976"/>
                  </a:cubicBezTo>
                  <a:lnTo>
                    <a:pt x="26173" y="15773"/>
                  </a:lnTo>
                  <a:cubicBezTo>
                    <a:pt x="27038" y="14155"/>
                    <a:pt x="27937" y="12525"/>
                    <a:pt x="28802" y="10941"/>
                  </a:cubicBezTo>
                  <a:cubicBezTo>
                    <a:pt x="29185" y="10239"/>
                    <a:pt x="29568" y="9543"/>
                    <a:pt x="29950" y="8841"/>
                  </a:cubicBezTo>
                  <a:lnTo>
                    <a:pt x="31841" y="5378"/>
                  </a:lnTo>
                  <a:lnTo>
                    <a:pt x="33350" y="2641"/>
                  </a:lnTo>
                  <a:cubicBezTo>
                    <a:pt x="33367" y="2611"/>
                    <a:pt x="33367" y="2577"/>
                    <a:pt x="33343" y="2547"/>
                  </a:cubicBezTo>
                  <a:cubicBezTo>
                    <a:pt x="33327" y="2530"/>
                    <a:pt x="33304" y="2519"/>
                    <a:pt x="33279" y="2519"/>
                  </a:cubicBezTo>
                  <a:cubicBezTo>
                    <a:pt x="33270" y="2519"/>
                    <a:pt x="33261" y="2521"/>
                    <a:pt x="33251" y="2524"/>
                  </a:cubicBezTo>
                  <a:lnTo>
                    <a:pt x="30716" y="3516"/>
                  </a:lnTo>
                  <a:cubicBezTo>
                    <a:pt x="30637" y="3547"/>
                    <a:pt x="30555" y="3561"/>
                    <a:pt x="30474" y="3561"/>
                  </a:cubicBezTo>
                  <a:cubicBezTo>
                    <a:pt x="30199" y="3561"/>
                    <a:pt x="29935" y="3395"/>
                    <a:pt x="29828" y="3122"/>
                  </a:cubicBezTo>
                  <a:cubicBezTo>
                    <a:pt x="29765" y="2954"/>
                    <a:pt x="29771" y="2767"/>
                    <a:pt x="29840" y="2600"/>
                  </a:cubicBezTo>
                  <a:cubicBezTo>
                    <a:pt x="29916" y="2432"/>
                    <a:pt x="30049" y="2304"/>
                    <a:pt x="30223" y="2234"/>
                  </a:cubicBezTo>
                  <a:lnTo>
                    <a:pt x="35484" y="192"/>
                  </a:lnTo>
                  <a:close/>
                  <a:moveTo>
                    <a:pt x="35540" y="1"/>
                  </a:moveTo>
                  <a:cubicBezTo>
                    <a:pt x="35531" y="1"/>
                    <a:pt x="35522" y="2"/>
                    <a:pt x="35514" y="7"/>
                  </a:cubicBezTo>
                  <a:lnTo>
                    <a:pt x="30165" y="2089"/>
                  </a:lnTo>
                  <a:cubicBezTo>
                    <a:pt x="29730" y="2258"/>
                    <a:pt x="29515" y="2745"/>
                    <a:pt x="29683" y="3179"/>
                  </a:cubicBezTo>
                  <a:cubicBezTo>
                    <a:pt x="29813" y="3514"/>
                    <a:pt x="30131" y="3719"/>
                    <a:pt x="30469" y="3719"/>
                  </a:cubicBezTo>
                  <a:cubicBezTo>
                    <a:pt x="30570" y="3719"/>
                    <a:pt x="30674" y="3700"/>
                    <a:pt x="30775" y="3661"/>
                  </a:cubicBezTo>
                  <a:lnTo>
                    <a:pt x="33107" y="2756"/>
                  </a:lnTo>
                  <a:lnTo>
                    <a:pt x="31702" y="5302"/>
                  </a:lnTo>
                  <a:lnTo>
                    <a:pt x="29811" y="8766"/>
                  </a:lnTo>
                  <a:cubicBezTo>
                    <a:pt x="29428" y="9462"/>
                    <a:pt x="29046" y="10164"/>
                    <a:pt x="28663" y="10866"/>
                  </a:cubicBezTo>
                  <a:cubicBezTo>
                    <a:pt x="27798" y="12443"/>
                    <a:pt x="26899" y="14079"/>
                    <a:pt x="26029" y="15698"/>
                  </a:cubicBezTo>
                  <a:lnTo>
                    <a:pt x="25983" y="15784"/>
                  </a:lnTo>
                  <a:lnTo>
                    <a:pt x="20535" y="8081"/>
                  </a:lnTo>
                  <a:lnTo>
                    <a:pt x="18824" y="5669"/>
                  </a:lnTo>
                  <a:lnTo>
                    <a:pt x="18633" y="5407"/>
                  </a:lnTo>
                  <a:cubicBezTo>
                    <a:pt x="18489" y="5238"/>
                    <a:pt x="18302" y="5094"/>
                    <a:pt x="18099" y="5007"/>
                  </a:cubicBezTo>
                  <a:cubicBezTo>
                    <a:pt x="17913" y="4926"/>
                    <a:pt x="17712" y="4886"/>
                    <a:pt x="17512" y="4886"/>
                  </a:cubicBezTo>
                  <a:cubicBezTo>
                    <a:pt x="17270" y="4886"/>
                    <a:pt x="17027" y="4945"/>
                    <a:pt x="16811" y="5059"/>
                  </a:cubicBezTo>
                  <a:cubicBezTo>
                    <a:pt x="16609" y="5169"/>
                    <a:pt x="16435" y="5326"/>
                    <a:pt x="16307" y="5506"/>
                  </a:cubicBezTo>
                  <a:cubicBezTo>
                    <a:pt x="16283" y="5541"/>
                    <a:pt x="16254" y="5581"/>
                    <a:pt x="16232" y="5628"/>
                  </a:cubicBezTo>
                  <a:lnTo>
                    <a:pt x="12850" y="12485"/>
                  </a:lnTo>
                  <a:lnTo>
                    <a:pt x="11445" y="15332"/>
                  </a:lnTo>
                  <a:lnTo>
                    <a:pt x="6516" y="10732"/>
                  </a:lnTo>
                  <a:lnTo>
                    <a:pt x="6104" y="10349"/>
                  </a:lnTo>
                  <a:cubicBezTo>
                    <a:pt x="6063" y="10314"/>
                    <a:pt x="6021" y="10285"/>
                    <a:pt x="5981" y="10250"/>
                  </a:cubicBezTo>
                  <a:cubicBezTo>
                    <a:pt x="5889" y="10188"/>
                    <a:pt x="5796" y="10129"/>
                    <a:pt x="5692" y="10089"/>
                  </a:cubicBezTo>
                  <a:cubicBezTo>
                    <a:pt x="5530" y="10024"/>
                    <a:pt x="5358" y="9988"/>
                    <a:pt x="5184" y="9988"/>
                  </a:cubicBezTo>
                  <a:cubicBezTo>
                    <a:pt x="5138" y="9988"/>
                    <a:pt x="5093" y="9991"/>
                    <a:pt x="5047" y="9996"/>
                  </a:cubicBezTo>
                  <a:cubicBezTo>
                    <a:pt x="4827" y="10019"/>
                    <a:pt x="4618" y="10094"/>
                    <a:pt x="4439" y="10216"/>
                  </a:cubicBezTo>
                  <a:cubicBezTo>
                    <a:pt x="4253" y="10338"/>
                    <a:pt x="4102" y="10506"/>
                    <a:pt x="3997" y="10697"/>
                  </a:cubicBezTo>
                  <a:cubicBezTo>
                    <a:pt x="3951" y="10785"/>
                    <a:pt x="3940" y="10814"/>
                    <a:pt x="3933" y="10836"/>
                  </a:cubicBezTo>
                  <a:lnTo>
                    <a:pt x="3772" y="11208"/>
                  </a:lnTo>
                  <a:cubicBezTo>
                    <a:pt x="3678" y="11423"/>
                    <a:pt x="3585" y="11637"/>
                    <a:pt x="3493" y="11851"/>
                  </a:cubicBezTo>
                  <a:cubicBezTo>
                    <a:pt x="3319" y="12241"/>
                    <a:pt x="3151" y="12630"/>
                    <a:pt x="2988" y="13024"/>
                  </a:cubicBezTo>
                  <a:lnTo>
                    <a:pt x="2222" y="14845"/>
                  </a:lnTo>
                  <a:cubicBezTo>
                    <a:pt x="2136" y="15060"/>
                    <a:pt x="2048" y="15275"/>
                    <a:pt x="1962" y="15489"/>
                  </a:cubicBezTo>
                  <a:cubicBezTo>
                    <a:pt x="1799" y="15883"/>
                    <a:pt x="1636" y="16279"/>
                    <a:pt x="1480" y="16673"/>
                  </a:cubicBezTo>
                  <a:cubicBezTo>
                    <a:pt x="894" y="18145"/>
                    <a:pt x="460" y="19288"/>
                    <a:pt x="77" y="20373"/>
                  </a:cubicBezTo>
                  <a:cubicBezTo>
                    <a:pt x="0" y="20587"/>
                    <a:pt x="88" y="20820"/>
                    <a:pt x="291" y="20930"/>
                  </a:cubicBezTo>
                  <a:cubicBezTo>
                    <a:pt x="361" y="20970"/>
                    <a:pt x="436" y="20988"/>
                    <a:pt x="511" y="20988"/>
                  </a:cubicBezTo>
                  <a:cubicBezTo>
                    <a:pt x="674" y="20988"/>
                    <a:pt x="830" y="20901"/>
                    <a:pt x="912" y="20750"/>
                  </a:cubicBezTo>
                  <a:cubicBezTo>
                    <a:pt x="1469" y="19735"/>
                    <a:pt x="2031" y="18656"/>
                    <a:pt x="2739" y="17235"/>
                  </a:cubicBezTo>
                  <a:cubicBezTo>
                    <a:pt x="2931" y="16858"/>
                    <a:pt x="3116" y="16475"/>
                    <a:pt x="3301" y="16092"/>
                  </a:cubicBezTo>
                  <a:cubicBezTo>
                    <a:pt x="3406" y="15883"/>
                    <a:pt x="3504" y="15674"/>
                    <a:pt x="3609" y="15460"/>
                  </a:cubicBezTo>
                  <a:lnTo>
                    <a:pt x="4462" y="13679"/>
                  </a:lnTo>
                  <a:cubicBezTo>
                    <a:pt x="4642" y="13296"/>
                    <a:pt x="4821" y="12914"/>
                    <a:pt x="4995" y="12531"/>
                  </a:cubicBezTo>
                  <a:cubicBezTo>
                    <a:pt x="5094" y="12322"/>
                    <a:pt x="5186" y="12119"/>
                    <a:pt x="5285" y="11910"/>
                  </a:cubicBezTo>
                  <a:lnTo>
                    <a:pt x="10529" y="16892"/>
                  </a:lnTo>
                  <a:cubicBezTo>
                    <a:pt x="10541" y="16911"/>
                    <a:pt x="10599" y="16962"/>
                    <a:pt x="10623" y="16980"/>
                  </a:cubicBezTo>
                  <a:cubicBezTo>
                    <a:pt x="10663" y="17015"/>
                    <a:pt x="10703" y="17044"/>
                    <a:pt x="10749" y="17072"/>
                  </a:cubicBezTo>
                  <a:cubicBezTo>
                    <a:pt x="10831" y="17131"/>
                    <a:pt x="10929" y="17176"/>
                    <a:pt x="11033" y="17218"/>
                  </a:cubicBezTo>
                  <a:cubicBezTo>
                    <a:pt x="11198" y="17282"/>
                    <a:pt x="11374" y="17313"/>
                    <a:pt x="11550" y="17313"/>
                  </a:cubicBezTo>
                  <a:cubicBezTo>
                    <a:pt x="11793" y="17313"/>
                    <a:pt x="12035" y="17254"/>
                    <a:pt x="12246" y="17136"/>
                  </a:cubicBezTo>
                  <a:cubicBezTo>
                    <a:pt x="12433" y="17037"/>
                    <a:pt x="12594" y="16892"/>
                    <a:pt x="12722" y="16724"/>
                  </a:cubicBezTo>
                  <a:cubicBezTo>
                    <a:pt x="12757" y="16684"/>
                    <a:pt x="12786" y="16638"/>
                    <a:pt x="12808" y="16597"/>
                  </a:cubicBezTo>
                  <a:cubicBezTo>
                    <a:pt x="12832" y="16550"/>
                    <a:pt x="12867" y="16493"/>
                    <a:pt x="12867" y="16487"/>
                  </a:cubicBezTo>
                  <a:lnTo>
                    <a:pt x="17119" y="7995"/>
                  </a:lnTo>
                  <a:lnTo>
                    <a:pt x="17560" y="7107"/>
                  </a:lnTo>
                  <a:lnTo>
                    <a:pt x="24719" y="17211"/>
                  </a:lnTo>
                  <a:lnTo>
                    <a:pt x="24875" y="17415"/>
                  </a:lnTo>
                  <a:cubicBezTo>
                    <a:pt x="24909" y="17462"/>
                    <a:pt x="24944" y="17497"/>
                    <a:pt x="24979" y="17531"/>
                  </a:cubicBezTo>
                  <a:cubicBezTo>
                    <a:pt x="25136" y="17687"/>
                    <a:pt x="25327" y="17803"/>
                    <a:pt x="25536" y="17873"/>
                  </a:cubicBezTo>
                  <a:cubicBezTo>
                    <a:pt x="25696" y="17929"/>
                    <a:pt x="25861" y="17956"/>
                    <a:pt x="26025" y="17956"/>
                  </a:cubicBezTo>
                  <a:cubicBezTo>
                    <a:pt x="26289" y="17956"/>
                    <a:pt x="26549" y="17885"/>
                    <a:pt x="26778" y="17746"/>
                  </a:cubicBezTo>
                  <a:cubicBezTo>
                    <a:pt x="26963" y="17636"/>
                    <a:pt x="27131" y="17484"/>
                    <a:pt x="27252" y="17305"/>
                  </a:cubicBezTo>
                  <a:cubicBezTo>
                    <a:pt x="27282" y="17259"/>
                    <a:pt x="27311" y="17211"/>
                    <a:pt x="27335" y="17171"/>
                  </a:cubicBezTo>
                  <a:lnTo>
                    <a:pt x="27659" y="16574"/>
                  </a:lnTo>
                  <a:cubicBezTo>
                    <a:pt x="28529" y="14962"/>
                    <a:pt x="29410" y="13313"/>
                    <a:pt x="30258" y="11725"/>
                  </a:cubicBezTo>
                  <a:cubicBezTo>
                    <a:pt x="30635" y="11023"/>
                    <a:pt x="31011" y="10320"/>
                    <a:pt x="31383" y="9618"/>
                  </a:cubicBezTo>
                  <a:lnTo>
                    <a:pt x="33246" y="6132"/>
                  </a:lnTo>
                  <a:lnTo>
                    <a:pt x="34585" y="3610"/>
                  </a:lnTo>
                  <a:lnTo>
                    <a:pt x="35160" y="6596"/>
                  </a:lnTo>
                  <a:cubicBezTo>
                    <a:pt x="35241" y="6991"/>
                    <a:pt x="35589" y="7281"/>
                    <a:pt x="35988" y="7281"/>
                  </a:cubicBezTo>
                  <a:cubicBezTo>
                    <a:pt x="36041" y="7281"/>
                    <a:pt x="36100" y="7275"/>
                    <a:pt x="36151" y="7264"/>
                  </a:cubicBezTo>
                  <a:cubicBezTo>
                    <a:pt x="36371" y="7222"/>
                    <a:pt x="36563" y="7096"/>
                    <a:pt x="36691" y="6909"/>
                  </a:cubicBezTo>
                  <a:cubicBezTo>
                    <a:pt x="36818" y="6724"/>
                    <a:pt x="36865" y="6498"/>
                    <a:pt x="36818" y="6277"/>
                  </a:cubicBezTo>
                  <a:lnTo>
                    <a:pt x="35624" y="65"/>
                  </a:lnTo>
                  <a:cubicBezTo>
                    <a:pt x="35618" y="41"/>
                    <a:pt x="35606" y="25"/>
                    <a:pt x="35583" y="12"/>
                  </a:cubicBezTo>
                  <a:cubicBezTo>
                    <a:pt x="35569" y="5"/>
                    <a:pt x="35554" y="1"/>
                    <a:pt x="35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42;p46">
              <a:extLst>
                <a:ext uri="{FF2B5EF4-FFF2-40B4-BE49-F238E27FC236}">
                  <a16:creationId xmlns:a16="http://schemas.microsoft.com/office/drawing/2014/main" id="{3FEEA6C5-DD94-403E-B6C9-9294032502EC}"/>
                </a:ext>
              </a:extLst>
            </p:cNvPr>
            <p:cNvSpPr/>
            <p:nvPr/>
          </p:nvSpPr>
          <p:spPr>
            <a:xfrm rot="-769908">
              <a:off x="6177669" y="827182"/>
              <a:ext cx="1567309" cy="888669"/>
            </a:xfrm>
            <a:custGeom>
              <a:avLst/>
              <a:gdLst/>
              <a:ahLst/>
              <a:cxnLst/>
              <a:rect l="l" t="t" r="r" b="b"/>
              <a:pathLst>
                <a:path w="36737" h="20830" extrusionOk="0">
                  <a:moveTo>
                    <a:pt x="35456" y="0"/>
                  </a:moveTo>
                  <a:lnTo>
                    <a:pt x="30107" y="2083"/>
                  </a:lnTo>
                  <a:cubicBezTo>
                    <a:pt x="29713" y="2239"/>
                    <a:pt x="29515" y="2680"/>
                    <a:pt x="29671" y="3074"/>
                  </a:cubicBezTo>
                  <a:cubicBezTo>
                    <a:pt x="29788" y="3378"/>
                    <a:pt x="30075" y="3561"/>
                    <a:pt x="30381" y="3561"/>
                  </a:cubicBezTo>
                  <a:cubicBezTo>
                    <a:pt x="30473" y="3561"/>
                    <a:pt x="30567" y="3545"/>
                    <a:pt x="30658" y="3510"/>
                  </a:cubicBezTo>
                  <a:lnTo>
                    <a:pt x="33194" y="2523"/>
                  </a:lnTo>
                  <a:lnTo>
                    <a:pt x="33194" y="2523"/>
                  </a:lnTo>
                  <a:lnTo>
                    <a:pt x="31684" y="5261"/>
                  </a:lnTo>
                  <a:lnTo>
                    <a:pt x="29794" y="8725"/>
                  </a:lnTo>
                  <a:cubicBezTo>
                    <a:pt x="28535" y="11033"/>
                    <a:pt x="27264" y="13336"/>
                    <a:pt x="26011" y="15657"/>
                  </a:cubicBezTo>
                  <a:lnTo>
                    <a:pt x="25901" y="15860"/>
                  </a:lnTo>
                  <a:lnTo>
                    <a:pt x="24938" y="14496"/>
                  </a:lnTo>
                  <a:lnTo>
                    <a:pt x="22659" y="11277"/>
                  </a:lnTo>
                  <a:lnTo>
                    <a:pt x="20385" y="8051"/>
                  </a:lnTo>
                  <a:lnTo>
                    <a:pt x="19242" y="6439"/>
                  </a:lnTo>
                  <a:lnTo>
                    <a:pt x="18673" y="5639"/>
                  </a:lnTo>
                  <a:lnTo>
                    <a:pt x="18598" y="5534"/>
                  </a:lnTo>
                  <a:lnTo>
                    <a:pt x="18563" y="5488"/>
                  </a:lnTo>
                  <a:lnTo>
                    <a:pt x="18534" y="5441"/>
                  </a:lnTo>
                  <a:lnTo>
                    <a:pt x="18482" y="5384"/>
                  </a:lnTo>
                  <a:cubicBezTo>
                    <a:pt x="18354" y="5227"/>
                    <a:pt x="18175" y="5087"/>
                    <a:pt x="17977" y="5001"/>
                  </a:cubicBezTo>
                  <a:cubicBezTo>
                    <a:pt x="17801" y="4925"/>
                    <a:pt x="17611" y="4886"/>
                    <a:pt x="17421" y="4886"/>
                  </a:cubicBezTo>
                  <a:cubicBezTo>
                    <a:pt x="17193" y="4886"/>
                    <a:pt x="16965" y="4942"/>
                    <a:pt x="16759" y="5053"/>
                  </a:cubicBezTo>
                  <a:cubicBezTo>
                    <a:pt x="16574" y="5151"/>
                    <a:pt x="16405" y="5302"/>
                    <a:pt x="16290" y="5470"/>
                  </a:cubicBezTo>
                  <a:cubicBezTo>
                    <a:pt x="16255" y="5516"/>
                    <a:pt x="16231" y="5564"/>
                    <a:pt x="16202" y="5604"/>
                  </a:cubicBezTo>
                  <a:lnTo>
                    <a:pt x="16174" y="5668"/>
                  </a:lnTo>
                  <a:lnTo>
                    <a:pt x="16162" y="5690"/>
                  </a:lnTo>
                  <a:lnTo>
                    <a:pt x="16104" y="5802"/>
                  </a:lnTo>
                  <a:lnTo>
                    <a:pt x="15889" y="6247"/>
                  </a:lnTo>
                  <a:lnTo>
                    <a:pt x="15449" y="7130"/>
                  </a:lnTo>
                  <a:lnTo>
                    <a:pt x="14579" y="8899"/>
                  </a:lnTo>
                  <a:lnTo>
                    <a:pt x="12833" y="12442"/>
                  </a:lnTo>
                  <a:lnTo>
                    <a:pt x="11963" y="14212"/>
                  </a:lnTo>
                  <a:lnTo>
                    <a:pt x="11527" y="15100"/>
                  </a:lnTo>
                  <a:lnTo>
                    <a:pt x="11388" y="15390"/>
                  </a:lnTo>
                  <a:lnTo>
                    <a:pt x="10703" y="14752"/>
                  </a:lnTo>
                  <a:lnTo>
                    <a:pt x="9259" y="13406"/>
                  </a:lnTo>
                  <a:lnTo>
                    <a:pt x="6370" y="10715"/>
                  </a:lnTo>
                  <a:lnTo>
                    <a:pt x="6011" y="10378"/>
                  </a:lnTo>
                  <a:lnTo>
                    <a:pt x="5964" y="10332"/>
                  </a:lnTo>
                  <a:cubicBezTo>
                    <a:pt x="5923" y="10303"/>
                    <a:pt x="5889" y="10268"/>
                    <a:pt x="5848" y="10239"/>
                  </a:cubicBezTo>
                  <a:cubicBezTo>
                    <a:pt x="5760" y="10174"/>
                    <a:pt x="5674" y="10123"/>
                    <a:pt x="5575" y="10088"/>
                  </a:cubicBezTo>
                  <a:cubicBezTo>
                    <a:pt x="5427" y="10024"/>
                    <a:pt x="5263" y="9993"/>
                    <a:pt x="5102" y="9993"/>
                  </a:cubicBezTo>
                  <a:cubicBezTo>
                    <a:pt x="5056" y="9993"/>
                    <a:pt x="5011" y="9996"/>
                    <a:pt x="4967" y="10000"/>
                  </a:cubicBezTo>
                  <a:cubicBezTo>
                    <a:pt x="4764" y="10019"/>
                    <a:pt x="4566" y="10088"/>
                    <a:pt x="4392" y="10204"/>
                  </a:cubicBezTo>
                  <a:cubicBezTo>
                    <a:pt x="4218" y="10319"/>
                    <a:pt x="4079" y="10477"/>
                    <a:pt x="3980" y="10656"/>
                  </a:cubicBezTo>
                  <a:cubicBezTo>
                    <a:pt x="3923" y="10772"/>
                    <a:pt x="3923" y="10779"/>
                    <a:pt x="3905" y="10825"/>
                  </a:cubicBezTo>
                  <a:lnTo>
                    <a:pt x="3853" y="10935"/>
                  </a:lnTo>
                  <a:lnTo>
                    <a:pt x="3754" y="11162"/>
                  </a:lnTo>
                  <a:cubicBezTo>
                    <a:pt x="3493" y="11764"/>
                    <a:pt x="3227" y="12367"/>
                    <a:pt x="2976" y="12977"/>
                  </a:cubicBezTo>
                  <a:lnTo>
                    <a:pt x="2210" y="14798"/>
                  </a:lnTo>
                  <a:cubicBezTo>
                    <a:pt x="1961" y="15408"/>
                    <a:pt x="1712" y="16011"/>
                    <a:pt x="1468" y="16626"/>
                  </a:cubicBezTo>
                  <a:cubicBezTo>
                    <a:pt x="981" y="17850"/>
                    <a:pt x="505" y="19079"/>
                    <a:pt x="65" y="20321"/>
                  </a:cubicBezTo>
                  <a:cubicBezTo>
                    <a:pt x="1" y="20495"/>
                    <a:pt x="76" y="20691"/>
                    <a:pt x="239" y="20784"/>
                  </a:cubicBezTo>
                  <a:cubicBezTo>
                    <a:pt x="296" y="20815"/>
                    <a:pt x="358" y="20829"/>
                    <a:pt x="420" y="20829"/>
                  </a:cubicBezTo>
                  <a:cubicBezTo>
                    <a:pt x="556" y="20829"/>
                    <a:pt x="687" y="20758"/>
                    <a:pt x="756" y="20634"/>
                  </a:cubicBezTo>
                  <a:cubicBezTo>
                    <a:pt x="1393" y="19473"/>
                    <a:pt x="1990" y="18302"/>
                    <a:pt x="2582" y="17124"/>
                  </a:cubicBezTo>
                  <a:cubicBezTo>
                    <a:pt x="2879" y="16533"/>
                    <a:pt x="3163" y="15941"/>
                    <a:pt x="3452" y="15349"/>
                  </a:cubicBezTo>
                  <a:lnTo>
                    <a:pt x="4299" y="13569"/>
                  </a:lnTo>
                  <a:cubicBezTo>
                    <a:pt x="4584" y="12977"/>
                    <a:pt x="4856" y="12373"/>
                    <a:pt x="5134" y="11781"/>
                  </a:cubicBezTo>
                  <a:lnTo>
                    <a:pt x="5169" y="11695"/>
                  </a:lnTo>
                  <a:lnTo>
                    <a:pt x="5315" y="11834"/>
                  </a:lnTo>
                  <a:lnTo>
                    <a:pt x="8175" y="14554"/>
                  </a:lnTo>
                  <a:lnTo>
                    <a:pt x="9607" y="15917"/>
                  </a:lnTo>
                  <a:lnTo>
                    <a:pt x="10320" y="16597"/>
                  </a:lnTo>
                  <a:lnTo>
                    <a:pt x="10501" y="16765"/>
                  </a:lnTo>
                  <a:cubicBezTo>
                    <a:pt x="10506" y="16771"/>
                    <a:pt x="10552" y="16817"/>
                    <a:pt x="10587" y="16846"/>
                  </a:cubicBezTo>
                  <a:cubicBezTo>
                    <a:pt x="10628" y="16875"/>
                    <a:pt x="10662" y="16904"/>
                    <a:pt x="10710" y="16932"/>
                  </a:cubicBezTo>
                  <a:cubicBezTo>
                    <a:pt x="10790" y="16985"/>
                    <a:pt x="10877" y="17031"/>
                    <a:pt x="10970" y="17066"/>
                  </a:cubicBezTo>
                  <a:cubicBezTo>
                    <a:pt x="11130" y="17127"/>
                    <a:pt x="11298" y="17158"/>
                    <a:pt x="11465" y="17158"/>
                  </a:cubicBezTo>
                  <a:cubicBezTo>
                    <a:pt x="11692" y="17158"/>
                    <a:pt x="11918" y="17101"/>
                    <a:pt x="12119" y="16991"/>
                  </a:cubicBezTo>
                  <a:cubicBezTo>
                    <a:pt x="12298" y="16897"/>
                    <a:pt x="12450" y="16758"/>
                    <a:pt x="12571" y="16602"/>
                  </a:cubicBezTo>
                  <a:cubicBezTo>
                    <a:pt x="12600" y="16562"/>
                    <a:pt x="12630" y="16521"/>
                    <a:pt x="12652" y="16474"/>
                  </a:cubicBezTo>
                  <a:cubicBezTo>
                    <a:pt x="12675" y="16439"/>
                    <a:pt x="12705" y="16382"/>
                    <a:pt x="12710" y="16375"/>
                  </a:cubicBezTo>
                  <a:lnTo>
                    <a:pt x="12763" y="16265"/>
                  </a:lnTo>
                  <a:lnTo>
                    <a:pt x="12989" y="15825"/>
                  </a:lnTo>
                  <a:lnTo>
                    <a:pt x="13430" y="14943"/>
                  </a:lnTo>
                  <a:lnTo>
                    <a:pt x="14311" y="13173"/>
                  </a:lnTo>
                  <a:lnTo>
                    <a:pt x="16075" y="9647"/>
                  </a:lnTo>
                  <a:lnTo>
                    <a:pt x="16962" y="7877"/>
                  </a:lnTo>
                  <a:lnTo>
                    <a:pt x="17403" y="6996"/>
                  </a:lnTo>
                  <a:lnTo>
                    <a:pt x="17462" y="6874"/>
                  </a:lnTo>
                  <a:lnTo>
                    <a:pt x="17850" y="7425"/>
                  </a:lnTo>
                  <a:lnTo>
                    <a:pt x="18993" y="9038"/>
                  </a:lnTo>
                  <a:lnTo>
                    <a:pt x="21278" y="12257"/>
                  </a:lnTo>
                  <a:lnTo>
                    <a:pt x="23558" y="15477"/>
                  </a:lnTo>
                  <a:lnTo>
                    <a:pt x="24701" y="17090"/>
                  </a:lnTo>
                  <a:lnTo>
                    <a:pt x="24771" y="17188"/>
                  </a:lnTo>
                  <a:lnTo>
                    <a:pt x="24799" y="17229"/>
                  </a:lnTo>
                  <a:lnTo>
                    <a:pt x="24846" y="17287"/>
                  </a:lnTo>
                  <a:cubicBezTo>
                    <a:pt x="24881" y="17328"/>
                    <a:pt x="24910" y="17362"/>
                    <a:pt x="24950" y="17397"/>
                  </a:cubicBezTo>
                  <a:cubicBezTo>
                    <a:pt x="25095" y="17542"/>
                    <a:pt x="25280" y="17658"/>
                    <a:pt x="25472" y="17722"/>
                  </a:cubicBezTo>
                  <a:cubicBezTo>
                    <a:pt x="25622" y="17773"/>
                    <a:pt x="25778" y="17799"/>
                    <a:pt x="25933" y="17799"/>
                  </a:cubicBezTo>
                  <a:cubicBezTo>
                    <a:pt x="26183" y="17799"/>
                    <a:pt x="26432" y="17733"/>
                    <a:pt x="26650" y="17600"/>
                  </a:cubicBezTo>
                  <a:cubicBezTo>
                    <a:pt x="26830" y="17496"/>
                    <a:pt x="26986" y="17350"/>
                    <a:pt x="27096" y="17183"/>
                  </a:cubicBezTo>
                  <a:cubicBezTo>
                    <a:pt x="27125" y="17141"/>
                    <a:pt x="27154" y="17095"/>
                    <a:pt x="27178" y="17055"/>
                  </a:cubicBezTo>
                  <a:lnTo>
                    <a:pt x="27207" y="17002"/>
                  </a:lnTo>
                  <a:lnTo>
                    <a:pt x="27264" y="16892"/>
                  </a:lnTo>
                  <a:lnTo>
                    <a:pt x="27497" y="16457"/>
                  </a:lnTo>
                  <a:cubicBezTo>
                    <a:pt x="28755" y="14142"/>
                    <a:pt x="29985" y="11823"/>
                    <a:pt x="31226" y="9502"/>
                  </a:cubicBezTo>
                  <a:lnTo>
                    <a:pt x="33089" y="6022"/>
                  </a:lnTo>
                  <a:lnTo>
                    <a:pt x="34533" y="3296"/>
                  </a:lnTo>
                  <a:lnTo>
                    <a:pt x="35154" y="6503"/>
                  </a:lnTo>
                  <a:cubicBezTo>
                    <a:pt x="35223" y="6868"/>
                    <a:pt x="35542" y="7124"/>
                    <a:pt x="35901" y="7124"/>
                  </a:cubicBezTo>
                  <a:cubicBezTo>
                    <a:pt x="35954" y="7124"/>
                    <a:pt x="36000" y="7117"/>
                    <a:pt x="36048" y="7112"/>
                  </a:cubicBezTo>
                  <a:cubicBezTo>
                    <a:pt x="36465" y="7031"/>
                    <a:pt x="36737" y="6630"/>
                    <a:pt x="36656" y="6212"/>
                  </a:cubicBezTo>
                  <a:lnTo>
                    <a:pt x="35456" y="0"/>
                  </a:ln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43;p46">
              <a:extLst>
                <a:ext uri="{FF2B5EF4-FFF2-40B4-BE49-F238E27FC236}">
                  <a16:creationId xmlns:a16="http://schemas.microsoft.com/office/drawing/2014/main" id="{ADE588B4-ECBF-4672-B99E-B4D4769658D4}"/>
                </a:ext>
              </a:extLst>
            </p:cNvPr>
            <p:cNvSpPr/>
            <p:nvPr/>
          </p:nvSpPr>
          <p:spPr>
            <a:xfrm rot="-769908">
              <a:off x="6174004" y="824065"/>
              <a:ext cx="1572812" cy="895538"/>
            </a:xfrm>
            <a:custGeom>
              <a:avLst/>
              <a:gdLst/>
              <a:ahLst/>
              <a:cxnLst/>
              <a:rect l="l" t="t" r="r" b="b"/>
              <a:pathLst>
                <a:path w="36866" h="20991" extrusionOk="0">
                  <a:moveTo>
                    <a:pt x="35484" y="188"/>
                  </a:moveTo>
                  <a:lnTo>
                    <a:pt x="36662" y="6308"/>
                  </a:lnTo>
                  <a:cubicBezTo>
                    <a:pt x="36697" y="6488"/>
                    <a:pt x="36662" y="6668"/>
                    <a:pt x="36558" y="6819"/>
                  </a:cubicBezTo>
                  <a:cubicBezTo>
                    <a:pt x="36459" y="6975"/>
                    <a:pt x="36302" y="7074"/>
                    <a:pt x="36122" y="7109"/>
                  </a:cubicBezTo>
                  <a:cubicBezTo>
                    <a:pt x="36076" y="7120"/>
                    <a:pt x="36036" y="7120"/>
                    <a:pt x="35988" y="7120"/>
                  </a:cubicBezTo>
                  <a:cubicBezTo>
                    <a:pt x="35664" y="7120"/>
                    <a:pt x="35380" y="6889"/>
                    <a:pt x="35316" y="6569"/>
                  </a:cubicBezTo>
                  <a:lnTo>
                    <a:pt x="34701" y="3356"/>
                  </a:lnTo>
                  <a:cubicBezTo>
                    <a:pt x="34695" y="3321"/>
                    <a:pt x="34666" y="3297"/>
                    <a:pt x="34631" y="3292"/>
                  </a:cubicBezTo>
                  <a:cubicBezTo>
                    <a:pt x="34627" y="3291"/>
                    <a:pt x="34623" y="3291"/>
                    <a:pt x="34619" y="3291"/>
                  </a:cubicBezTo>
                  <a:cubicBezTo>
                    <a:pt x="34590" y="3291"/>
                    <a:pt x="34566" y="3307"/>
                    <a:pt x="34550" y="3332"/>
                  </a:cubicBezTo>
                  <a:lnTo>
                    <a:pt x="33107" y="6059"/>
                  </a:lnTo>
                  <a:lnTo>
                    <a:pt x="31244" y="9540"/>
                  </a:lnTo>
                  <a:cubicBezTo>
                    <a:pt x="30867" y="10241"/>
                    <a:pt x="30496" y="10949"/>
                    <a:pt x="30119" y="11650"/>
                  </a:cubicBezTo>
                  <a:cubicBezTo>
                    <a:pt x="29266" y="13240"/>
                    <a:pt x="28390" y="14887"/>
                    <a:pt x="27514" y="16501"/>
                  </a:cubicBezTo>
                  <a:lnTo>
                    <a:pt x="27195" y="17092"/>
                  </a:lnTo>
                  <a:cubicBezTo>
                    <a:pt x="27172" y="17133"/>
                    <a:pt x="27142" y="17179"/>
                    <a:pt x="27120" y="17213"/>
                  </a:cubicBezTo>
                  <a:cubicBezTo>
                    <a:pt x="27009" y="17376"/>
                    <a:pt x="26864" y="17516"/>
                    <a:pt x="26696" y="17609"/>
                  </a:cubicBezTo>
                  <a:cubicBezTo>
                    <a:pt x="26491" y="17734"/>
                    <a:pt x="26258" y="17797"/>
                    <a:pt x="26022" y="17797"/>
                  </a:cubicBezTo>
                  <a:cubicBezTo>
                    <a:pt x="25876" y="17797"/>
                    <a:pt x="25730" y="17773"/>
                    <a:pt x="25589" y="17724"/>
                  </a:cubicBezTo>
                  <a:cubicBezTo>
                    <a:pt x="25408" y="17660"/>
                    <a:pt x="25228" y="17556"/>
                    <a:pt x="25089" y="17417"/>
                  </a:cubicBezTo>
                  <a:cubicBezTo>
                    <a:pt x="25060" y="17387"/>
                    <a:pt x="25025" y="17353"/>
                    <a:pt x="24997" y="17312"/>
                  </a:cubicBezTo>
                  <a:lnTo>
                    <a:pt x="19143" y="9069"/>
                  </a:lnTo>
                  <a:lnTo>
                    <a:pt x="17611" y="6906"/>
                  </a:lnTo>
                  <a:cubicBezTo>
                    <a:pt x="17600" y="6882"/>
                    <a:pt x="17571" y="6871"/>
                    <a:pt x="17542" y="6871"/>
                  </a:cubicBezTo>
                  <a:cubicBezTo>
                    <a:pt x="17514" y="6871"/>
                    <a:pt x="17490" y="6889"/>
                    <a:pt x="17479" y="6917"/>
                  </a:cubicBezTo>
                  <a:lnTo>
                    <a:pt x="12722" y="16419"/>
                  </a:lnTo>
                  <a:cubicBezTo>
                    <a:pt x="12717" y="16431"/>
                    <a:pt x="12693" y="16477"/>
                    <a:pt x="12669" y="16517"/>
                  </a:cubicBezTo>
                  <a:cubicBezTo>
                    <a:pt x="12647" y="16552"/>
                    <a:pt x="12623" y="16593"/>
                    <a:pt x="12594" y="16634"/>
                  </a:cubicBezTo>
                  <a:cubicBezTo>
                    <a:pt x="12478" y="16785"/>
                    <a:pt x="12334" y="16906"/>
                    <a:pt x="12171" y="16999"/>
                  </a:cubicBezTo>
                  <a:cubicBezTo>
                    <a:pt x="11981" y="17102"/>
                    <a:pt x="11768" y="17154"/>
                    <a:pt x="11554" y="17154"/>
                  </a:cubicBezTo>
                  <a:cubicBezTo>
                    <a:pt x="11396" y="17154"/>
                    <a:pt x="11237" y="17126"/>
                    <a:pt x="11086" y="17069"/>
                  </a:cubicBezTo>
                  <a:cubicBezTo>
                    <a:pt x="10993" y="17034"/>
                    <a:pt x="10912" y="16993"/>
                    <a:pt x="10837" y="16941"/>
                  </a:cubicBezTo>
                  <a:cubicBezTo>
                    <a:pt x="10797" y="16918"/>
                    <a:pt x="10762" y="16889"/>
                    <a:pt x="10727" y="16860"/>
                  </a:cubicBezTo>
                  <a:cubicBezTo>
                    <a:pt x="10698" y="16836"/>
                    <a:pt x="10651" y="16796"/>
                    <a:pt x="10639" y="16785"/>
                  </a:cubicBezTo>
                  <a:lnTo>
                    <a:pt x="5314" y="11720"/>
                  </a:lnTo>
                  <a:cubicBezTo>
                    <a:pt x="5301" y="11703"/>
                    <a:pt x="5281" y="11696"/>
                    <a:pt x="5262" y="11696"/>
                  </a:cubicBezTo>
                  <a:cubicBezTo>
                    <a:pt x="5256" y="11696"/>
                    <a:pt x="5250" y="11696"/>
                    <a:pt x="5245" y="11698"/>
                  </a:cubicBezTo>
                  <a:cubicBezTo>
                    <a:pt x="5215" y="11703"/>
                    <a:pt x="5199" y="11720"/>
                    <a:pt x="5186" y="11744"/>
                  </a:cubicBezTo>
                  <a:lnTo>
                    <a:pt x="5146" y="11824"/>
                  </a:lnTo>
                  <a:cubicBezTo>
                    <a:pt x="5047" y="12033"/>
                    <a:pt x="4949" y="12249"/>
                    <a:pt x="4851" y="12463"/>
                  </a:cubicBezTo>
                  <a:cubicBezTo>
                    <a:pt x="4677" y="12846"/>
                    <a:pt x="4497" y="13229"/>
                    <a:pt x="4316" y="13612"/>
                  </a:cubicBezTo>
                  <a:lnTo>
                    <a:pt x="3464" y="15392"/>
                  </a:lnTo>
                  <a:cubicBezTo>
                    <a:pt x="3365" y="15601"/>
                    <a:pt x="3261" y="15810"/>
                    <a:pt x="3162" y="16019"/>
                  </a:cubicBezTo>
                  <a:cubicBezTo>
                    <a:pt x="2971" y="16402"/>
                    <a:pt x="2785" y="16785"/>
                    <a:pt x="2594" y="17168"/>
                  </a:cubicBezTo>
                  <a:cubicBezTo>
                    <a:pt x="1887" y="18583"/>
                    <a:pt x="1330" y="19662"/>
                    <a:pt x="773" y="20672"/>
                  </a:cubicBezTo>
                  <a:cubicBezTo>
                    <a:pt x="738" y="20741"/>
                    <a:pt x="674" y="20793"/>
                    <a:pt x="592" y="20816"/>
                  </a:cubicBezTo>
                  <a:cubicBezTo>
                    <a:pt x="566" y="20824"/>
                    <a:pt x="538" y="20828"/>
                    <a:pt x="511" y="20828"/>
                  </a:cubicBezTo>
                  <a:cubicBezTo>
                    <a:pt x="461" y="20828"/>
                    <a:pt x="412" y="20815"/>
                    <a:pt x="366" y="20793"/>
                  </a:cubicBezTo>
                  <a:cubicBezTo>
                    <a:pt x="233" y="20718"/>
                    <a:pt x="174" y="20567"/>
                    <a:pt x="227" y="20428"/>
                  </a:cubicBezTo>
                  <a:cubicBezTo>
                    <a:pt x="610" y="19342"/>
                    <a:pt x="1044" y="18201"/>
                    <a:pt x="1631" y="16732"/>
                  </a:cubicBezTo>
                  <a:cubicBezTo>
                    <a:pt x="1788" y="16338"/>
                    <a:pt x="1949" y="15944"/>
                    <a:pt x="2107" y="15548"/>
                  </a:cubicBezTo>
                  <a:cubicBezTo>
                    <a:pt x="2200" y="15334"/>
                    <a:pt x="2286" y="15120"/>
                    <a:pt x="2374" y="14905"/>
                  </a:cubicBezTo>
                  <a:lnTo>
                    <a:pt x="3133" y="13084"/>
                  </a:lnTo>
                  <a:cubicBezTo>
                    <a:pt x="3296" y="12694"/>
                    <a:pt x="3470" y="12306"/>
                    <a:pt x="3638" y="11912"/>
                  </a:cubicBezTo>
                  <a:cubicBezTo>
                    <a:pt x="3731" y="11703"/>
                    <a:pt x="3823" y="11489"/>
                    <a:pt x="3916" y="11274"/>
                  </a:cubicBezTo>
                  <a:lnTo>
                    <a:pt x="4061" y="10937"/>
                  </a:lnTo>
                  <a:cubicBezTo>
                    <a:pt x="4067" y="10919"/>
                    <a:pt x="4072" y="10908"/>
                    <a:pt x="4079" y="10897"/>
                  </a:cubicBezTo>
                  <a:cubicBezTo>
                    <a:pt x="4091" y="10873"/>
                    <a:pt x="4096" y="10850"/>
                    <a:pt x="4136" y="10775"/>
                  </a:cubicBezTo>
                  <a:cubicBezTo>
                    <a:pt x="4230" y="10606"/>
                    <a:pt x="4363" y="10456"/>
                    <a:pt x="4525" y="10351"/>
                  </a:cubicBezTo>
                  <a:cubicBezTo>
                    <a:pt x="4682" y="10241"/>
                    <a:pt x="4873" y="10177"/>
                    <a:pt x="5065" y="10154"/>
                  </a:cubicBezTo>
                  <a:cubicBezTo>
                    <a:pt x="5105" y="10154"/>
                    <a:pt x="5146" y="10148"/>
                    <a:pt x="5186" y="10148"/>
                  </a:cubicBezTo>
                  <a:cubicBezTo>
                    <a:pt x="5338" y="10148"/>
                    <a:pt x="5488" y="10177"/>
                    <a:pt x="5633" y="10236"/>
                  </a:cubicBezTo>
                  <a:cubicBezTo>
                    <a:pt x="5721" y="10276"/>
                    <a:pt x="5807" y="10322"/>
                    <a:pt x="5882" y="10381"/>
                  </a:cubicBezTo>
                  <a:cubicBezTo>
                    <a:pt x="5924" y="10410"/>
                    <a:pt x="5964" y="10439"/>
                    <a:pt x="5999" y="10474"/>
                  </a:cubicBezTo>
                  <a:lnTo>
                    <a:pt x="11416" y="15526"/>
                  </a:lnTo>
                  <a:cubicBezTo>
                    <a:pt x="11430" y="15539"/>
                    <a:pt x="11450" y="15545"/>
                    <a:pt x="11468" y="15545"/>
                  </a:cubicBezTo>
                  <a:cubicBezTo>
                    <a:pt x="11474" y="15545"/>
                    <a:pt x="11480" y="15544"/>
                    <a:pt x="11486" y="15543"/>
                  </a:cubicBezTo>
                  <a:cubicBezTo>
                    <a:pt x="11509" y="15537"/>
                    <a:pt x="11533" y="15526"/>
                    <a:pt x="11544" y="15502"/>
                  </a:cubicBezTo>
                  <a:lnTo>
                    <a:pt x="16318" y="5803"/>
                  </a:lnTo>
                  <a:lnTo>
                    <a:pt x="16371" y="5706"/>
                  </a:lnTo>
                  <a:cubicBezTo>
                    <a:pt x="16393" y="5671"/>
                    <a:pt x="16411" y="5636"/>
                    <a:pt x="16441" y="5594"/>
                  </a:cubicBezTo>
                  <a:cubicBezTo>
                    <a:pt x="16551" y="5438"/>
                    <a:pt x="16707" y="5299"/>
                    <a:pt x="16888" y="5200"/>
                  </a:cubicBezTo>
                  <a:cubicBezTo>
                    <a:pt x="17082" y="5098"/>
                    <a:pt x="17299" y="5045"/>
                    <a:pt x="17516" y="5045"/>
                  </a:cubicBezTo>
                  <a:cubicBezTo>
                    <a:pt x="17694" y="5045"/>
                    <a:pt x="17871" y="5081"/>
                    <a:pt x="18036" y="5154"/>
                  </a:cubicBezTo>
                  <a:cubicBezTo>
                    <a:pt x="18216" y="5235"/>
                    <a:pt x="18384" y="5363"/>
                    <a:pt x="18511" y="5513"/>
                  </a:cubicBezTo>
                  <a:lnTo>
                    <a:pt x="25924" y="15984"/>
                  </a:lnTo>
                  <a:cubicBezTo>
                    <a:pt x="25942" y="16008"/>
                    <a:pt x="25965" y="16019"/>
                    <a:pt x="25994" y="16019"/>
                  </a:cubicBezTo>
                  <a:cubicBezTo>
                    <a:pt x="26023" y="16019"/>
                    <a:pt x="26047" y="16001"/>
                    <a:pt x="26058" y="15979"/>
                  </a:cubicBezTo>
                  <a:lnTo>
                    <a:pt x="26173" y="15770"/>
                  </a:lnTo>
                  <a:cubicBezTo>
                    <a:pt x="27038" y="14156"/>
                    <a:pt x="27932" y="12527"/>
                    <a:pt x="28796" y="10949"/>
                  </a:cubicBezTo>
                  <a:cubicBezTo>
                    <a:pt x="29185" y="10247"/>
                    <a:pt x="29568" y="9545"/>
                    <a:pt x="29950" y="8844"/>
                  </a:cubicBezTo>
                  <a:lnTo>
                    <a:pt x="31841" y="5380"/>
                  </a:lnTo>
                  <a:lnTo>
                    <a:pt x="33350" y="2643"/>
                  </a:lnTo>
                  <a:cubicBezTo>
                    <a:pt x="33367" y="2614"/>
                    <a:pt x="33367" y="2573"/>
                    <a:pt x="33343" y="2549"/>
                  </a:cubicBezTo>
                  <a:cubicBezTo>
                    <a:pt x="33327" y="2532"/>
                    <a:pt x="33304" y="2521"/>
                    <a:pt x="33279" y="2521"/>
                  </a:cubicBezTo>
                  <a:cubicBezTo>
                    <a:pt x="33270" y="2521"/>
                    <a:pt x="33261" y="2523"/>
                    <a:pt x="33251" y="2526"/>
                  </a:cubicBezTo>
                  <a:lnTo>
                    <a:pt x="30716" y="3513"/>
                  </a:lnTo>
                  <a:cubicBezTo>
                    <a:pt x="30635" y="3545"/>
                    <a:pt x="30551" y="3561"/>
                    <a:pt x="30467" y="3561"/>
                  </a:cubicBezTo>
                  <a:cubicBezTo>
                    <a:pt x="30195" y="3561"/>
                    <a:pt x="29935" y="3395"/>
                    <a:pt x="29828" y="3123"/>
                  </a:cubicBezTo>
                  <a:cubicBezTo>
                    <a:pt x="29765" y="2956"/>
                    <a:pt x="29771" y="2769"/>
                    <a:pt x="29840" y="2601"/>
                  </a:cubicBezTo>
                  <a:cubicBezTo>
                    <a:pt x="29916" y="2434"/>
                    <a:pt x="30049" y="2306"/>
                    <a:pt x="30223" y="2236"/>
                  </a:cubicBezTo>
                  <a:lnTo>
                    <a:pt x="35484" y="188"/>
                  </a:lnTo>
                  <a:close/>
                  <a:moveTo>
                    <a:pt x="35548" y="0"/>
                  </a:moveTo>
                  <a:cubicBezTo>
                    <a:pt x="35536" y="0"/>
                    <a:pt x="35525" y="3"/>
                    <a:pt x="35514" y="9"/>
                  </a:cubicBezTo>
                  <a:lnTo>
                    <a:pt x="30165" y="2091"/>
                  </a:lnTo>
                  <a:cubicBezTo>
                    <a:pt x="29950" y="2172"/>
                    <a:pt x="29788" y="2330"/>
                    <a:pt x="29696" y="2538"/>
                  </a:cubicBezTo>
                  <a:cubicBezTo>
                    <a:pt x="29608" y="2740"/>
                    <a:pt x="29602" y="2973"/>
                    <a:pt x="29683" y="3182"/>
                  </a:cubicBezTo>
                  <a:cubicBezTo>
                    <a:pt x="29813" y="3517"/>
                    <a:pt x="30131" y="3721"/>
                    <a:pt x="30469" y="3721"/>
                  </a:cubicBezTo>
                  <a:cubicBezTo>
                    <a:pt x="30570" y="3721"/>
                    <a:pt x="30674" y="3702"/>
                    <a:pt x="30775" y="3663"/>
                  </a:cubicBezTo>
                  <a:lnTo>
                    <a:pt x="33107" y="2758"/>
                  </a:lnTo>
                  <a:lnTo>
                    <a:pt x="33107" y="2758"/>
                  </a:lnTo>
                  <a:lnTo>
                    <a:pt x="31702" y="5299"/>
                  </a:lnTo>
                  <a:lnTo>
                    <a:pt x="29811" y="8761"/>
                  </a:lnTo>
                  <a:cubicBezTo>
                    <a:pt x="29428" y="9465"/>
                    <a:pt x="29040" y="10166"/>
                    <a:pt x="28657" y="10868"/>
                  </a:cubicBezTo>
                  <a:cubicBezTo>
                    <a:pt x="27793" y="12451"/>
                    <a:pt x="26899" y="14081"/>
                    <a:pt x="26029" y="15695"/>
                  </a:cubicBezTo>
                  <a:lnTo>
                    <a:pt x="25983" y="15786"/>
                  </a:lnTo>
                  <a:lnTo>
                    <a:pt x="20535" y="8083"/>
                  </a:lnTo>
                  <a:lnTo>
                    <a:pt x="18824" y="5671"/>
                  </a:lnTo>
                  <a:lnTo>
                    <a:pt x="18633" y="5409"/>
                  </a:lnTo>
                  <a:cubicBezTo>
                    <a:pt x="18489" y="5241"/>
                    <a:pt x="18302" y="5096"/>
                    <a:pt x="18099" y="5009"/>
                  </a:cubicBezTo>
                  <a:cubicBezTo>
                    <a:pt x="17911" y="4927"/>
                    <a:pt x="17709" y="4886"/>
                    <a:pt x="17508" y="4886"/>
                  </a:cubicBezTo>
                  <a:cubicBezTo>
                    <a:pt x="17267" y="4886"/>
                    <a:pt x="17026" y="4944"/>
                    <a:pt x="16811" y="5061"/>
                  </a:cubicBezTo>
                  <a:cubicBezTo>
                    <a:pt x="16609" y="5165"/>
                    <a:pt x="16435" y="5328"/>
                    <a:pt x="16307" y="5502"/>
                  </a:cubicBezTo>
                  <a:cubicBezTo>
                    <a:pt x="16283" y="5543"/>
                    <a:pt x="16261" y="5583"/>
                    <a:pt x="16232" y="5623"/>
                  </a:cubicBezTo>
                  <a:lnTo>
                    <a:pt x="12850" y="12486"/>
                  </a:lnTo>
                  <a:lnTo>
                    <a:pt x="11445" y="15334"/>
                  </a:lnTo>
                  <a:lnTo>
                    <a:pt x="6516" y="10734"/>
                  </a:lnTo>
                  <a:lnTo>
                    <a:pt x="6104" y="10351"/>
                  </a:lnTo>
                  <a:cubicBezTo>
                    <a:pt x="6063" y="10317"/>
                    <a:pt x="6021" y="10282"/>
                    <a:pt x="5981" y="10247"/>
                  </a:cubicBezTo>
                  <a:cubicBezTo>
                    <a:pt x="5889" y="10183"/>
                    <a:pt x="5796" y="10131"/>
                    <a:pt x="5692" y="10091"/>
                  </a:cubicBezTo>
                  <a:cubicBezTo>
                    <a:pt x="5533" y="10023"/>
                    <a:pt x="5365" y="9990"/>
                    <a:pt x="5193" y="9990"/>
                  </a:cubicBezTo>
                  <a:cubicBezTo>
                    <a:pt x="5145" y="9990"/>
                    <a:pt x="5096" y="9992"/>
                    <a:pt x="5047" y="9998"/>
                  </a:cubicBezTo>
                  <a:cubicBezTo>
                    <a:pt x="4827" y="10021"/>
                    <a:pt x="4618" y="10097"/>
                    <a:pt x="4439" y="10218"/>
                  </a:cubicBezTo>
                  <a:cubicBezTo>
                    <a:pt x="4253" y="10335"/>
                    <a:pt x="4102" y="10509"/>
                    <a:pt x="3997" y="10699"/>
                  </a:cubicBezTo>
                  <a:cubicBezTo>
                    <a:pt x="3951" y="10780"/>
                    <a:pt x="3940" y="10809"/>
                    <a:pt x="3933" y="10839"/>
                  </a:cubicBezTo>
                  <a:lnTo>
                    <a:pt x="3772" y="11210"/>
                  </a:lnTo>
                  <a:cubicBezTo>
                    <a:pt x="3678" y="11425"/>
                    <a:pt x="3585" y="11639"/>
                    <a:pt x="3493" y="11848"/>
                  </a:cubicBezTo>
                  <a:cubicBezTo>
                    <a:pt x="3319" y="12242"/>
                    <a:pt x="3151" y="12632"/>
                    <a:pt x="2988" y="13020"/>
                  </a:cubicBezTo>
                  <a:lnTo>
                    <a:pt x="2222" y="14841"/>
                  </a:lnTo>
                  <a:cubicBezTo>
                    <a:pt x="2136" y="15056"/>
                    <a:pt x="2048" y="15270"/>
                    <a:pt x="1962" y="15486"/>
                  </a:cubicBezTo>
                  <a:cubicBezTo>
                    <a:pt x="1799" y="15880"/>
                    <a:pt x="1636" y="16274"/>
                    <a:pt x="1480" y="16675"/>
                  </a:cubicBezTo>
                  <a:cubicBezTo>
                    <a:pt x="894" y="18148"/>
                    <a:pt x="460" y="19285"/>
                    <a:pt x="77" y="20375"/>
                  </a:cubicBezTo>
                  <a:cubicBezTo>
                    <a:pt x="0" y="20584"/>
                    <a:pt x="88" y="20822"/>
                    <a:pt x="291" y="20932"/>
                  </a:cubicBezTo>
                  <a:cubicBezTo>
                    <a:pt x="361" y="20967"/>
                    <a:pt x="436" y="20990"/>
                    <a:pt x="511" y="20990"/>
                  </a:cubicBezTo>
                  <a:cubicBezTo>
                    <a:pt x="552" y="20990"/>
                    <a:pt x="599" y="20978"/>
                    <a:pt x="639" y="20967"/>
                  </a:cubicBezTo>
                  <a:cubicBezTo>
                    <a:pt x="755" y="20932"/>
                    <a:pt x="854" y="20857"/>
                    <a:pt x="912" y="20747"/>
                  </a:cubicBezTo>
                  <a:cubicBezTo>
                    <a:pt x="1469" y="19737"/>
                    <a:pt x="2031" y="18653"/>
                    <a:pt x="2739" y="17237"/>
                  </a:cubicBezTo>
                  <a:cubicBezTo>
                    <a:pt x="2931" y="16854"/>
                    <a:pt x="3116" y="16471"/>
                    <a:pt x="3301" y="16089"/>
                  </a:cubicBezTo>
                  <a:cubicBezTo>
                    <a:pt x="3406" y="15880"/>
                    <a:pt x="3504" y="15671"/>
                    <a:pt x="3609" y="15462"/>
                  </a:cubicBezTo>
                  <a:lnTo>
                    <a:pt x="4462" y="13681"/>
                  </a:lnTo>
                  <a:cubicBezTo>
                    <a:pt x="4642" y="13299"/>
                    <a:pt x="4821" y="12916"/>
                    <a:pt x="4995" y="12527"/>
                  </a:cubicBezTo>
                  <a:cubicBezTo>
                    <a:pt x="5094" y="12324"/>
                    <a:pt x="5186" y="12115"/>
                    <a:pt x="5285" y="11912"/>
                  </a:cubicBezTo>
                  <a:lnTo>
                    <a:pt x="10529" y="16895"/>
                  </a:lnTo>
                  <a:cubicBezTo>
                    <a:pt x="10541" y="16913"/>
                    <a:pt x="10599" y="16959"/>
                    <a:pt x="10623" y="16982"/>
                  </a:cubicBezTo>
                  <a:cubicBezTo>
                    <a:pt x="10663" y="17017"/>
                    <a:pt x="10703" y="17045"/>
                    <a:pt x="10749" y="17074"/>
                  </a:cubicBezTo>
                  <a:cubicBezTo>
                    <a:pt x="10831" y="17133"/>
                    <a:pt x="10929" y="17179"/>
                    <a:pt x="11033" y="17219"/>
                  </a:cubicBezTo>
                  <a:cubicBezTo>
                    <a:pt x="11198" y="17283"/>
                    <a:pt x="11375" y="17315"/>
                    <a:pt x="11552" y="17315"/>
                  </a:cubicBezTo>
                  <a:cubicBezTo>
                    <a:pt x="11794" y="17315"/>
                    <a:pt x="12035" y="17256"/>
                    <a:pt x="12246" y="17138"/>
                  </a:cubicBezTo>
                  <a:cubicBezTo>
                    <a:pt x="12433" y="17039"/>
                    <a:pt x="12594" y="16895"/>
                    <a:pt x="12722" y="16726"/>
                  </a:cubicBezTo>
                  <a:cubicBezTo>
                    <a:pt x="12751" y="16686"/>
                    <a:pt x="12786" y="16640"/>
                    <a:pt x="12808" y="16593"/>
                  </a:cubicBezTo>
                  <a:cubicBezTo>
                    <a:pt x="12832" y="16552"/>
                    <a:pt x="12867" y="16488"/>
                    <a:pt x="12867" y="16488"/>
                  </a:cubicBezTo>
                  <a:lnTo>
                    <a:pt x="17560" y="7109"/>
                  </a:lnTo>
                  <a:lnTo>
                    <a:pt x="24719" y="17208"/>
                  </a:lnTo>
                  <a:lnTo>
                    <a:pt x="24875" y="17417"/>
                  </a:lnTo>
                  <a:cubicBezTo>
                    <a:pt x="24909" y="17457"/>
                    <a:pt x="24944" y="17497"/>
                    <a:pt x="24979" y="17532"/>
                  </a:cubicBezTo>
                  <a:cubicBezTo>
                    <a:pt x="25136" y="17690"/>
                    <a:pt x="25327" y="17805"/>
                    <a:pt x="25536" y="17875"/>
                  </a:cubicBezTo>
                  <a:cubicBezTo>
                    <a:pt x="25695" y="17928"/>
                    <a:pt x="25859" y="17954"/>
                    <a:pt x="26021" y="17954"/>
                  </a:cubicBezTo>
                  <a:cubicBezTo>
                    <a:pt x="26286" y="17954"/>
                    <a:pt x="26547" y="17884"/>
                    <a:pt x="26778" y="17748"/>
                  </a:cubicBezTo>
                  <a:cubicBezTo>
                    <a:pt x="26963" y="17637"/>
                    <a:pt x="27131" y="17486"/>
                    <a:pt x="27252" y="17307"/>
                  </a:cubicBezTo>
                  <a:cubicBezTo>
                    <a:pt x="27282" y="17261"/>
                    <a:pt x="27311" y="17213"/>
                    <a:pt x="27335" y="17173"/>
                  </a:cubicBezTo>
                  <a:lnTo>
                    <a:pt x="27659" y="16576"/>
                  </a:lnTo>
                  <a:cubicBezTo>
                    <a:pt x="28529" y="14964"/>
                    <a:pt x="29410" y="13315"/>
                    <a:pt x="30258" y="11727"/>
                  </a:cubicBezTo>
                  <a:cubicBezTo>
                    <a:pt x="30635" y="11024"/>
                    <a:pt x="31011" y="10317"/>
                    <a:pt x="31383" y="9615"/>
                  </a:cubicBezTo>
                  <a:lnTo>
                    <a:pt x="33246" y="6134"/>
                  </a:lnTo>
                  <a:lnTo>
                    <a:pt x="34585" y="3605"/>
                  </a:lnTo>
                  <a:lnTo>
                    <a:pt x="35160" y="6598"/>
                  </a:lnTo>
                  <a:cubicBezTo>
                    <a:pt x="35241" y="6993"/>
                    <a:pt x="35589" y="7283"/>
                    <a:pt x="35988" y="7283"/>
                  </a:cubicBezTo>
                  <a:cubicBezTo>
                    <a:pt x="36041" y="7283"/>
                    <a:pt x="36100" y="7277"/>
                    <a:pt x="36151" y="7265"/>
                  </a:cubicBezTo>
                  <a:cubicBezTo>
                    <a:pt x="36371" y="7224"/>
                    <a:pt x="36563" y="7098"/>
                    <a:pt x="36691" y="6911"/>
                  </a:cubicBezTo>
                  <a:cubicBezTo>
                    <a:pt x="36818" y="6726"/>
                    <a:pt x="36865" y="6499"/>
                    <a:pt x="36818" y="6279"/>
                  </a:cubicBezTo>
                  <a:lnTo>
                    <a:pt x="35624" y="67"/>
                  </a:lnTo>
                  <a:cubicBezTo>
                    <a:pt x="35618" y="44"/>
                    <a:pt x="35606" y="20"/>
                    <a:pt x="35583" y="9"/>
                  </a:cubicBezTo>
                  <a:cubicBezTo>
                    <a:pt x="35571" y="3"/>
                    <a:pt x="35560" y="0"/>
                    <a:pt x="3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Google Shape;3356;p58">
            <a:extLst>
              <a:ext uri="{FF2B5EF4-FFF2-40B4-BE49-F238E27FC236}">
                <a16:creationId xmlns:a16="http://schemas.microsoft.com/office/drawing/2014/main" id="{761F4679-29DD-4704-A40C-F0D51824B5FC}"/>
              </a:ext>
            </a:extLst>
          </p:cNvPr>
          <p:cNvSpPr/>
          <p:nvPr/>
        </p:nvSpPr>
        <p:spPr>
          <a:xfrm>
            <a:off x="954578" y="1347102"/>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solidFill>
              <a:srgbClr val="0A50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358;p58">
            <a:extLst>
              <a:ext uri="{FF2B5EF4-FFF2-40B4-BE49-F238E27FC236}">
                <a16:creationId xmlns:a16="http://schemas.microsoft.com/office/drawing/2014/main" id="{4165652F-3A38-40F1-B7D7-2CAB3A50AABF}"/>
              </a:ext>
            </a:extLst>
          </p:cNvPr>
          <p:cNvSpPr/>
          <p:nvPr/>
        </p:nvSpPr>
        <p:spPr>
          <a:xfrm>
            <a:off x="1084103" y="1193702"/>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solidFill>
              <a:srgbClr val="0A50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360;p58">
            <a:extLst>
              <a:ext uri="{FF2B5EF4-FFF2-40B4-BE49-F238E27FC236}">
                <a16:creationId xmlns:a16="http://schemas.microsoft.com/office/drawing/2014/main" id="{3F0070FB-8808-442F-8E41-107C1E937F22}"/>
              </a:ext>
            </a:extLst>
          </p:cNvPr>
          <p:cNvSpPr/>
          <p:nvPr/>
        </p:nvSpPr>
        <p:spPr>
          <a:xfrm>
            <a:off x="1201128" y="1404727"/>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solidFill>
              <a:srgbClr val="0A50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 name="Google Shape;3982;p65">
            <a:extLst>
              <a:ext uri="{FF2B5EF4-FFF2-40B4-BE49-F238E27FC236}">
                <a16:creationId xmlns:a16="http://schemas.microsoft.com/office/drawing/2014/main" id="{466B6AC8-0562-449D-A6B7-FBC4BAAC5830}"/>
              </a:ext>
            </a:extLst>
          </p:cNvPr>
          <p:cNvGrpSpPr/>
          <p:nvPr/>
        </p:nvGrpSpPr>
        <p:grpSpPr>
          <a:xfrm rot="375335">
            <a:off x="7436186" y="4875613"/>
            <a:ext cx="92098" cy="86270"/>
            <a:chOff x="-1622839" y="4549431"/>
            <a:chExt cx="141542" cy="132566"/>
          </a:xfrm>
        </p:grpSpPr>
        <p:sp>
          <p:nvSpPr>
            <p:cNvPr id="56" name="Google Shape;3983;p65">
              <a:extLst>
                <a:ext uri="{FF2B5EF4-FFF2-40B4-BE49-F238E27FC236}">
                  <a16:creationId xmlns:a16="http://schemas.microsoft.com/office/drawing/2014/main" id="{9F2A48D9-6AA0-4455-A124-D494CD76203B}"/>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984;p65">
              <a:extLst>
                <a:ext uri="{FF2B5EF4-FFF2-40B4-BE49-F238E27FC236}">
                  <a16:creationId xmlns:a16="http://schemas.microsoft.com/office/drawing/2014/main" id="{142236E4-7EA8-4220-AB14-C9D5CA2BC07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3982;p65">
            <a:extLst>
              <a:ext uri="{FF2B5EF4-FFF2-40B4-BE49-F238E27FC236}">
                <a16:creationId xmlns:a16="http://schemas.microsoft.com/office/drawing/2014/main" id="{8CE835CE-ABAE-47A5-ABDB-709B2C3BDD7C}"/>
              </a:ext>
            </a:extLst>
          </p:cNvPr>
          <p:cNvGrpSpPr/>
          <p:nvPr/>
        </p:nvGrpSpPr>
        <p:grpSpPr>
          <a:xfrm rot="375335">
            <a:off x="530461" y="2393669"/>
            <a:ext cx="92098" cy="86270"/>
            <a:chOff x="-1622839" y="4549431"/>
            <a:chExt cx="141542" cy="132566"/>
          </a:xfrm>
        </p:grpSpPr>
        <p:sp>
          <p:nvSpPr>
            <p:cNvPr id="59" name="Google Shape;3983;p65">
              <a:extLst>
                <a:ext uri="{FF2B5EF4-FFF2-40B4-BE49-F238E27FC236}">
                  <a16:creationId xmlns:a16="http://schemas.microsoft.com/office/drawing/2014/main" id="{A739DCA0-F0D7-4391-BF45-9D1D7B9622AC}"/>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984;p65">
              <a:extLst>
                <a:ext uri="{FF2B5EF4-FFF2-40B4-BE49-F238E27FC236}">
                  <a16:creationId xmlns:a16="http://schemas.microsoft.com/office/drawing/2014/main" id="{BE4E3B0C-202C-475F-B5C6-1FFEDBF708D0}"/>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3671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3285" name="Google Shape;3285;p58"/>
          <p:cNvSpPr txBox="1">
            <a:spLocks noGrp="1"/>
          </p:cNvSpPr>
          <p:nvPr>
            <p:ph type="title" idx="2"/>
          </p:nvPr>
        </p:nvSpPr>
        <p:spPr>
          <a:xfrm>
            <a:off x="1291679" y="1496579"/>
            <a:ext cx="6576000" cy="640200"/>
          </a:xfrm>
          <a:prstGeom prst="rect">
            <a:avLst/>
          </a:prstGeom>
        </p:spPr>
        <p:txBody>
          <a:bodyPr spcFirstLastPara="1" wrap="square" lIns="91425" tIns="91425" rIns="91425" bIns="91425" anchor="ctr" anchorCtr="0">
            <a:noAutofit/>
          </a:bodyPr>
          <a:lstStyle/>
          <a:p>
            <a:pPr lvl="0"/>
            <a:r>
              <a:rPr lang="en-US" dirty="0">
                <a:solidFill>
                  <a:srgbClr val="FF555E"/>
                </a:solidFill>
              </a:rPr>
              <a:t>80%</a:t>
            </a:r>
            <a:endParaRPr dirty="0">
              <a:solidFill>
                <a:schemeClr val="accent4"/>
              </a:solidFill>
            </a:endParaRPr>
          </a:p>
        </p:txBody>
      </p:sp>
      <p:sp>
        <p:nvSpPr>
          <p:cNvPr id="3286" name="Google Shape;3286;p58"/>
          <p:cNvSpPr txBox="1">
            <a:spLocks noGrp="1"/>
          </p:cNvSpPr>
          <p:nvPr>
            <p:ph type="subTitle" idx="3"/>
          </p:nvPr>
        </p:nvSpPr>
        <p:spPr>
          <a:xfrm>
            <a:off x="1093795" y="2049062"/>
            <a:ext cx="6956410" cy="445200"/>
          </a:xfrm>
          <a:prstGeom prst="rect">
            <a:avLst/>
          </a:prstGeom>
        </p:spPr>
        <p:txBody>
          <a:bodyPr spcFirstLastPara="1" wrap="square" lIns="91425" tIns="91425" rIns="91425" bIns="91425" anchor="t" anchorCtr="0">
            <a:noAutofit/>
          </a:bodyPr>
          <a:lstStyle/>
          <a:p>
            <a:pPr marL="0" lvl="0" indent="0"/>
            <a:r>
              <a:rPr lang="fr-FR" dirty="0"/>
              <a:t> </a:t>
            </a:r>
            <a:r>
              <a:rPr lang="fr-FR" dirty="0">
                <a:latin typeface="Arial Rounded MT Bold" panose="020F0704030504030204" pitchFamily="34" charset="0"/>
              </a:rPr>
              <a:t>est le </a:t>
            </a:r>
            <a:r>
              <a:rPr lang="en-US" sz="1400" dirty="0">
                <a:latin typeface="Arial Rounded MT Bold" panose="020F0704030504030204" pitchFamily="34" charset="0"/>
              </a:rPr>
              <a:t>taux de réussite de </a:t>
            </a:r>
            <a:r>
              <a:rPr lang="fr-FR" sz="1400" dirty="0">
                <a:latin typeface="Arial Rounded MT Bold" panose="020F0704030504030204" pitchFamily="34" charset="0"/>
              </a:rPr>
              <a:t>l’approche agile</a:t>
            </a:r>
            <a:r>
              <a:rPr lang="en-US" sz="1400" dirty="0">
                <a:latin typeface="Arial Rounded MT Bold" panose="020F0704030504030204" pitchFamily="34" charset="0"/>
              </a:rPr>
              <a:t> </a:t>
            </a:r>
            <a:r>
              <a:rPr lang="fr-FR" sz="1400" dirty="0">
                <a:latin typeface="Arial Rounded MT Bold" panose="020F0704030504030204" pitchFamily="34" charset="0"/>
              </a:rPr>
              <a:t>par rapport </a:t>
            </a:r>
          </a:p>
          <a:p>
            <a:pPr marL="0" lvl="0" indent="0"/>
            <a:r>
              <a:rPr lang="fr-FR" sz="1400" dirty="0">
                <a:latin typeface="Arial Rounded MT Bold" panose="020F0704030504030204" pitchFamily="34" charset="0"/>
              </a:rPr>
              <a:t>aux autres modèles</a:t>
            </a:r>
            <a:endParaRPr sz="1400" dirty="0">
              <a:latin typeface="Arial Rounded MT Bold" panose="020F0704030504030204" pitchFamily="34" charset="0"/>
            </a:endParaRPr>
          </a:p>
        </p:txBody>
      </p:sp>
      <p:sp>
        <p:nvSpPr>
          <p:cNvPr id="3287" name="Google Shape;3287;p58"/>
          <p:cNvSpPr txBox="1">
            <a:spLocks noGrp="1"/>
          </p:cNvSpPr>
          <p:nvPr>
            <p:ph type="title" idx="4"/>
          </p:nvPr>
        </p:nvSpPr>
        <p:spPr>
          <a:xfrm>
            <a:off x="1291679" y="2813275"/>
            <a:ext cx="6576000" cy="640200"/>
          </a:xfrm>
          <a:prstGeom prst="rect">
            <a:avLst/>
          </a:prstGeom>
        </p:spPr>
        <p:txBody>
          <a:bodyPr spcFirstLastPara="1" wrap="square" lIns="91425" tIns="91425" rIns="91425" bIns="91425" anchor="ctr" anchorCtr="0">
            <a:noAutofit/>
          </a:bodyPr>
          <a:lstStyle/>
          <a:p>
            <a:pPr lvl="0"/>
            <a:r>
              <a:rPr lang="en-US" dirty="0">
                <a:solidFill>
                  <a:srgbClr val="FF555E"/>
                </a:solidFill>
              </a:rPr>
              <a:t>60%</a:t>
            </a:r>
            <a:endParaRPr dirty="0">
              <a:solidFill>
                <a:schemeClr val="accent4"/>
              </a:solidFill>
            </a:endParaRPr>
          </a:p>
        </p:txBody>
      </p:sp>
      <p:sp>
        <p:nvSpPr>
          <p:cNvPr id="3288" name="Google Shape;3288;p58"/>
          <p:cNvSpPr txBox="1">
            <a:spLocks noGrp="1"/>
          </p:cNvSpPr>
          <p:nvPr>
            <p:ph type="subTitle" idx="5"/>
          </p:nvPr>
        </p:nvSpPr>
        <p:spPr>
          <a:xfrm>
            <a:off x="1304908" y="3365346"/>
            <a:ext cx="6576000" cy="445200"/>
          </a:xfrm>
          <a:prstGeom prst="rect">
            <a:avLst/>
          </a:prstGeom>
        </p:spPr>
        <p:txBody>
          <a:bodyPr spcFirstLastPara="1" wrap="square" lIns="91425" tIns="91425" rIns="91425" bIns="91425" anchor="t" anchorCtr="0">
            <a:noAutofit/>
          </a:bodyPr>
          <a:lstStyle/>
          <a:p>
            <a:pPr marL="0" lvl="0" indent="0"/>
            <a:r>
              <a:rPr lang="fr-FR" sz="1400" dirty="0">
                <a:latin typeface="Arial Rounded MT Bold" panose="020F0704030504030204" pitchFamily="34" charset="0"/>
              </a:rPr>
              <a:t>De ces entreprises ont connu une augmentation </a:t>
            </a:r>
          </a:p>
          <a:p>
            <a:pPr marL="0" lvl="0" indent="0"/>
            <a:r>
              <a:rPr lang="fr-FR" sz="1400" dirty="0">
                <a:latin typeface="Arial Rounded MT Bold" panose="020F0704030504030204" pitchFamily="34" charset="0"/>
              </a:rPr>
              <a:t>de leurs profits</a:t>
            </a:r>
            <a:br>
              <a:rPr lang="fr-FR" dirty="0"/>
            </a:br>
            <a:endParaRPr dirty="0"/>
          </a:p>
        </p:txBody>
      </p:sp>
      <p:grpSp>
        <p:nvGrpSpPr>
          <p:cNvPr id="3289" name="Google Shape;3289;p58"/>
          <p:cNvGrpSpPr/>
          <p:nvPr/>
        </p:nvGrpSpPr>
        <p:grpSpPr>
          <a:xfrm>
            <a:off x="204102" y="317386"/>
            <a:ext cx="1883533" cy="1407114"/>
            <a:chOff x="164913" y="332742"/>
            <a:chExt cx="1883533" cy="1407114"/>
          </a:xfrm>
        </p:grpSpPr>
        <p:grpSp>
          <p:nvGrpSpPr>
            <p:cNvPr id="3290" name="Google Shape;3290;p58"/>
            <p:cNvGrpSpPr/>
            <p:nvPr/>
          </p:nvGrpSpPr>
          <p:grpSpPr>
            <a:xfrm>
              <a:off x="1176792" y="332742"/>
              <a:ext cx="871653" cy="887774"/>
              <a:chOff x="2921650" y="2601500"/>
              <a:chExt cx="237275" cy="241650"/>
            </a:xfrm>
          </p:grpSpPr>
          <p:sp>
            <p:nvSpPr>
              <p:cNvPr id="3291" name="Google Shape;3291;p58"/>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2" name="Google Shape;3292;p58"/>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3" name="Google Shape;3293;p58"/>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4" name="Google Shape;3294;p58"/>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5" name="Google Shape;3295;p58"/>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6" name="Google Shape;3296;p58"/>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7" name="Google Shape;3297;p58"/>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8" name="Google Shape;3298;p58"/>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9" name="Google Shape;3299;p58"/>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0" name="Google Shape;3300;p58"/>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1" name="Google Shape;3301;p58"/>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2" name="Google Shape;3302;p58"/>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3" name="Google Shape;3303;p58"/>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4" name="Google Shape;3304;p58"/>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5" name="Google Shape;3305;p58"/>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06" name="Google Shape;3306;p58"/>
            <p:cNvGrpSpPr/>
            <p:nvPr/>
          </p:nvGrpSpPr>
          <p:grpSpPr>
            <a:xfrm>
              <a:off x="164913" y="1044991"/>
              <a:ext cx="1339624" cy="694866"/>
              <a:chOff x="2069125" y="2833625"/>
              <a:chExt cx="826775" cy="428850"/>
            </a:xfrm>
          </p:grpSpPr>
          <p:sp>
            <p:nvSpPr>
              <p:cNvPr id="3307" name="Google Shape;3307;p58"/>
              <p:cNvSpPr/>
              <p:nvPr/>
            </p:nvSpPr>
            <p:spPr>
              <a:xfrm>
                <a:off x="2402325" y="2845375"/>
                <a:ext cx="320825" cy="299175"/>
              </a:xfrm>
              <a:custGeom>
                <a:avLst/>
                <a:gdLst/>
                <a:ahLst/>
                <a:cxnLst/>
                <a:rect l="l" t="t" r="r" b="b"/>
                <a:pathLst>
                  <a:path w="12833" h="11967" extrusionOk="0">
                    <a:moveTo>
                      <a:pt x="6419" y="0"/>
                    </a:moveTo>
                    <a:cubicBezTo>
                      <a:pt x="3507" y="0"/>
                      <a:pt x="956" y="2107"/>
                      <a:pt x="506" y="5079"/>
                    </a:cubicBezTo>
                    <a:cubicBezTo>
                      <a:pt x="0" y="8338"/>
                      <a:pt x="2244" y="11389"/>
                      <a:pt x="5503" y="11899"/>
                    </a:cubicBezTo>
                    <a:cubicBezTo>
                      <a:pt x="5805" y="11945"/>
                      <a:pt x="6105" y="11967"/>
                      <a:pt x="6401" y="11967"/>
                    </a:cubicBezTo>
                    <a:cubicBezTo>
                      <a:pt x="9308" y="11967"/>
                      <a:pt x="11877" y="9846"/>
                      <a:pt x="12323" y="6888"/>
                    </a:cubicBezTo>
                    <a:cubicBezTo>
                      <a:pt x="12833" y="3629"/>
                      <a:pt x="10589" y="578"/>
                      <a:pt x="7326" y="68"/>
                    </a:cubicBezTo>
                    <a:cubicBezTo>
                      <a:pt x="7021" y="22"/>
                      <a:pt x="6718" y="0"/>
                      <a:pt x="6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8" name="Google Shape;3308;p58"/>
              <p:cNvSpPr/>
              <p:nvPr/>
            </p:nvSpPr>
            <p:spPr>
              <a:xfrm>
                <a:off x="2399275" y="2842700"/>
                <a:ext cx="326475" cy="304650"/>
              </a:xfrm>
              <a:custGeom>
                <a:avLst/>
                <a:gdLst/>
                <a:ahLst/>
                <a:cxnLst/>
                <a:rect l="l" t="t" r="r" b="b"/>
                <a:pathLst>
                  <a:path w="13059" h="12186" extrusionOk="0">
                    <a:moveTo>
                      <a:pt x="6537" y="222"/>
                    </a:moveTo>
                    <a:cubicBezTo>
                      <a:pt x="6820" y="222"/>
                      <a:pt x="7122" y="236"/>
                      <a:pt x="7420" y="294"/>
                    </a:cubicBezTo>
                    <a:cubicBezTo>
                      <a:pt x="10621" y="775"/>
                      <a:pt x="12833" y="3779"/>
                      <a:pt x="12341" y="6981"/>
                    </a:cubicBezTo>
                    <a:cubicBezTo>
                      <a:pt x="11892" y="9881"/>
                      <a:pt x="9385" y="11956"/>
                      <a:pt x="6537" y="11956"/>
                    </a:cubicBezTo>
                    <a:cubicBezTo>
                      <a:pt x="6241" y="11956"/>
                      <a:pt x="5941" y="11934"/>
                      <a:pt x="5639" y="11888"/>
                    </a:cubicBezTo>
                    <a:cubicBezTo>
                      <a:pt x="2441" y="11392"/>
                      <a:pt x="241" y="8402"/>
                      <a:pt x="736" y="5200"/>
                    </a:cubicBezTo>
                    <a:cubicBezTo>
                      <a:pt x="1185" y="2300"/>
                      <a:pt x="3679" y="222"/>
                      <a:pt x="6537" y="222"/>
                    </a:cubicBezTo>
                    <a:close/>
                    <a:moveTo>
                      <a:pt x="6539" y="0"/>
                    </a:moveTo>
                    <a:cubicBezTo>
                      <a:pt x="3582" y="0"/>
                      <a:pt x="972" y="2163"/>
                      <a:pt x="510" y="5172"/>
                    </a:cubicBezTo>
                    <a:cubicBezTo>
                      <a:pt x="0" y="8492"/>
                      <a:pt x="2290" y="11600"/>
                      <a:pt x="5611" y="12110"/>
                    </a:cubicBezTo>
                    <a:cubicBezTo>
                      <a:pt x="5923" y="12157"/>
                      <a:pt x="6239" y="12186"/>
                      <a:pt x="6537" y="12186"/>
                    </a:cubicBezTo>
                    <a:cubicBezTo>
                      <a:pt x="9498" y="12186"/>
                      <a:pt x="12086" y="10017"/>
                      <a:pt x="12549" y="7010"/>
                    </a:cubicBezTo>
                    <a:cubicBezTo>
                      <a:pt x="13059" y="3689"/>
                      <a:pt x="10787" y="581"/>
                      <a:pt x="7466" y="71"/>
                    </a:cubicBezTo>
                    <a:cubicBezTo>
                      <a:pt x="7155" y="23"/>
                      <a:pt x="6845" y="0"/>
                      <a:pt x="6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9" name="Google Shape;3309;p58"/>
              <p:cNvSpPr/>
              <p:nvPr/>
            </p:nvSpPr>
            <p:spPr>
              <a:xfrm>
                <a:off x="2417650" y="2836400"/>
                <a:ext cx="320400" cy="298925"/>
              </a:xfrm>
              <a:custGeom>
                <a:avLst/>
                <a:gdLst/>
                <a:ahLst/>
                <a:cxnLst/>
                <a:rect l="l" t="t" r="r" b="b"/>
                <a:pathLst>
                  <a:path w="12816" h="11957" extrusionOk="0">
                    <a:moveTo>
                      <a:pt x="6409" y="0"/>
                    </a:moveTo>
                    <a:cubicBezTo>
                      <a:pt x="3507" y="0"/>
                      <a:pt x="955" y="2107"/>
                      <a:pt x="493" y="5079"/>
                    </a:cubicBezTo>
                    <a:cubicBezTo>
                      <a:pt x="1" y="8338"/>
                      <a:pt x="2226" y="11389"/>
                      <a:pt x="5504" y="11885"/>
                    </a:cubicBezTo>
                    <a:cubicBezTo>
                      <a:pt x="5813" y="11933"/>
                      <a:pt x="6120" y="11956"/>
                      <a:pt x="6424" y="11956"/>
                    </a:cubicBezTo>
                    <a:cubicBezTo>
                      <a:pt x="9319" y="11956"/>
                      <a:pt x="11861" y="9838"/>
                      <a:pt x="12309" y="6888"/>
                    </a:cubicBezTo>
                    <a:cubicBezTo>
                      <a:pt x="12816" y="3629"/>
                      <a:pt x="10572" y="578"/>
                      <a:pt x="7313" y="68"/>
                    </a:cubicBezTo>
                    <a:cubicBezTo>
                      <a:pt x="7009" y="22"/>
                      <a:pt x="6707" y="0"/>
                      <a:pt x="6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0" name="Google Shape;3310;p58"/>
              <p:cNvSpPr/>
              <p:nvPr/>
            </p:nvSpPr>
            <p:spPr>
              <a:xfrm>
                <a:off x="2420975" y="2833625"/>
                <a:ext cx="313400" cy="304400"/>
              </a:xfrm>
              <a:custGeom>
                <a:avLst/>
                <a:gdLst/>
                <a:ahLst/>
                <a:cxnLst/>
                <a:rect l="l" t="t" r="r" b="b"/>
                <a:pathLst>
                  <a:path w="12536" h="12176" extrusionOk="0">
                    <a:moveTo>
                      <a:pt x="6254" y="226"/>
                    </a:moveTo>
                    <a:cubicBezTo>
                      <a:pt x="6552" y="226"/>
                      <a:pt x="6868" y="240"/>
                      <a:pt x="7165" y="283"/>
                    </a:cubicBezTo>
                    <a:cubicBezTo>
                      <a:pt x="8705" y="524"/>
                      <a:pt x="10080" y="1360"/>
                      <a:pt x="11010" y="2616"/>
                    </a:cubicBezTo>
                    <a:cubicBezTo>
                      <a:pt x="11936" y="3887"/>
                      <a:pt x="12309" y="5431"/>
                      <a:pt x="12072" y="6985"/>
                    </a:cubicBezTo>
                    <a:cubicBezTo>
                      <a:pt x="11624" y="9885"/>
                      <a:pt x="9128" y="11960"/>
                      <a:pt x="6283" y="11960"/>
                    </a:cubicBezTo>
                    <a:cubicBezTo>
                      <a:pt x="5987" y="11960"/>
                      <a:pt x="5687" y="11938"/>
                      <a:pt x="5385" y="11892"/>
                    </a:cubicBezTo>
                    <a:cubicBezTo>
                      <a:pt x="3831" y="11651"/>
                      <a:pt x="2470" y="10829"/>
                      <a:pt x="1541" y="9559"/>
                    </a:cubicBezTo>
                    <a:cubicBezTo>
                      <a:pt x="615" y="8302"/>
                      <a:pt x="227" y="6744"/>
                      <a:pt x="464" y="5204"/>
                    </a:cubicBezTo>
                    <a:cubicBezTo>
                      <a:pt x="704" y="3650"/>
                      <a:pt x="1541" y="2290"/>
                      <a:pt x="2797" y="1360"/>
                    </a:cubicBezTo>
                    <a:cubicBezTo>
                      <a:pt x="3816" y="614"/>
                      <a:pt x="5026" y="226"/>
                      <a:pt x="6254" y="226"/>
                    </a:cubicBezTo>
                    <a:close/>
                    <a:moveTo>
                      <a:pt x="6247" y="1"/>
                    </a:moveTo>
                    <a:cubicBezTo>
                      <a:pt x="4962" y="1"/>
                      <a:pt x="3720" y="413"/>
                      <a:pt x="2664" y="1181"/>
                    </a:cubicBezTo>
                    <a:cubicBezTo>
                      <a:pt x="1361" y="2139"/>
                      <a:pt x="496" y="3560"/>
                      <a:pt x="256" y="5161"/>
                    </a:cubicBezTo>
                    <a:cubicBezTo>
                      <a:pt x="1" y="6777"/>
                      <a:pt x="406" y="8374"/>
                      <a:pt x="1361" y="9691"/>
                    </a:cubicBezTo>
                    <a:cubicBezTo>
                      <a:pt x="2320" y="11009"/>
                      <a:pt x="3741" y="11859"/>
                      <a:pt x="5342" y="12114"/>
                    </a:cubicBezTo>
                    <a:cubicBezTo>
                      <a:pt x="5654" y="12161"/>
                      <a:pt x="5970" y="12175"/>
                      <a:pt x="6268" y="12175"/>
                    </a:cubicBezTo>
                    <a:cubicBezTo>
                      <a:pt x="9229" y="12175"/>
                      <a:pt x="11832" y="10022"/>
                      <a:pt x="12295" y="7014"/>
                    </a:cubicBezTo>
                    <a:cubicBezTo>
                      <a:pt x="12535" y="5398"/>
                      <a:pt x="12144" y="3797"/>
                      <a:pt x="11175" y="2484"/>
                    </a:cubicBezTo>
                    <a:cubicBezTo>
                      <a:pt x="10217" y="1181"/>
                      <a:pt x="8795" y="316"/>
                      <a:pt x="7194" y="75"/>
                    </a:cubicBezTo>
                    <a:cubicBezTo>
                      <a:pt x="6877" y="25"/>
                      <a:pt x="6561" y="1"/>
                      <a:pt x="6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58"/>
              <p:cNvSpPr/>
              <p:nvPr/>
            </p:nvSpPr>
            <p:spPr>
              <a:xfrm>
                <a:off x="2225800" y="3020175"/>
                <a:ext cx="164975" cy="21375"/>
              </a:xfrm>
              <a:custGeom>
                <a:avLst/>
                <a:gdLst/>
                <a:ahLst/>
                <a:cxnLst/>
                <a:rect l="l" t="t" r="r" b="b"/>
                <a:pathLst>
                  <a:path w="6599" h="855" extrusionOk="0">
                    <a:moveTo>
                      <a:pt x="1" y="0"/>
                    </a:moveTo>
                    <a:lnTo>
                      <a:pt x="1" y="855"/>
                    </a:lnTo>
                    <a:lnTo>
                      <a:pt x="6598" y="855"/>
                    </a:lnTo>
                    <a:lnTo>
                      <a:pt x="6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2" name="Google Shape;3312;p58"/>
              <p:cNvSpPr/>
              <p:nvPr/>
            </p:nvSpPr>
            <p:spPr>
              <a:xfrm>
                <a:off x="2223200" y="3017575"/>
                <a:ext cx="170525" cy="26575"/>
              </a:xfrm>
              <a:custGeom>
                <a:avLst/>
                <a:gdLst/>
                <a:ahLst/>
                <a:cxnLst/>
                <a:rect l="l" t="t" r="r" b="b"/>
                <a:pathLst>
                  <a:path w="6821" h="1063" extrusionOk="0">
                    <a:moveTo>
                      <a:pt x="209" y="208"/>
                    </a:moveTo>
                    <a:lnTo>
                      <a:pt x="6594" y="226"/>
                    </a:lnTo>
                    <a:lnTo>
                      <a:pt x="6594" y="836"/>
                    </a:lnTo>
                    <a:lnTo>
                      <a:pt x="209" y="836"/>
                    </a:lnTo>
                    <a:lnTo>
                      <a:pt x="209" y="208"/>
                    </a:lnTo>
                    <a:close/>
                    <a:moveTo>
                      <a:pt x="105" y="0"/>
                    </a:moveTo>
                    <a:cubicBezTo>
                      <a:pt x="44" y="0"/>
                      <a:pt x="1" y="47"/>
                      <a:pt x="1" y="104"/>
                    </a:cubicBezTo>
                    <a:lnTo>
                      <a:pt x="1" y="959"/>
                    </a:lnTo>
                    <a:cubicBezTo>
                      <a:pt x="1" y="987"/>
                      <a:pt x="1" y="1002"/>
                      <a:pt x="29" y="1034"/>
                    </a:cubicBezTo>
                    <a:cubicBezTo>
                      <a:pt x="44" y="1048"/>
                      <a:pt x="76" y="1063"/>
                      <a:pt x="105" y="1063"/>
                    </a:cubicBezTo>
                    <a:lnTo>
                      <a:pt x="6702" y="1063"/>
                    </a:lnTo>
                    <a:cubicBezTo>
                      <a:pt x="6731" y="1063"/>
                      <a:pt x="6760" y="1048"/>
                      <a:pt x="6774" y="1034"/>
                    </a:cubicBezTo>
                    <a:cubicBezTo>
                      <a:pt x="6806" y="1002"/>
                      <a:pt x="6821" y="987"/>
                      <a:pt x="6821" y="959"/>
                    </a:cubicBezTo>
                    <a:lnTo>
                      <a:pt x="6821" y="104"/>
                    </a:lnTo>
                    <a:cubicBezTo>
                      <a:pt x="6821" y="47"/>
                      <a:pt x="6760" y="0"/>
                      <a:pt x="6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3" name="Google Shape;3313;p58"/>
              <p:cNvSpPr/>
              <p:nvPr/>
            </p:nvSpPr>
            <p:spPr>
              <a:xfrm>
                <a:off x="2296075" y="2980950"/>
                <a:ext cx="94700" cy="13500"/>
              </a:xfrm>
              <a:custGeom>
                <a:avLst/>
                <a:gdLst/>
                <a:ahLst/>
                <a:cxnLst/>
                <a:rect l="l" t="t" r="r" b="b"/>
                <a:pathLst>
                  <a:path w="3788" h="540" extrusionOk="0">
                    <a:moveTo>
                      <a:pt x="0" y="1"/>
                    </a:moveTo>
                    <a:lnTo>
                      <a:pt x="0" y="539"/>
                    </a:lnTo>
                    <a:lnTo>
                      <a:pt x="3787" y="539"/>
                    </a:lnTo>
                    <a:lnTo>
                      <a:pt x="3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4" name="Google Shape;3314;p58"/>
              <p:cNvSpPr/>
              <p:nvPr/>
            </p:nvSpPr>
            <p:spPr>
              <a:xfrm>
                <a:off x="2293475" y="2977900"/>
                <a:ext cx="100250" cy="19500"/>
              </a:xfrm>
              <a:custGeom>
                <a:avLst/>
                <a:gdLst/>
                <a:ahLst/>
                <a:cxnLst/>
                <a:rect l="l" t="t" r="r" b="b"/>
                <a:pathLst>
                  <a:path w="4010" h="780" extrusionOk="0">
                    <a:moveTo>
                      <a:pt x="3783" y="227"/>
                    </a:moveTo>
                    <a:lnTo>
                      <a:pt x="3783" y="557"/>
                    </a:lnTo>
                    <a:lnTo>
                      <a:pt x="212" y="557"/>
                    </a:lnTo>
                    <a:lnTo>
                      <a:pt x="212" y="227"/>
                    </a:lnTo>
                    <a:close/>
                    <a:moveTo>
                      <a:pt x="104" y="1"/>
                    </a:moveTo>
                    <a:cubicBezTo>
                      <a:pt x="47" y="1"/>
                      <a:pt x="0" y="62"/>
                      <a:pt x="0" y="123"/>
                    </a:cubicBezTo>
                    <a:lnTo>
                      <a:pt x="0" y="661"/>
                    </a:lnTo>
                    <a:cubicBezTo>
                      <a:pt x="0" y="690"/>
                      <a:pt x="0" y="718"/>
                      <a:pt x="32" y="751"/>
                    </a:cubicBezTo>
                    <a:cubicBezTo>
                      <a:pt x="47" y="765"/>
                      <a:pt x="75" y="780"/>
                      <a:pt x="104" y="780"/>
                    </a:cubicBezTo>
                    <a:lnTo>
                      <a:pt x="3891" y="780"/>
                    </a:lnTo>
                    <a:cubicBezTo>
                      <a:pt x="3949" y="780"/>
                      <a:pt x="4010" y="736"/>
                      <a:pt x="4010" y="661"/>
                    </a:cubicBezTo>
                    <a:lnTo>
                      <a:pt x="4010" y="123"/>
                    </a:lnTo>
                    <a:cubicBezTo>
                      <a:pt x="4010" y="90"/>
                      <a:pt x="3995" y="62"/>
                      <a:pt x="3963" y="47"/>
                    </a:cubicBezTo>
                    <a:cubicBezTo>
                      <a:pt x="3949" y="19"/>
                      <a:pt x="3920"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5" name="Google Shape;3315;p58"/>
              <p:cNvSpPr/>
              <p:nvPr/>
            </p:nvSpPr>
            <p:spPr>
              <a:xfrm>
                <a:off x="2296075" y="2941300"/>
                <a:ext cx="94700" cy="13825"/>
              </a:xfrm>
              <a:custGeom>
                <a:avLst/>
                <a:gdLst/>
                <a:ahLst/>
                <a:cxnLst/>
                <a:rect l="l" t="t" r="r" b="b"/>
                <a:pathLst>
                  <a:path w="3788" h="553" extrusionOk="0">
                    <a:moveTo>
                      <a:pt x="0" y="0"/>
                    </a:moveTo>
                    <a:lnTo>
                      <a:pt x="0" y="553"/>
                    </a:lnTo>
                    <a:lnTo>
                      <a:pt x="3787" y="553"/>
                    </a:lnTo>
                    <a:lnTo>
                      <a:pt x="3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6" name="Google Shape;3316;p58"/>
              <p:cNvSpPr/>
              <p:nvPr/>
            </p:nvSpPr>
            <p:spPr>
              <a:xfrm>
                <a:off x="2293475" y="2938675"/>
                <a:ext cx="100250" cy="19050"/>
              </a:xfrm>
              <a:custGeom>
                <a:avLst/>
                <a:gdLst/>
                <a:ahLst/>
                <a:cxnLst/>
                <a:rect l="l" t="t" r="r" b="b"/>
                <a:pathLst>
                  <a:path w="4010" h="762" extrusionOk="0">
                    <a:moveTo>
                      <a:pt x="3783" y="224"/>
                    </a:moveTo>
                    <a:lnTo>
                      <a:pt x="3783" y="554"/>
                    </a:lnTo>
                    <a:lnTo>
                      <a:pt x="212" y="554"/>
                    </a:lnTo>
                    <a:lnTo>
                      <a:pt x="212" y="224"/>
                    </a:lnTo>
                    <a:close/>
                    <a:moveTo>
                      <a:pt x="104" y="1"/>
                    </a:moveTo>
                    <a:cubicBezTo>
                      <a:pt x="47" y="1"/>
                      <a:pt x="0" y="44"/>
                      <a:pt x="0" y="105"/>
                    </a:cubicBezTo>
                    <a:lnTo>
                      <a:pt x="0" y="658"/>
                    </a:lnTo>
                    <a:cubicBezTo>
                      <a:pt x="0" y="690"/>
                      <a:pt x="0" y="719"/>
                      <a:pt x="32" y="733"/>
                    </a:cubicBezTo>
                    <a:cubicBezTo>
                      <a:pt x="47" y="762"/>
                      <a:pt x="75" y="762"/>
                      <a:pt x="104" y="762"/>
                    </a:cubicBezTo>
                    <a:lnTo>
                      <a:pt x="3891" y="762"/>
                    </a:lnTo>
                    <a:cubicBezTo>
                      <a:pt x="3949" y="762"/>
                      <a:pt x="4010" y="719"/>
                      <a:pt x="4010" y="658"/>
                    </a:cubicBezTo>
                    <a:lnTo>
                      <a:pt x="4010" y="105"/>
                    </a:lnTo>
                    <a:cubicBezTo>
                      <a:pt x="4010" y="76"/>
                      <a:pt x="3995" y="62"/>
                      <a:pt x="3963" y="30"/>
                    </a:cubicBezTo>
                    <a:cubicBezTo>
                      <a:pt x="3949" y="15"/>
                      <a:pt x="3920"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7" name="Google Shape;3317;p58"/>
              <p:cNvSpPr/>
              <p:nvPr/>
            </p:nvSpPr>
            <p:spPr>
              <a:xfrm>
                <a:off x="2714150" y="2853800"/>
                <a:ext cx="160025" cy="68850"/>
              </a:xfrm>
              <a:custGeom>
                <a:avLst/>
                <a:gdLst/>
                <a:ahLst/>
                <a:cxnLst/>
                <a:rect l="l" t="t" r="r" b="b"/>
                <a:pathLst>
                  <a:path w="6401" h="2754" extrusionOk="0">
                    <a:moveTo>
                      <a:pt x="1" y="2753"/>
                    </a:moveTo>
                    <a:lnTo>
                      <a:pt x="6401" y="0"/>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8" name="Google Shape;3318;p58"/>
              <p:cNvSpPr/>
              <p:nvPr/>
            </p:nvSpPr>
            <p:spPr>
              <a:xfrm>
                <a:off x="2711100" y="2850925"/>
                <a:ext cx="166500" cy="74325"/>
              </a:xfrm>
              <a:custGeom>
                <a:avLst/>
                <a:gdLst/>
                <a:ahLst/>
                <a:cxnLst/>
                <a:rect l="l" t="t" r="r" b="b"/>
                <a:pathLst>
                  <a:path w="6660" h="2973" extrusionOk="0">
                    <a:moveTo>
                      <a:pt x="6526" y="0"/>
                    </a:moveTo>
                    <a:cubicBezTo>
                      <a:pt x="6510" y="0"/>
                      <a:pt x="6495" y="4"/>
                      <a:pt x="6480" y="11"/>
                    </a:cubicBezTo>
                    <a:lnTo>
                      <a:pt x="76" y="2764"/>
                    </a:lnTo>
                    <a:cubicBezTo>
                      <a:pt x="33" y="2793"/>
                      <a:pt x="1" y="2854"/>
                      <a:pt x="19" y="2912"/>
                    </a:cubicBezTo>
                    <a:cubicBezTo>
                      <a:pt x="47" y="2944"/>
                      <a:pt x="76" y="2973"/>
                      <a:pt x="123" y="2973"/>
                    </a:cubicBezTo>
                    <a:lnTo>
                      <a:pt x="166" y="2973"/>
                    </a:lnTo>
                    <a:lnTo>
                      <a:pt x="6569" y="205"/>
                    </a:lnTo>
                    <a:cubicBezTo>
                      <a:pt x="6627" y="191"/>
                      <a:pt x="6659" y="115"/>
                      <a:pt x="6627" y="72"/>
                    </a:cubicBezTo>
                    <a:cubicBezTo>
                      <a:pt x="6606" y="27"/>
                      <a:pt x="6567" y="0"/>
                      <a:pt x="6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9" name="Google Shape;3319;p58"/>
              <p:cNvSpPr/>
              <p:nvPr/>
            </p:nvSpPr>
            <p:spPr>
              <a:xfrm>
                <a:off x="2866700" y="2838100"/>
                <a:ext cx="25800" cy="25850"/>
              </a:xfrm>
              <a:custGeom>
                <a:avLst/>
                <a:gdLst/>
                <a:ahLst/>
                <a:cxnLst/>
                <a:rect l="l" t="t" r="r" b="b"/>
                <a:pathLst>
                  <a:path w="1032" h="1034" extrusionOk="0">
                    <a:moveTo>
                      <a:pt x="270" y="0"/>
                    </a:moveTo>
                    <a:lnTo>
                      <a:pt x="1" y="765"/>
                    </a:lnTo>
                    <a:lnTo>
                      <a:pt x="762" y="1034"/>
                    </a:lnTo>
                    <a:lnTo>
                      <a:pt x="1031" y="269"/>
                    </a:lnTo>
                    <a:lnTo>
                      <a:pt x="2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0" name="Google Shape;3320;p58"/>
              <p:cNvSpPr/>
              <p:nvPr/>
            </p:nvSpPr>
            <p:spPr>
              <a:xfrm>
                <a:off x="2863300" y="2835225"/>
                <a:ext cx="32600" cy="31700"/>
              </a:xfrm>
              <a:custGeom>
                <a:avLst/>
                <a:gdLst/>
                <a:ahLst/>
                <a:cxnLst/>
                <a:rect l="l" t="t" r="r" b="b"/>
                <a:pathLst>
                  <a:path w="1304" h="1268" extrusionOk="0">
                    <a:moveTo>
                      <a:pt x="481" y="252"/>
                    </a:moveTo>
                    <a:lnTo>
                      <a:pt x="1034" y="460"/>
                    </a:lnTo>
                    <a:lnTo>
                      <a:pt x="822" y="1013"/>
                    </a:lnTo>
                    <a:lnTo>
                      <a:pt x="270" y="804"/>
                    </a:lnTo>
                    <a:lnTo>
                      <a:pt x="481" y="252"/>
                    </a:lnTo>
                    <a:close/>
                    <a:moveTo>
                      <a:pt x="406" y="0"/>
                    </a:moveTo>
                    <a:cubicBezTo>
                      <a:pt x="391" y="0"/>
                      <a:pt x="376" y="4"/>
                      <a:pt x="359" y="11"/>
                    </a:cubicBezTo>
                    <a:cubicBezTo>
                      <a:pt x="331" y="25"/>
                      <a:pt x="316" y="40"/>
                      <a:pt x="302" y="72"/>
                    </a:cubicBezTo>
                    <a:lnTo>
                      <a:pt x="33" y="833"/>
                    </a:lnTo>
                    <a:cubicBezTo>
                      <a:pt x="0" y="894"/>
                      <a:pt x="33" y="952"/>
                      <a:pt x="90" y="984"/>
                    </a:cubicBezTo>
                    <a:lnTo>
                      <a:pt x="855" y="1253"/>
                    </a:lnTo>
                    <a:cubicBezTo>
                      <a:pt x="869" y="1267"/>
                      <a:pt x="884" y="1267"/>
                      <a:pt x="898" y="1267"/>
                    </a:cubicBezTo>
                    <a:cubicBezTo>
                      <a:pt x="912" y="1267"/>
                      <a:pt x="930" y="1253"/>
                      <a:pt x="945" y="1253"/>
                    </a:cubicBezTo>
                    <a:cubicBezTo>
                      <a:pt x="973" y="1239"/>
                      <a:pt x="988" y="1221"/>
                      <a:pt x="1002" y="1192"/>
                    </a:cubicBezTo>
                    <a:lnTo>
                      <a:pt x="1271" y="431"/>
                    </a:lnTo>
                    <a:cubicBezTo>
                      <a:pt x="1303" y="370"/>
                      <a:pt x="1271" y="309"/>
                      <a:pt x="1214" y="280"/>
                    </a:cubicBezTo>
                    <a:lnTo>
                      <a:pt x="449" y="11"/>
                    </a:lnTo>
                    <a:cubicBezTo>
                      <a:pt x="435" y="4"/>
                      <a:pt x="420"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1" name="Google Shape;3321;p58"/>
              <p:cNvSpPr/>
              <p:nvPr/>
            </p:nvSpPr>
            <p:spPr>
              <a:xfrm>
                <a:off x="2482725" y="2934675"/>
                <a:ext cx="190725" cy="104825"/>
              </a:xfrm>
              <a:custGeom>
                <a:avLst/>
                <a:gdLst/>
                <a:ahLst/>
                <a:cxnLst/>
                <a:rect l="l" t="t" r="r" b="b"/>
                <a:pathLst>
                  <a:path w="7629" h="4193" extrusionOk="0">
                    <a:moveTo>
                      <a:pt x="3878" y="0"/>
                    </a:moveTo>
                    <a:cubicBezTo>
                      <a:pt x="2767" y="0"/>
                      <a:pt x="1565" y="631"/>
                      <a:pt x="90" y="2106"/>
                    </a:cubicBezTo>
                    <a:lnTo>
                      <a:pt x="0" y="2196"/>
                    </a:lnTo>
                    <a:lnTo>
                      <a:pt x="58" y="2239"/>
                    </a:lnTo>
                    <a:cubicBezTo>
                      <a:pt x="1388" y="3576"/>
                      <a:pt x="2614" y="4193"/>
                      <a:pt x="3804" y="4193"/>
                    </a:cubicBezTo>
                    <a:cubicBezTo>
                      <a:pt x="5064" y="4193"/>
                      <a:pt x="6283" y="3501"/>
                      <a:pt x="7538" y="2239"/>
                    </a:cubicBezTo>
                    <a:lnTo>
                      <a:pt x="7628" y="2164"/>
                    </a:lnTo>
                    <a:lnTo>
                      <a:pt x="7567" y="2106"/>
                    </a:lnTo>
                    <a:cubicBezTo>
                      <a:pt x="6275" y="805"/>
                      <a:pt x="5134" y="0"/>
                      <a:pt x="3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2" name="Google Shape;3322;p58"/>
              <p:cNvSpPr/>
              <p:nvPr/>
            </p:nvSpPr>
            <p:spPr>
              <a:xfrm>
                <a:off x="2480025" y="2931700"/>
                <a:ext cx="196375" cy="110575"/>
              </a:xfrm>
              <a:custGeom>
                <a:avLst/>
                <a:gdLst/>
                <a:ahLst/>
                <a:cxnLst/>
                <a:rect l="l" t="t" r="r" b="b"/>
                <a:pathLst>
                  <a:path w="7855" h="4423" extrusionOk="0">
                    <a:moveTo>
                      <a:pt x="3980" y="225"/>
                    </a:moveTo>
                    <a:cubicBezTo>
                      <a:pt x="5195" y="225"/>
                      <a:pt x="6297" y="1009"/>
                      <a:pt x="7571" y="2283"/>
                    </a:cubicBezTo>
                    <a:cubicBezTo>
                      <a:pt x="6315" y="3539"/>
                      <a:pt x="5148" y="4167"/>
                      <a:pt x="4010" y="4200"/>
                    </a:cubicBezTo>
                    <a:cubicBezTo>
                      <a:pt x="3983" y="4200"/>
                      <a:pt x="3957" y="4201"/>
                      <a:pt x="3930" y="4201"/>
                    </a:cubicBezTo>
                    <a:cubicBezTo>
                      <a:pt x="2760" y="4201"/>
                      <a:pt x="1558" y="3586"/>
                      <a:pt x="270" y="2315"/>
                    </a:cubicBezTo>
                    <a:lnTo>
                      <a:pt x="270" y="2297"/>
                    </a:lnTo>
                    <a:cubicBezTo>
                      <a:pt x="1729" y="847"/>
                      <a:pt x="2899" y="225"/>
                      <a:pt x="3980" y="225"/>
                    </a:cubicBezTo>
                    <a:close/>
                    <a:moveTo>
                      <a:pt x="3979" y="0"/>
                    </a:moveTo>
                    <a:cubicBezTo>
                      <a:pt x="2846" y="0"/>
                      <a:pt x="1620" y="637"/>
                      <a:pt x="123" y="2136"/>
                    </a:cubicBezTo>
                    <a:lnTo>
                      <a:pt x="33" y="2225"/>
                    </a:lnTo>
                    <a:cubicBezTo>
                      <a:pt x="19" y="2254"/>
                      <a:pt x="1" y="2283"/>
                      <a:pt x="1" y="2315"/>
                    </a:cubicBezTo>
                    <a:cubicBezTo>
                      <a:pt x="1" y="2344"/>
                      <a:pt x="19" y="2358"/>
                      <a:pt x="33" y="2387"/>
                    </a:cubicBezTo>
                    <a:lnTo>
                      <a:pt x="90" y="2448"/>
                    </a:lnTo>
                    <a:cubicBezTo>
                      <a:pt x="1422" y="3780"/>
                      <a:pt x="2664" y="4422"/>
                      <a:pt x="3906" y="4422"/>
                    </a:cubicBezTo>
                    <a:lnTo>
                      <a:pt x="4025" y="4422"/>
                    </a:lnTo>
                    <a:cubicBezTo>
                      <a:pt x="5223" y="4379"/>
                      <a:pt x="6433" y="3733"/>
                      <a:pt x="7718" y="2448"/>
                    </a:cubicBezTo>
                    <a:lnTo>
                      <a:pt x="7808" y="2358"/>
                    </a:lnTo>
                    <a:cubicBezTo>
                      <a:pt x="7855" y="2315"/>
                      <a:pt x="7855" y="2240"/>
                      <a:pt x="7808" y="2193"/>
                    </a:cubicBezTo>
                    <a:lnTo>
                      <a:pt x="7750" y="2136"/>
                    </a:lnTo>
                    <a:cubicBezTo>
                      <a:pt x="6437" y="822"/>
                      <a:pt x="5268" y="0"/>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3" name="Google Shape;3323;p58"/>
              <p:cNvSpPr/>
              <p:nvPr/>
            </p:nvSpPr>
            <p:spPr>
              <a:xfrm>
                <a:off x="2546250" y="2955100"/>
                <a:ext cx="63575" cy="63650"/>
              </a:xfrm>
              <a:custGeom>
                <a:avLst/>
                <a:gdLst/>
                <a:ahLst/>
                <a:cxnLst/>
                <a:rect l="l" t="t" r="r" b="b"/>
                <a:pathLst>
                  <a:path w="2543" h="2546" extrusionOk="0">
                    <a:moveTo>
                      <a:pt x="1271" y="1"/>
                    </a:moveTo>
                    <a:cubicBezTo>
                      <a:pt x="568" y="1"/>
                      <a:pt x="1" y="572"/>
                      <a:pt x="1" y="1272"/>
                    </a:cubicBezTo>
                    <a:cubicBezTo>
                      <a:pt x="1" y="1975"/>
                      <a:pt x="568" y="2546"/>
                      <a:pt x="1271" y="2546"/>
                    </a:cubicBezTo>
                    <a:cubicBezTo>
                      <a:pt x="1975" y="2546"/>
                      <a:pt x="2542" y="1975"/>
                      <a:pt x="2542" y="1272"/>
                    </a:cubicBezTo>
                    <a:cubicBezTo>
                      <a:pt x="2542" y="572"/>
                      <a:pt x="1975"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4" name="Google Shape;3324;p58"/>
              <p:cNvSpPr/>
              <p:nvPr/>
            </p:nvSpPr>
            <p:spPr>
              <a:xfrm>
                <a:off x="2543650" y="2952500"/>
                <a:ext cx="68775" cy="69225"/>
              </a:xfrm>
              <a:custGeom>
                <a:avLst/>
                <a:gdLst/>
                <a:ahLst/>
                <a:cxnLst/>
                <a:rect l="l" t="t" r="r" b="b"/>
                <a:pathLst>
                  <a:path w="2751" h="2769" extrusionOk="0">
                    <a:moveTo>
                      <a:pt x="1375" y="227"/>
                    </a:moveTo>
                    <a:cubicBezTo>
                      <a:pt x="2018" y="227"/>
                      <a:pt x="2542" y="747"/>
                      <a:pt x="2542" y="1376"/>
                    </a:cubicBezTo>
                    <a:cubicBezTo>
                      <a:pt x="2542" y="2022"/>
                      <a:pt x="2018" y="2542"/>
                      <a:pt x="1375" y="2542"/>
                    </a:cubicBezTo>
                    <a:cubicBezTo>
                      <a:pt x="733" y="2542"/>
                      <a:pt x="209" y="2022"/>
                      <a:pt x="209" y="1376"/>
                    </a:cubicBezTo>
                    <a:cubicBezTo>
                      <a:pt x="209" y="747"/>
                      <a:pt x="733" y="227"/>
                      <a:pt x="1375" y="227"/>
                    </a:cubicBezTo>
                    <a:close/>
                    <a:moveTo>
                      <a:pt x="1375" y="1"/>
                    </a:moveTo>
                    <a:cubicBezTo>
                      <a:pt x="614" y="1"/>
                      <a:pt x="1" y="615"/>
                      <a:pt x="1" y="1376"/>
                    </a:cubicBezTo>
                    <a:cubicBezTo>
                      <a:pt x="1" y="2140"/>
                      <a:pt x="614" y="2768"/>
                      <a:pt x="1375" y="2768"/>
                    </a:cubicBezTo>
                    <a:cubicBezTo>
                      <a:pt x="2140" y="2768"/>
                      <a:pt x="2750" y="2140"/>
                      <a:pt x="2750" y="1376"/>
                    </a:cubicBezTo>
                    <a:cubicBezTo>
                      <a:pt x="2750" y="615"/>
                      <a:pt x="2140"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5" name="Google Shape;3325;p58"/>
              <p:cNvSpPr/>
              <p:nvPr/>
            </p:nvSpPr>
            <p:spPr>
              <a:xfrm>
                <a:off x="2326400" y="3186200"/>
                <a:ext cx="32950" cy="29075"/>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6" name="Google Shape;3326;p58"/>
              <p:cNvSpPr/>
              <p:nvPr/>
            </p:nvSpPr>
            <p:spPr>
              <a:xfrm>
                <a:off x="2325225" y="3183325"/>
                <a:ext cx="35575" cy="34650"/>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7" name="Google Shape;3327;p58"/>
              <p:cNvSpPr/>
              <p:nvPr/>
            </p:nvSpPr>
            <p:spPr>
              <a:xfrm>
                <a:off x="2072175" y="3201450"/>
                <a:ext cx="64275" cy="58275"/>
              </a:xfrm>
              <a:custGeom>
                <a:avLst/>
                <a:gdLst/>
                <a:ahLst/>
                <a:cxnLst/>
                <a:rect l="l" t="t" r="r" b="b"/>
                <a:pathLst>
                  <a:path w="2571" h="2331" extrusionOk="0">
                    <a:moveTo>
                      <a:pt x="1298" y="0"/>
                    </a:moveTo>
                    <a:cubicBezTo>
                      <a:pt x="777" y="0"/>
                      <a:pt x="291" y="351"/>
                      <a:pt x="162" y="887"/>
                    </a:cubicBezTo>
                    <a:cubicBezTo>
                      <a:pt x="0" y="1500"/>
                      <a:pt x="388" y="2143"/>
                      <a:pt x="1002" y="2294"/>
                    </a:cubicBezTo>
                    <a:cubicBezTo>
                      <a:pt x="1099" y="2319"/>
                      <a:pt x="1196" y="2330"/>
                      <a:pt x="1291" y="2330"/>
                    </a:cubicBezTo>
                    <a:cubicBezTo>
                      <a:pt x="1816" y="2330"/>
                      <a:pt x="2296" y="1973"/>
                      <a:pt x="2423" y="1454"/>
                    </a:cubicBezTo>
                    <a:cubicBezTo>
                      <a:pt x="2570" y="826"/>
                      <a:pt x="2197" y="197"/>
                      <a:pt x="1569" y="32"/>
                    </a:cubicBezTo>
                    <a:cubicBezTo>
                      <a:pt x="1479" y="11"/>
                      <a:pt x="1388" y="0"/>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8" name="Google Shape;3328;p58"/>
              <p:cNvSpPr/>
              <p:nvPr/>
            </p:nvSpPr>
            <p:spPr>
              <a:xfrm>
                <a:off x="2069125" y="3198600"/>
                <a:ext cx="68500" cy="63875"/>
              </a:xfrm>
              <a:custGeom>
                <a:avLst/>
                <a:gdLst/>
                <a:ahLst/>
                <a:cxnLst/>
                <a:rect l="l" t="t" r="r" b="b"/>
                <a:pathLst>
                  <a:path w="2740" h="2555" extrusionOk="0">
                    <a:moveTo>
                      <a:pt x="1405" y="224"/>
                    </a:moveTo>
                    <a:cubicBezTo>
                      <a:pt x="1494" y="224"/>
                      <a:pt x="1585" y="234"/>
                      <a:pt x="1677" y="254"/>
                    </a:cubicBezTo>
                    <a:cubicBezTo>
                      <a:pt x="1946" y="326"/>
                      <a:pt x="2168" y="491"/>
                      <a:pt x="2319" y="731"/>
                    </a:cubicBezTo>
                    <a:cubicBezTo>
                      <a:pt x="2470" y="986"/>
                      <a:pt x="2499" y="1270"/>
                      <a:pt x="2438" y="1539"/>
                    </a:cubicBezTo>
                    <a:cubicBezTo>
                      <a:pt x="2366" y="1808"/>
                      <a:pt x="2201" y="2031"/>
                      <a:pt x="1960" y="2182"/>
                    </a:cubicBezTo>
                    <a:cubicBezTo>
                      <a:pt x="1788" y="2284"/>
                      <a:pt x="1609" y="2336"/>
                      <a:pt x="1423" y="2336"/>
                    </a:cubicBezTo>
                    <a:cubicBezTo>
                      <a:pt x="1334" y="2336"/>
                      <a:pt x="1244" y="2324"/>
                      <a:pt x="1153" y="2300"/>
                    </a:cubicBezTo>
                    <a:cubicBezTo>
                      <a:pt x="600" y="2167"/>
                      <a:pt x="255" y="1582"/>
                      <a:pt x="392" y="1015"/>
                    </a:cubicBezTo>
                    <a:cubicBezTo>
                      <a:pt x="463" y="746"/>
                      <a:pt x="628" y="523"/>
                      <a:pt x="869" y="372"/>
                    </a:cubicBezTo>
                    <a:cubicBezTo>
                      <a:pt x="1032" y="270"/>
                      <a:pt x="1215" y="224"/>
                      <a:pt x="1405" y="224"/>
                    </a:cubicBezTo>
                    <a:close/>
                    <a:moveTo>
                      <a:pt x="1410" y="1"/>
                    </a:moveTo>
                    <a:cubicBezTo>
                      <a:pt x="1183" y="1"/>
                      <a:pt x="960" y="65"/>
                      <a:pt x="765" y="179"/>
                    </a:cubicBezTo>
                    <a:cubicBezTo>
                      <a:pt x="463" y="358"/>
                      <a:pt x="255" y="642"/>
                      <a:pt x="180" y="972"/>
                    </a:cubicBezTo>
                    <a:cubicBezTo>
                      <a:pt x="0" y="1643"/>
                      <a:pt x="420" y="2347"/>
                      <a:pt x="1109" y="2512"/>
                    </a:cubicBezTo>
                    <a:cubicBezTo>
                      <a:pt x="1214" y="2541"/>
                      <a:pt x="1318" y="2555"/>
                      <a:pt x="1422" y="2555"/>
                    </a:cubicBezTo>
                    <a:cubicBezTo>
                      <a:pt x="1648" y="2555"/>
                      <a:pt x="1870" y="2497"/>
                      <a:pt x="2064" y="2375"/>
                    </a:cubicBezTo>
                    <a:cubicBezTo>
                      <a:pt x="2366" y="2196"/>
                      <a:pt x="2574" y="1927"/>
                      <a:pt x="2649" y="1582"/>
                    </a:cubicBezTo>
                    <a:cubicBezTo>
                      <a:pt x="2739" y="1255"/>
                      <a:pt x="2678" y="911"/>
                      <a:pt x="2513" y="627"/>
                    </a:cubicBezTo>
                    <a:cubicBezTo>
                      <a:pt x="2334" y="326"/>
                      <a:pt x="2050" y="118"/>
                      <a:pt x="1720" y="42"/>
                    </a:cubicBezTo>
                    <a:cubicBezTo>
                      <a:pt x="1618" y="14"/>
                      <a:pt x="1514"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329" name="Google Shape;3329;p58"/>
          <p:cNvGrpSpPr/>
          <p:nvPr/>
        </p:nvGrpSpPr>
        <p:grpSpPr>
          <a:xfrm>
            <a:off x="6910187" y="2732849"/>
            <a:ext cx="2185525" cy="2236056"/>
            <a:chOff x="6539323" y="2528246"/>
            <a:chExt cx="2185525" cy="2236056"/>
          </a:xfrm>
        </p:grpSpPr>
        <p:grpSp>
          <p:nvGrpSpPr>
            <p:cNvPr id="3330" name="Google Shape;3330;p58"/>
            <p:cNvGrpSpPr/>
            <p:nvPr/>
          </p:nvGrpSpPr>
          <p:grpSpPr>
            <a:xfrm rot="-769468">
              <a:off x="6642629" y="3405831"/>
              <a:ext cx="1978913" cy="1153230"/>
              <a:chOff x="5680103" y="2421625"/>
              <a:chExt cx="2810295" cy="1637726"/>
            </a:xfrm>
          </p:grpSpPr>
          <p:sp>
            <p:nvSpPr>
              <p:cNvPr id="3331" name="Google Shape;3331;p58"/>
              <p:cNvSpPr/>
              <p:nvPr/>
            </p:nvSpPr>
            <p:spPr>
              <a:xfrm>
                <a:off x="5686735" y="2465534"/>
                <a:ext cx="2800462" cy="1587566"/>
              </a:xfrm>
              <a:custGeom>
                <a:avLst/>
                <a:gdLst/>
                <a:ahLst/>
                <a:cxnLst/>
                <a:rect l="l" t="t" r="r" b="b"/>
                <a:pathLst>
                  <a:path w="36737" h="20826" extrusionOk="0">
                    <a:moveTo>
                      <a:pt x="35456" y="1"/>
                    </a:moveTo>
                    <a:lnTo>
                      <a:pt x="30107" y="2083"/>
                    </a:lnTo>
                    <a:cubicBezTo>
                      <a:pt x="29713" y="2234"/>
                      <a:pt x="29515" y="2675"/>
                      <a:pt x="29671" y="3069"/>
                    </a:cubicBezTo>
                    <a:cubicBezTo>
                      <a:pt x="29788" y="3372"/>
                      <a:pt x="30074" y="3558"/>
                      <a:pt x="30379" y="3558"/>
                    </a:cubicBezTo>
                    <a:cubicBezTo>
                      <a:pt x="30472" y="3558"/>
                      <a:pt x="30566" y="3541"/>
                      <a:pt x="30658" y="3505"/>
                    </a:cubicBezTo>
                    <a:lnTo>
                      <a:pt x="33194" y="2519"/>
                    </a:lnTo>
                    <a:lnTo>
                      <a:pt x="31684" y="5256"/>
                    </a:lnTo>
                    <a:lnTo>
                      <a:pt x="29794" y="8720"/>
                    </a:lnTo>
                    <a:cubicBezTo>
                      <a:pt x="28535" y="11028"/>
                      <a:pt x="27264" y="13337"/>
                      <a:pt x="26011" y="15652"/>
                    </a:cubicBezTo>
                    <a:lnTo>
                      <a:pt x="25901" y="15861"/>
                    </a:lnTo>
                    <a:lnTo>
                      <a:pt x="24938" y="14498"/>
                    </a:lnTo>
                    <a:lnTo>
                      <a:pt x="22659" y="11272"/>
                    </a:lnTo>
                    <a:lnTo>
                      <a:pt x="20385" y="8046"/>
                    </a:lnTo>
                    <a:lnTo>
                      <a:pt x="19242" y="6440"/>
                    </a:lnTo>
                    <a:lnTo>
                      <a:pt x="18673" y="5634"/>
                    </a:lnTo>
                    <a:lnTo>
                      <a:pt x="18598" y="5535"/>
                    </a:lnTo>
                    <a:lnTo>
                      <a:pt x="18563" y="5483"/>
                    </a:lnTo>
                    <a:lnTo>
                      <a:pt x="18534" y="5443"/>
                    </a:lnTo>
                    <a:lnTo>
                      <a:pt x="18482" y="5379"/>
                    </a:lnTo>
                    <a:cubicBezTo>
                      <a:pt x="18354" y="5221"/>
                      <a:pt x="18175" y="5088"/>
                      <a:pt x="17977" y="5002"/>
                    </a:cubicBezTo>
                    <a:cubicBezTo>
                      <a:pt x="17801" y="4923"/>
                      <a:pt x="17612" y="4884"/>
                      <a:pt x="17422" y="4884"/>
                    </a:cubicBezTo>
                    <a:cubicBezTo>
                      <a:pt x="17194" y="4884"/>
                      <a:pt x="16965" y="4940"/>
                      <a:pt x="16759" y="5047"/>
                    </a:cubicBezTo>
                    <a:cubicBezTo>
                      <a:pt x="16574" y="5152"/>
                      <a:pt x="16405" y="5297"/>
                      <a:pt x="16290" y="5471"/>
                    </a:cubicBezTo>
                    <a:cubicBezTo>
                      <a:pt x="16255" y="5512"/>
                      <a:pt x="16231" y="5558"/>
                      <a:pt x="16202" y="5604"/>
                    </a:cubicBezTo>
                    <a:lnTo>
                      <a:pt x="16174" y="5663"/>
                    </a:lnTo>
                    <a:lnTo>
                      <a:pt x="16162" y="5692"/>
                    </a:lnTo>
                    <a:lnTo>
                      <a:pt x="16104" y="5802"/>
                    </a:lnTo>
                    <a:lnTo>
                      <a:pt x="15889" y="6243"/>
                    </a:lnTo>
                    <a:lnTo>
                      <a:pt x="15449" y="7125"/>
                    </a:lnTo>
                    <a:lnTo>
                      <a:pt x="14579" y="8900"/>
                    </a:lnTo>
                    <a:lnTo>
                      <a:pt x="12833" y="12439"/>
                    </a:lnTo>
                    <a:lnTo>
                      <a:pt x="11963" y="14207"/>
                    </a:lnTo>
                    <a:lnTo>
                      <a:pt x="11527" y="15095"/>
                    </a:lnTo>
                    <a:lnTo>
                      <a:pt x="11388" y="15384"/>
                    </a:lnTo>
                    <a:lnTo>
                      <a:pt x="10703" y="14747"/>
                    </a:lnTo>
                    <a:lnTo>
                      <a:pt x="9259" y="13401"/>
                    </a:lnTo>
                    <a:lnTo>
                      <a:pt x="6370" y="10709"/>
                    </a:lnTo>
                    <a:lnTo>
                      <a:pt x="6011" y="10373"/>
                    </a:lnTo>
                    <a:lnTo>
                      <a:pt x="5964" y="10332"/>
                    </a:lnTo>
                    <a:cubicBezTo>
                      <a:pt x="5923" y="10297"/>
                      <a:pt x="5889" y="10263"/>
                      <a:pt x="5848" y="10233"/>
                    </a:cubicBezTo>
                    <a:cubicBezTo>
                      <a:pt x="5760" y="10176"/>
                      <a:pt x="5674" y="10123"/>
                      <a:pt x="5575" y="10083"/>
                    </a:cubicBezTo>
                    <a:cubicBezTo>
                      <a:pt x="5426" y="10020"/>
                      <a:pt x="5261" y="9988"/>
                      <a:pt x="5099" y="9988"/>
                    </a:cubicBezTo>
                    <a:cubicBezTo>
                      <a:pt x="5055" y="9988"/>
                      <a:pt x="5011" y="9990"/>
                      <a:pt x="4967" y="9995"/>
                    </a:cubicBezTo>
                    <a:cubicBezTo>
                      <a:pt x="4764" y="10013"/>
                      <a:pt x="4566" y="10089"/>
                      <a:pt x="4392" y="10199"/>
                    </a:cubicBezTo>
                    <a:cubicBezTo>
                      <a:pt x="4218" y="10316"/>
                      <a:pt x="4079" y="10477"/>
                      <a:pt x="3980" y="10657"/>
                    </a:cubicBezTo>
                    <a:cubicBezTo>
                      <a:pt x="3923" y="10768"/>
                      <a:pt x="3923" y="10774"/>
                      <a:pt x="3905" y="10819"/>
                    </a:cubicBezTo>
                    <a:lnTo>
                      <a:pt x="3853" y="10935"/>
                    </a:lnTo>
                    <a:lnTo>
                      <a:pt x="3754" y="11162"/>
                    </a:lnTo>
                    <a:cubicBezTo>
                      <a:pt x="3493" y="11765"/>
                      <a:pt x="3227" y="12362"/>
                      <a:pt x="2976" y="12972"/>
                    </a:cubicBezTo>
                    <a:lnTo>
                      <a:pt x="2210" y="14793"/>
                    </a:lnTo>
                    <a:cubicBezTo>
                      <a:pt x="1961" y="15403"/>
                      <a:pt x="1712" y="16011"/>
                      <a:pt x="1468" y="16621"/>
                    </a:cubicBezTo>
                    <a:cubicBezTo>
                      <a:pt x="981" y="17844"/>
                      <a:pt x="505" y="19074"/>
                      <a:pt x="65" y="20316"/>
                    </a:cubicBezTo>
                    <a:cubicBezTo>
                      <a:pt x="1" y="20490"/>
                      <a:pt x="76" y="20687"/>
                      <a:pt x="239" y="20779"/>
                    </a:cubicBezTo>
                    <a:cubicBezTo>
                      <a:pt x="298" y="20810"/>
                      <a:pt x="361" y="20825"/>
                      <a:pt x="423" y="20825"/>
                    </a:cubicBezTo>
                    <a:cubicBezTo>
                      <a:pt x="558" y="20825"/>
                      <a:pt x="688" y="20755"/>
                      <a:pt x="756" y="20629"/>
                    </a:cubicBezTo>
                    <a:cubicBezTo>
                      <a:pt x="1393" y="19469"/>
                      <a:pt x="1990" y="18297"/>
                      <a:pt x="2582" y="17119"/>
                    </a:cubicBezTo>
                    <a:cubicBezTo>
                      <a:pt x="2879" y="16533"/>
                      <a:pt x="3163" y="15936"/>
                      <a:pt x="3452" y="15350"/>
                    </a:cubicBezTo>
                    <a:lnTo>
                      <a:pt x="4299" y="13563"/>
                    </a:lnTo>
                    <a:cubicBezTo>
                      <a:pt x="4584" y="12972"/>
                      <a:pt x="4856" y="12375"/>
                      <a:pt x="5134" y="11777"/>
                    </a:cubicBezTo>
                    <a:lnTo>
                      <a:pt x="5169" y="11695"/>
                    </a:lnTo>
                    <a:lnTo>
                      <a:pt x="5315" y="11834"/>
                    </a:lnTo>
                    <a:lnTo>
                      <a:pt x="8175" y="14549"/>
                    </a:lnTo>
                    <a:lnTo>
                      <a:pt x="9607" y="15912"/>
                    </a:lnTo>
                    <a:lnTo>
                      <a:pt x="10320" y="16592"/>
                    </a:lnTo>
                    <a:lnTo>
                      <a:pt x="10501" y="16760"/>
                    </a:lnTo>
                    <a:cubicBezTo>
                      <a:pt x="10506" y="16766"/>
                      <a:pt x="10552" y="16811"/>
                      <a:pt x="10587" y="16841"/>
                    </a:cubicBezTo>
                    <a:cubicBezTo>
                      <a:pt x="10628" y="16870"/>
                      <a:pt x="10662" y="16899"/>
                      <a:pt x="10710" y="16928"/>
                    </a:cubicBezTo>
                    <a:cubicBezTo>
                      <a:pt x="10790" y="16980"/>
                      <a:pt x="10877" y="17026"/>
                      <a:pt x="10970" y="17061"/>
                    </a:cubicBezTo>
                    <a:cubicBezTo>
                      <a:pt x="11130" y="17123"/>
                      <a:pt x="11297" y="17153"/>
                      <a:pt x="11464" y="17153"/>
                    </a:cubicBezTo>
                    <a:cubicBezTo>
                      <a:pt x="11692" y="17153"/>
                      <a:pt x="11918" y="17096"/>
                      <a:pt x="12119" y="16985"/>
                    </a:cubicBezTo>
                    <a:cubicBezTo>
                      <a:pt x="12298" y="16894"/>
                      <a:pt x="12450" y="16760"/>
                      <a:pt x="12571" y="16597"/>
                    </a:cubicBezTo>
                    <a:cubicBezTo>
                      <a:pt x="12600" y="16557"/>
                      <a:pt x="12630" y="16516"/>
                      <a:pt x="12652" y="16476"/>
                    </a:cubicBezTo>
                    <a:cubicBezTo>
                      <a:pt x="12675" y="16434"/>
                      <a:pt x="12705" y="16377"/>
                      <a:pt x="12710" y="16372"/>
                    </a:cubicBezTo>
                    <a:lnTo>
                      <a:pt x="12763" y="16260"/>
                    </a:lnTo>
                    <a:lnTo>
                      <a:pt x="12989" y="15820"/>
                    </a:lnTo>
                    <a:lnTo>
                      <a:pt x="13430" y="14938"/>
                    </a:lnTo>
                    <a:lnTo>
                      <a:pt x="14311" y="13175"/>
                    </a:lnTo>
                    <a:lnTo>
                      <a:pt x="16075" y="9642"/>
                    </a:lnTo>
                    <a:lnTo>
                      <a:pt x="16962" y="7879"/>
                    </a:lnTo>
                    <a:lnTo>
                      <a:pt x="17403" y="6991"/>
                    </a:lnTo>
                    <a:lnTo>
                      <a:pt x="17462" y="6870"/>
                    </a:lnTo>
                    <a:lnTo>
                      <a:pt x="17850" y="7420"/>
                    </a:lnTo>
                    <a:lnTo>
                      <a:pt x="18993" y="9033"/>
                    </a:lnTo>
                    <a:lnTo>
                      <a:pt x="21278" y="12252"/>
                    </a:lnTo>
                    <a:lnTo>
                      <a:pt x="23558" y="15472"/>
                    </a:lnTo>
                    <a:lnTo>
                      <a:pt x="24701" y="17084"/>
                    </a:lnTo>
                    <a:lnTo>
                      <a:pt x="24771" y="17183"/>
                    </a:lnTo>
                    <a:lnTo>
                      <a:pt x="24799" y="17224"/>
                    </a:lnTo>
                    <a:lnTo>
                      <a:pt x="24846" y="17282"/>
                    </a:lnTo>
                    <a:cubicBezTo>
                      <a:pt x="24881" y="17322"/>
                      <a:pt x="24910" y="17357"/>
                      <a:pt x="24950" y="17398"/>
                    </a:cubicBezTo>
                    <a:cubicBezTo>
                      <a:pt x="25095" y="17537"/>
                      <a:pt x="25280" y="17652"/>
                      <a:pt x="25472" y="17716"/>
                    </a:cubicBezTo>
                    <a:cubicBezTo>
                      <a:pt x="25622" y="17768"/>
                      <a:pt x="25778" y="17793"/>
                      <a:pt x="25933" y="17793"/>
                    </a:cubicBezTo>
                    <a:cubicBezTo>
                      <a:pt x="26183" y="17793"/>
                      <a:pt x="26432" y="17727"/>
                      <a:pt x="26650" y="17595"/>
                    </a:cubicBezTo>
                    <a:cubicBezTo>
                      <a:pt x="26830" y="17491"/>
                      <a:pt x="26986" y="17346"/>
                      <a:pt x="27096" y="17178"/>
                    </a:cubicBezTo>
                    <a:cubicBezTo>
                      <a:pt x="27125" y="17137"/>
                      <a:pt x="27154" y="17090"/>
                      <a:pt x="27178" y="17050"/>
                    </a:cubicBezTo>
                    <a:lnTo>
                      <a:pt x="27207" y="16998"/>
                    </a:lnTo>
                    <a:lnTo>
                      <a:pt x="27264" y="16887"/>
                    </a:lnTo>
                    <a:lnTo>
                      <a:pt x="27497" y="16452"/>
                    </a:lnTo>
                    <a:cubicBezTo>
                      <a:pt x="28755" y="14144"/>
                      <a:pt x="29985" y="11818"/>
                      <a:pt x="31226" y="9497"/>
                    </a:cubicBezTo>
                    <a:lnTo>
                      <a:pt x="33089" y="6016"/>
                    </a:lnTo>
                    <a:lnTo>
                      <a:pt x="34533" y="3291"/>
                    </a:lnTo>
                    <a:lnTo>
                      <a:pt x="35154" y="6498"/>
                    </a:lnTo>
                    <a:cubicBezTo>
                      <a:pt x="35223" y="6870"/>
                      <a:pt x="35542" y="7119"/>
                      <a:pt x="35901" y="7119"/>
                    </a:cubicBezTo>
                    <a:cubicBezTo>
                      <a:pt x="35954" y="7119"/>
                      <a:pt x="36000" y="7119"/>
                      <a:pt x="36048" y="7107"/>
                    </a:cubicBezTo>
                    <a:cubicBezTo>
                      <a:pt x="36465" y="7026"/>
                      <a:pt x="36737" y="6626"/>
                      <a:pt x="36656" y="6214"/>
                    </a:cubicBezTo>
                    <a:lnTo>
                      <a:pt x="35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2" name="Google Shape;3332;p58"/>
              <p:cNvSpPr/>
              <p:nvPr/>
            </p:nvSpPr>
            <p:spPr>
              <a:xfrm>
                <a:off x="5680103" y="2459360"/>
                <a:ext cx="2810295" cy="1599991"/>
              </a:xfrm>
              <a:custGeom>
                <a:avLst/>
                <a:gdLst/>
                <a:ahLst/>
                <a:cxnLst/>
                <a:rect l="l" t="t" r="r" b="b"/>
                <a:pathLst>
                  <a:path w="36866" h="20989" extrusionOk="0">
                    <a:moveTo>
                      <a:pt x="35484" y="192"/>
                    </a:moveTo>
                    <a:lnTo>
                      <a:pt x="36662" y="6306"/>
                    </a:lnTo>
                    <a:cubicBezTo>
                      <a:pt x="36697" y="6486"/>
                      <a:pt x="36662" y="6672"/>
                      <a:pt x="36558" y="6823"/>
                    </a:cubicBezTo>
                    <a:cubicBezTo>
                      <a:pt x="36459" y="6973"/>
                      <a:pt x="36302" y="7072"/>
                      <a:pt x="36122" y="7107"/>
                    </a:cubicBezTo>
                    <a:cubicBezTo>
                      <a:pt x="36076" y="7118"/>
                      <a:pt x="36036" y="7125"/>
                      <a:pt x="35988" y="7125"/>
                    </a:cubicBezTo>
                    <a:cubicBezTo>
                      <a:pt x="35664" y="7125"/>
                      <a:pt x="35380" y="6887"/>
                      <a:pt x="35316" y="6568"/>
                    </a:cubicBezTo>
                    <a:lnTo>
                      <a:pt x="34701" y="3353"/>
                    </a:lnTo>
                    <a:cubicBezTo>
                      <a:pt x="34695" y="3319"/>
                      <a:pt x="34666" y="3296"/>
                      <a:pt x="34631" y="3289"/>
                    </a:cubicBezTo>
                    <a:cubicBezTo>
                      <a:pt x="34627" y="3289"/>
                      <a:pt x="34623" y="3288"/>
                      <a:pt x="34619" y="3288"/>
                    </a:cubicBezTo>
                    <a:cubicBezTo>
                      <a:pt x="34590" y="3288"/>
                      <a:pt x="34566" y="3305"/>
                      <a:pt x="34550" y="3331"/>
                    </a:cubicBezTo>
                    <a:lnTo>
                      <a:pt x="33107" y="6057"/>
                    </a:lnTo>
                    <a:lnTo>
                      <a:pt x="31244" y="9543"/>
                    </a:lnTo>
                    <a:cubicBezTo>
                      <a:pt x="30867" y="10245"/>
                      <a:pt x="30496" y="10946"/>
                      <a:pt x="30119" y="11649"/>
                    </a:cubicBezTo>
                    <a:cubicBezTo>
                      <a:pt x="29266" y="13238"/>
                      <a:pt x="28390" y="14886"/>
                      <a:pt x="27514" y="16498"/>
                    </a:cubicBezTo>
                    <a:lnTo>
                      <a:pt x="27195" y="17096"/>
                    </a:lnTo>
                    <a:cubicBezTo>
                      <a:pt x="27172" y="17131"/>
                      <a:pt x="27142" y="17176"/>
                      <a:pt x="27120" y="17211"/>
                    </a:cubicBezTo>
                    <a:cubicBezTo>
                      <a:pt x="27009" y="17374"/>
                      <a:pt x="26864" y="17513"/>
                      <a:pt x="26696" y="17612"/>
                    </a:cubicBezTo>
                    <a:cubicBezTo>
                      <a:pt x="26493" y="17734"/>
                      <a:pt x="26261" y="17796"/>
                      <a:pt x="26026" y="17796"/>
                    </a:cubicBezTo>
                    <a:cubicBezTo>
                      <a:pt x="25879" y="17796"/>
                      <a:pt x="25731" y="17772"/>
                      <a:pt x="25589" y="17722"/>
                    </a:cubicBezTo>
                    <a:cubicBezTo>
                      <a:pt x="25408" y="17664"/>
                      <a:pt x="25228" y="17554"/>
                      <a:pt x="25089" y="17415"/>
                    </a:cubicBezTo>
                    <a:cubicBezTo>
                      <a:pt x="25060" y="17385"/>
                      <a:pt x="25025" y="17351"/>
                      <a:pt x="24997" y="17316"/>
                    </a:cubicBezTo>
                    <a:lnTo>
                      <a:pt x="19143" y="9067"/>
                    </a:lnTo>
                    <a:lnTo>
                      <a:pt x="17611" y="6903"/>
                    </a:lnTo>
                    <a:cubicBezTo>
                      <a:pt x="17600" y="6881"/>
                      <a:pt x="17571" y="6869"/>
                      <a:pt x="17542" y="6869"/>
                    </a:cubicBezTo>
                    <a:cubicBezTo>
                      <a:pt x="17514" y="6874"/>
                      <a:pt x="17490" y="6892"/>
                      <a:pt x="17479" y="6916"/>
                    </a:cubicBezTo>
                    <a:lnTo>
                      <a:pt x="14329" y="13216"/>
                    </a:lnTo>
                    <a:lnTo>
                      <a:pt x="12722" y="16418"/>
                    </a:lnTo>
                    <a:cubicBezTo>
                      <a:pt x="12717" y="16429"/>
                      <a:pt x="12693" y="16480"/>
                      <a:pt x="12669" y="16515"/>
                    </a:cubicBezTo>
                    <a:cubicBezTo>
                      <a:pt x="12647" y="16557"/>
                      <a:pt x="12623" y="16592"/>
                      <a:pt x="12594" y="16632"/>
                    </a:cubicBezTo>
                    <a:cubicBezTo>
                      <a:pt x="12478" y="16782"/>
                      <a:pt x="12334" y="16911"/>
                      <a:pt x="12171" y="16997"/>
                    </a:cubicBezTo>
                    <a:cubicBezTo>
                      <a:pt x="11980" y="17101"/>
                      <a:pt x="11766" y="17154"/>
                      <a:pt x="11551" y="17154"/>
                    </a:cubicBezTo>
                    <a:cubicBezTo>
                      <a:pt x="11394" y="17154"/>
                      <a:pt x="11236" y="17125"/>
                      <a:pt x="11086" y="17066"/>
                    </a:cubicBezTo>
                    <a:cubicBezTo>
                      <a:pt x="10993" y="17032"/>
                      <a:pt x="10912" y="16991"/>
                      <a:pt x="10837" y="16940"/>
                    </a:cubicBezTo>
                    <a:cubicBezTo>
                      <a:pt x="10797" y="16916"/>
                      <a:pt x="10762" y="16887"/>
                      <a:pt x="10727" y="16858"/>
                    </a:cubicBezTo>
                    <a:cubicBezTo>
                      <a:pt x="10698" y="16835"/>
                      <a:pt x="10651" y="16801"/>
                      <a:pt x="10639" y="16782"/>
                    </a:cubicBezTo>
                    <a:lnTo>
                      <a:pt x="5314" y="11719"/>
                    </a:lnTo>
                    <a:cubicBezTo>
                      <a:pt x="5300" y="11704"/>
                      <a:pt x="5278" y="11694"/>
                      <a:pt x="5258" y="11694"/>
                    </a:cubicBezTo>
                    <a:cubicBezTo>
                      <a:pt x="5253" y="11694"/>
                      <a:pt x="5249" y="11694"/>
                      <a:pt x="5245" y="11695"/>
                    </a:cubicBezTo>
                    <a:cubicBezTo>
                      <a:pt x="5215" y="11701"/>
                      <a:pt x="5199" y="11719"/>
                      <a:pt x="5186" y="11741"/>
                    </a:cubicBezTo>
                    <a:lnTo>
                      <a:pt x="5146" y="11824"/>
                    </a:lnTo>
                    <a:cubicBezTo>
                      <a:pt x="5047" y="12038"/>
                      <a:pt x="4949" y="12252"/>
                      <a:pt x="4851" y="12461"/>
                    </a:cubicBezTo>
                    <a:cubicBezTo>
                      <a:pt x="4677" y="12850"/>
                      <a:pt x="4497" y="13232"/>
                      <a:pt x="4316" y="13610"/>
                    </a:cubicBezTo>
                    <a:lnTo>
                      <a:pt x="3464" y="15390"/>
                    </a:lnTo>
                    <a:cubicBezTo>
                      <a:pt x="3365" y="15599"/>
                      <a:pt x="3261" y="15814"/>
                      <a:pt x="3162" y="16022"/>
                    </a:cubicBezTo>
                    <a:cubicBezTo>
                      <a:pt x="2971" y="16400"/>
                      <a:pt x="2785" y="16782"/>
                      <a:pt x="2594" y="17165"/>
                    </a:cubicBezTo>
                    <a:cubicBezTo>
                      <a:pt x="1887" y="18581"/>
                      <a:pt x="1330" y="19660"/>
                      <a:pt x="773" y="20669"/>
                    </a:cubicBezTo>
                    <a:cubicBezTo>
                      <a:pt x="720" y="20769"/>
                      <a:pt x="616" y="20828"/>
                      <a:pt x="509" y="20828"/>
                    </a:cubicBezTo>
                    <a:cubicBezTo>
                      <a:pt x="460" y="20828"/>
                      <a:pt x="411" y="20816"/>
                      <a:pt x="366" y="20791"/>
                    </a:cubicBezTo>
                    <a:cubicBezTo>
                      <a:pt x="233" y="20721"/>
                      <a:pt x="174" y="20565"/>
                      <a:pt x="227" y="20426"/>
                    </a:cubicBezTo>
                    <a:cubicBezTo>
                      <a:pt x="610" y="19341"/>
                      <a:pt x="1044" y="18204"/>
                      <a:pt x="1631" y="16731"/>
                    </a:cubicBezTo>
                    <a:cubicBezTo>
                      <a:pt x="1788" y="16336"/>
                      <a:pt x="1949" y="15942"/>
                      <a:pt x="2107" y="15548"/>
                    </a:cubicBezTo>
                    <a:cubicBezTo>
                      <a:pt x="2200" y="15332"/>
                      <a:pt x="2286" y="15117"/>
                      <a:pt x="2374" y="14903"/>
                    </a:cubicBezTo>
                    <a:lnTo>
                      <a:pt x="3133" y="13082"/>
                    </a:lnTo>
                    <a:cubicBezTo>
                      <a:pt x="3296" y="12694"/>
                      <a:pt x="3470" y="12304"/>
                      <a:pt x="3638" y="11915"/>
                    </a:cubicBezTo>
                    <a:cubicBezTo>
                      <a:pt x="3731" y="11701"/>
                      <a:pt x="3823" y="11487"/>
                      <a:pt x="3916" y="11272"/>
                    </a:cubicBezTo>
                    <a:lnTo>
                      <a:pt x="4061" y="10935"/>
                    </a:lnTo>
                    <a:cubicBezTo>
                      <a:pt x="4067" y="10919"/>
                      <a:pt x="4072" y="10906"/>
                      <a:pt x="4079" y="10895"/>
                    </a:cubicBezTo>
                    <a:cubicBezTo>
                      <a:pt x="4091" y="10871"/>
                      <a:pt x="4096" y="10849"/>
                      <a:pt x="4136" y="10772"/>
                    </a:cubicBezTo>
                    <a:cubicBezTo>
                      <a:pt x="4230" y="10605"/>
                      <a:pt x="4363" y="10454"/>
                      <a:pt x="4525" y="10349"/>
                    </a:cubicBezTo>
                    <a:cubicBezTo>
                      <a:pt x="4682" y="10239"/>
                      <a:pt x="4873" y="10175"/>
                      <a:pt x="5059" y="10158"/>
                    </a:cubicBezTo>
                    <a:cubicBezTo>
                      <a:pt x="5105" y="10153"/>
                      <a:pt x="5146" y="10146"/>
                      <a:pt x="5186" y="10146"/>
                    </a:cubicBezTo>
                    <a:cubicBezTo>
                      <a:pt x="5338" y="10146"/>
                      <a:pt x="5488" y="10181"/>
                      <a:pt x="5633" y="10239"/>
                    </a:cubicBezTo>
                    <a:cubicBezTo>
                      <a:pt x="5721" y="10274"/>
                      <a:pt x="5807" y="10320"/>
                      <a:pt x="5882" y="10378"/>
                    </a:cubicBezTo>
                    <a:cubicBezTo>
                      <a:pt x="5924" y="10408"/>
                      <a:pt x="5964" y="10437"/>
                      <a:pt x="5999" y="10472"/>
                    </a:cubicBezTo>
                    <a:lnTo>
                      <a:pt x="11416" y="15524"/>
                    </a:lnTo>
                    <a:cubicBezTo>
                      <a:pt x="11434" y="15541"/>
                      <a:pt x="11464" y="15548"/>
                      <a:pt x="11486" y="15548"/>
                    </a:cubicBezTo>
                    <a:cubicBezTo>
                      <a:pt x="11509" y="15541"/>
                      <a:pt x="11533" y="15524"/>
                      <a:pt x="11544" y="15500"/>
                    </a:cubicBezTo>
                    <a:lnTo>
                      <a:pt x="16267" y="5918"/>
                    </a:lnTo>
                    <a:lnTo>
                      <a:pt x="16371" y="5703"/>
                    </a:lnTo>
                    <a:cubicBezTo>
                      <a:pt x="16393" y="5669"/>
                      <a:pt x="16411" y="5634"/>
                      <a:pt x="16441" y="5599"/>
                    </a:cubicBezTo>
                    <a:cubicBezTo>
                      <a:pt x="16551" y="5436"/>
                      <a:pt x="16707" y="5297"/>
                      <a:pt x="16888" y="5204"/>
                    </a:cubicBezTo>
                    <a:cubicBezTo>
                      <a:pt x="17082" y="5099"/>
                      <a:pt x="17299" y="5046"/>
                      <a:pt x="17516" y="5046"/>
                    </a:cubicBezTo>
                    <a:cubicBezTo>
                      <a:pt x="17694" y="5046"/>
                      <a:pt x="17871" y="5081"/>
                      <a:pt x="18036" y="5152"/>
                    </a:cubicBezTo>
                    <a:cubicBezTo>
                      <a:pt x="18216" y="5233"/>
                      <a:pt x="18384" y="5361"/>
                      <a:pt x="18511" y="5511"/>
                    </a:cubicBezTo>
                    <a:lnTo>
                      <a:pt x="25924" y="15982"/>
                    </a:lnTo>
                    <a:cubicBezTo>
                      <a:pt x="25940" y="16003"/>
                      <a:pt x="25959" y="16018"/>
                      <a:pt x="25983" y="16018"/>
                    </a:cubicBezTo>
                    <a:cubicBezTo>
                      <a:pt x="25986" y="16018"/>
                      <a:pt x="25990" y="16018"/>
                      <a:pt x="25994" y="16017"/>
                    </a:cubicBezTo>
                    <a:cubicBezTo>
                      <a:pt x="26023" y="16017"/>
                      <a:pt x="26047" y="16000"/>
                      <a:pt x="26058" y="15976"/>
                    </a:cubicBezTo>
                    <a:lnTo>
                      <a:pt x="26173" y="15773"/>
                    </a:lnTo>
                    <a:cubicBezTo>
                      <a:pt x="27038" y="14155"/>
                      <a:pt x="27937" y="12525"/>
                      <a:pt x="28802" y="10941"/>
                    </a:cubicBezTo>
                    <a:cubicBezTo>
                      <a:pt x="29185" y="10239"/>
                      <a:pt x="29568" y="9543"/>
                      <a:pt x="29950" y="8841"/>
                    </a:cubicBezTo>
                    <a:lnTo>
                      <a:pt x="31841" y="5378"/>
                    </a:lnTo>
                    <a:lnTo>
                      <a:pt x="33350" y="2641"/>
                    </a:lnTo>
                    <a:cubicBezTo>
                      <a:pt x="33367" y="2611"/>
                      <a:pt x="33367" y="2577"/>
                      <a:pt x="33343" y="2547"/>
                    </a:cubicBezTo>
                    <a:cubicBezTo>
                      <a:pt x="33327" y="2530"/>
                      <a:pt x="33304" y="2519"/>
                      <a:pt x="33279" y="2519"/>
                    </a:cubicBezTo>
                    <a:cubicBezTo>
                      <a:pt x="33270" y="2519"/>
                      <a:pt x="33261" y="2521"/>
                      <a:pt x="33251" y="2524"/>
                    </a:cubicBezTo>
                    <a:lnTo>
                      <a:pt x="30716" y="3516"/>
                    </a:lnTo>
                    <a:cubicBezTo>
                      <a:pt x="30637" y="3547"/>
                      <a:pt x="30555" y="3561"/>
                      <a:pt x="30474" y="3561"/>
                    </a:cubicBezTo>
                    <a:cubicBezTo>
                      <a:pt x="30199" y="3561"/>
                      <a:pt x="29935" y="3395"/>
                      <a:pt x="29828" y="3122"/>
                    </a:cubicBezTo>
                    <a:cubicBezTo>
                      <a:pt x="29765" y="2954"/>
                      <a:pt x="29771" y="2767"/>
                      <a:pt x="29840" y="2600"/>
                    </a:cubicBezTo>
                    <a:cubicBezTo>
                      <a:pt x="29916" y="2432"/>
                      <a:pt x="30049" y="2304"/>
                      <a:pt x="30223" y="2234"/>
                    </a:cubicBezTo>
                    <a:lnTo>
                      <a:pt x="35484" y="192"/>
                    </a:lnTo>
                    <a:close/>
                    <a:moveTo>
                      <a:pt x="35540" y="1"/>
                    </a:moveTo>
                    <a:cubicBezTo>
                      <a:pt x="35531" y="1"/>
                      <a:pt x="35522" y="2"/>
                      <a:pt x="35514" y="7"/>
                    </a:cubicBezTo>
                    <a:lnTo>
                      <a:pt x="30165" y="2089"/>
                    </a:lnTo>
                    <a:cubicBezTo>
                      <a:pt x="29730" y="2258"/>
                      <a:pt x="29515" y="2745"/>
                      <a:pt x="29683" y="3179"/>
                    </a:cubicBezTo>
                    <a:cubicBezTo>
                      <a:pt x="29813" y="3514"/>
                      <a:pt x="30131" y="3719"/>
                      <a:pt x="30469" y="3719"/>
                    </a:cubicBezTo>
                    <a:cubicBezTo>
                      <a:pt x="30570" y="3719"/>
                      <a:pt x="30674" y="3700"/>
                      <a:pt x="30775" y="3661"/>
                    </a:cubicBezTo>
                    <a:lnTo>
                      <a:pt x="33107" y="2756"/>
                    </a:lnTo>
                    <a:lnTo>
                      <a:pt x="31702" y="5302"/>
                    </a:lnTo>
                    <a:lnTo>
                      <a:pt x="29811" y="8766"/>
                    </a:lnTo>
                    <a:cubicBezTo>
                      <a:pt x="29428" y="9462"/>
                      <a:pt x="29046" y="10164"/>
                      <a:pt x="28663" y="10866"/>
                    </a:cubicBezTo>
                    <a:cubicBezTo>
                      <a:pt x="27798" y="12443"/>
                      <a:pt x="26899" y="14079"/>
                      <a:pt x="26029" y="15698"/>
                    </a:cubicBezTo>
                    <a:lnTo>
                      <a:pt x="25983" y="15784"/>
                    </a:lnTo>
                    <a:lnTo>
                      <a:pt x="20535" y="8081"/>
                    </a:lnTo>
                    <a:lnTo>
                      <a:pt x="18824" y="5669"/>
                    </a:lnTo>
                    <a:lnTo>
                      <a:pt x="18633" y="5407"/>
                    </a:lnTo>
                    <a:cubicBezTo>
                      <a:pt x="18489" y="5238"/>
                      <a:pt x="18302" y="5094"/>
                      <a:pt x="18099" y="5007"/>
                    </a:cubicBezTo>
                    <a:cubicBezTo>
                      <a:pt x="17913" y="4926"/>
                      <a:pt x="17712" y="4886"/>
                      <a:pt x="17512" y="4886"/>
                    </a:cubicBezTo>
                    <a:cubicBezTo>
                      <a:pt x="17270" y="4886"/>
                      <a:pt x="17027" y="4945"/>
                      <a:pt x="16811" y="5059"/>
                    </a:cubicBezTo>
                    <a:cubicBezTo>
                      <a:pt x="16609" y="5169"/>
                      <a:pt x="16435" y="5326"/>
                      <a:pt x="16307" y="5506"/>
                    </a:cubicBezTo>
                    <a:cubicBezTo>
                      <a:pt x="16283" y="5541"/>
                      <a:pt x="16254" y="5581"/>
                      <a:pt x="16232" y="5628"/>
                    </a:cubicBezTo>
                    <a:lnTo>
                      <a:pt x="12850" y="12485"/>
                    </a:lnTo>
                    <a:lnTo>
                      <a:pt x="11445" y="15332"/>
                    </a:lnTo>
                    <a:lnTo>
                      <a:pt x="6516" y="10732"/>
                    </a:lnTo>
                    <a:lnTo>
                      <a:pt x="6104" y="10349"/>
                    </a:lnTo>
                    <a:cubicBezTo>
                      <a:pt x="6063" y="10314"/>
                      <a:pt x="6021" y="10285"/>
                      <a:pt x="5981" y="10250"/>
                    </a:cubicBezTo>
                    <a:cubicBezTo>
                      <a:pt x="5889" y="10188"/>
                      <a:pt x="5796" y="10129"/>
                      <a:pt x="5692" y="10089"/>
                    </a:cubicBezTo>
                    <a:cubicBezTo>
                      <a:pt x="5530" y="10024"/>
                      <a:pt x="5358" y="9988"/>
                      <a:pt x="5184" y="9988"/>
                    </a:cubicBezTo>
                    <a:cubicBezTo>
                      <a:pt x="5138" y="9988"/>
                      <a:pt x="5093" y="9991"/>
                      <a:pt x="5047" y="9996"/>
                    </a:cubicBezTo>
                    <a:cubicBezTo>
                      <a:pt x="4827" y="10019"/>
                      <a:pt x="4618" y="10094"/>
                      <a:pt x="4439" y="10216"/>
                    </a:cubicBezTo>
                    <a:cubicBezTo>
                      <a:pt x="4253" y="10338"/>
                      <a:pt x="4102" y="10506"/>
                      <a:pt x="3997" y="10697"/>
                    </a:cubicBezTo>
                    <a:cubicBezTo>
                      <a:pt x="3951" y="10785"/>
                      <a:pt x="3940" y="10814"/>
                      <a:pt x="3933" y="10836"/>
                    </a:cubicBezTo>
                    <a:lnTo>
                      <a:pt x="3772" y="11208"/>
                    </a:lnTo>
                    <a:cubicBezTo>
                      <a:pt x="3678" y="11423"/>
                      <a:pt x="3585" y="11637"/>
                      <a:pt x="3493" y="11851"/>
                    </a:cubicBezTo>
                    <a:cubicBezTo>
                      <a:pt x="3319" y="12241"/>
                      <a:pt x="3151" y="12630"/>
                      <a:pt x="2988" y="13024"/>
                    </a:cubicBezTo>
                    <a:lnTo>
                      <a:pt x="2222" y="14845"/>
                    </a:lnTo>
                    <a:cubicBezTo>
                      <a:pt x="2136" y="15060"/>
                      <a:pt x="2048" y="15275"/>
                      <a:pt x="1962" y="15489"/>
                    </a:cubicBezTo>
                    <a:cubicBezTo>
                      <a:pt x="1799" y="15883"/>
                      <a:pt x="1636" y="16279"/>
                      <a:pt x="1480" y="16673"/>
                    </a:cubicBezTo>
                    <a:cubicBezTo>
                      <a:pt x="894" y="18145"/>
                      <a:pt x="460" y="19288"/>
                      <a:pt x="77" y="20373"/>
                    </a:cubicBezTo>
                    <a:cubicBezTo>
                      <a:pt x="0" y="20587"/>
                      <a:pt x="88" y="20820"/>
                      <a:pt x="291" y="20930"/>
                    </a:cubicBezTo>
                    <a:cubicBezTo>
                      <a:pt x="361" y="20970"/>
                      <a:pt x="436" y="20988"/>
                      <a:pt x="511" y="20988"/>
                    </a:cubicBezTo>
                    <a:cubicBezTo>
                      <a:pt x="674" y="20988"/>
                      <a:pt x="830" y="20901"/>
                      <a:pt x="912" y="20750"/>
                    </a:cubicBezTo>
                    <a:cubicBezTo>
                      <a:pt x="1469" y="19735"/>
                      <a:pt x="2031" y="18656"/>
                      <a:pt x="2739" y="17235"/>
                    </a:cubicBezTo>
                    <a:cubicBezTo>
                      <a:pt x="2931" y="16858"/>
                      <a:pt x="3116" y="16475"/>
                      <a:pt x="3301" y="16092"/>
                    </a:cubicBezTo>
                    <a:cubicBezTo>
                      <a:pt x="3406" y="15883"/>
                      <a:pt x="3504" y="15674"/>
                      <a:pt x="3609" y="15460"/>
                    </a:cubicBezTo>
                    <a:lnTo>
                      <a:pt x="4462" y="13679"/>
                    </a:lnTo>
                    <a:cubicBezTo>
                      <a:pt x="4642" y="13296"/>
                      <a:pt x="4821" y="12914"/>
                      <a:pt x="4995" y="12531"/>
                    </a:cubicBezTo>
                    <a:cubicBezTo>
                      <a:pt x="5094" y="12322"/>
                      <a:pt x="5186" y="12119"/>
                      <a:pt x="5285" y="11910"/>
                    </a:cubicBezTo>
                    <a:lnTo>
                      <a:pt x="10529" y="16892"/>
                    </a:lnTo>
                    <a:cubicBezTo>
                      <a:pt x="10541" y="16911"/>
                      <a:pt x="10599" y="16962"/>
                      <a:pt x="10623" y="16980"/>
                    </a:cubicBezTo>
                    <a:cubicBezTo>
                      <a:pt x="10663" y="17015"/>
                      <a:pt x="10703" y="17044"/>
                      <a:pt x="10749" y="17072"/>
                    </a:cubicBezTo>
                    <a:cubicBezTo>
                      <a:pt x="10831" y="17131"/>
                      <a:pt x="10929" y="17176"/>
                      <a:pt x="11033" y="17218"/>
                    </a:cubicBezTo>
                    <a:cubicBezTo>
                      <a:pt x="11198" y="17282"/>
                      <a:pt x="11374" y="17313"/>
                      <a:pt x="11550" y="17313"/>
                    </a:cubicBezTo>
                    <a:cubicBezTo>
                      <a:pt x="11793" y="17313"/>
                      <a:pt x="12035" y="17254"/>
                      <a:pt x="12246" y="17136"/>
                    </a:cubicBezTo>
                    <a:cubicBezTo>
                      <a:pt x="12433" y="17037"/>
                      <a:pt x="12594" y="16892"/>
                      <a:pt x="12722" y="16724"/>
                    </a:cubicBezTo>
                    <a:cubicBezTo>
                      <a:pt x="12757" y="16684"/>
                      <a:pt x="12786" y="16638"/>
                      <a:pt x="12808" y="16597"/>
                    </a:cubicBezTo>
                    <a:cubicBezTo>
                      <a:pt x="12832" y="16550"/>
                      <a:pt x="12867" y="16493"/>
                      <a:pt x="12867" y="16487"/>
                    </a:cubicBezTo>
                    <a:lnTo>
                      <a:pt x="17119" y="7995"/>
                    </a:lnTo>
                    <a:lnTo>
                      <a:pt x="17560" y="7107"/>
                    </a:lnTo>
                    <a:lnTo>
                      <a:pt x="24719" y="17211"/>
                    </a:lnTo>
                    <a:lnTo>
                      <a:pt x="24875" y="17415"/>
                    </a:lnTo>
                    <a:cubicBezTo>
                      <a:pt x="24909" y="17462"/>
                      <a:pt x="24944" y="17497"/>
                      <a:pt x="24979" y="17531"/>
                    </a:cubicBezTo>
                    <a:cubicBezTo>
                      <a:pt x="25136" y="17687"/>
                      <a:pt x="25327" y="17803"/>
                      <a:pt x="25536" y="17873"/>
                    </a:cubicBezTo>
                    <a:cubicBezTo>
                      <a:pt x="25696" y="17929"/>
                      <a:pt x="25861" y="17956"/>
                      <a:pt x="26025" y="17956"/>
                    </a:cubicBezTo>
                    <a:cubicBezTo>
                      <a:pt x="26289" y="17956"/>
                      <a:pt x="26549" y="17885"/>
                      <a:pt x="26778" y="17746"/>
                    </a:cubicBezTo>
                    <a:cubicBezTo>
                      <a:pt x="26963" y="17636"/>
                      <a:pt x="27131" y="17484"/>
                      <a:pt x="27252" y="17305"/>
                    </a:cubicBezTo>
                    <a:cubicBezTo>
                      <a:pt x="27282" y="17259"/>
                      <a:pt x="27311" y="17211"/>
                      <a:pt x="27335" y="17171"/>
                    </a:cubicBezTo>
                    <a:lnTo>
                      <a:pt x="27659" y="16574"/>
                    </a:lnTo>
                    <a:cubicBezTo>
                      <a:pt x="28529" y="14962"/>
                      <a:pt x="29410" y="13313"/>
                      <a:pt x="30258" y="11725"/>
                    </a:cubicBezTo>
                    <a:cubicBezTo>
                      <a:pt x="30635" y="11023"/>
                      <a:pt x="31011" y="10320"/>
                      <a:pt x="31383" y="9618"/>
                    </a:cubicBezTo>
                    <a:lnTo>
                      <a:pt x="33246" y="6132"/>
                    </a:lnTo>
                    <a:lnTo>
                      <a:pt x="34585" y="3610"/>
                    </a:lnTo>
                    <a:lnTo>
                      <a:pt x="35160" y="6596"/>
                    </a:lnTo>
                    <a:cubicBezTo>
                      <a:pt x="35241" y="6991"/>
                      <a:pt x="35589" y="7281"/>
                      <a:pt x="35988" y="7281"/>
                    </a:cubicBezTo>
                    <a:cubicBezTo>
                      <a:pt x="36041" y="7281"/>
                      <a:pt x="36100" y="7275"/>
                      <a:pt x="36151" y="7264"/>
                    </a:cubicBezTo>
                    <a:cubicBezTo>
                      <a:pt x="36371" y="7222"/>
                      <a:pt x="36563" y="7096"/>
                      <a:pt x="36691" y="6909"/>
                    </a:cubicBezTo>
                    <a:cubicBezTo>
                      <a:pt x="36818" y="6724"/>
                      <a:pt x="36865" y="6498"/>
                      <a:pt x="36818" y="6277"/>
                    </a:cubicBezTo>
                    <a:lnTo>
                      <a:pt x="35624" y="65"/>
                    </a:lnTo>
                    <a:cubicBezTo>
                      <a:pt x="35618" y="41"/>
                      <a:pt x="35606" y="25"/>
                      <a:pt x="35583" y="12"/>
                    </a:cubicBezTo>
                    <a:cubicBezTo>
                      <a:pt x="35569" y="5"/>
                      <a:pt x="35554" y="1"/>
                      <a:pt x="35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3" name="Google Shape;3333;p58"/>
              <p:cNvSpPr/>
              <p:nvPr/>
            </p:nvSpPr>
            <p:spPr>
              <a:xfrm>
                <a:off x="5686735" y="2427571"/>
                <a:ext cx="2800462" cy="1587871"/>
              </a:xfrm>
              <a:custGeom>
                <a:avLst/>
                <a:gdLst/>
                <a:ahLst/>
                <a:cxnLst/>
                <a:rect l="l" t="t" r="r" b="b"/>
                <a:pathLst>
                  <a:path w="36737" h="20830" extrusionOk="0">
                    <a:moveTo>
                      <a:pt x="35456" y="0"/>
                    </a:moveTo>
                    <a:lnTo>
                      <a:pt x="30107" y="2083"/>
                    </a:lnTo>
                    <a:cubicBezTo>
                      <a:pt x="29713" y="2239"/>
                      <a:pt x="29515" y="2680"/>
                      <a:pt x="29671" y="3074"/>
                    </a:cubicBezTo>
                    <a:cubicBezTo>
                      <a:pt x="29788" y="3378"/>
                      <a:pt x="30075" y="3561"/>
                      <a:pt x="30381" y="3561"/>
                    </a:cubicBezTo>
                    <a:cubicBezTo>
                      <a:pt x="30473" y="3561"/>
                      <a:pt x="30567" y="3545"/>
                      <a:pt x="30658" y="3510"/>
                    </a:cubicBezTo>
                    <a:lnTo>
                      <a:pt x="33194" y="2523"/>
                    </a:lnTo>
                    <a:lnTo>
                      <a:pt x="33194" y="2523"/>
                    </a:lnTo>
                    <a:lnTo>
                      <a:pt x="31684" y="5261"/>
                    </a:lnTo>
                    <a:lnTo>
                      <a:pt x="29794" y="8725"/>
                    </a:lnTo>
                    <a:cubicBezTo>
                      <a:pt x="28535" y="11033"/>
                      <a:pt x="27264" y="13336"/>
                      <a:pt x="26011" y="15657"/>
                    </a:cubicBezTo>
                    <a:lnTo>
                      <a:pt x="25901" y="15860"/>
                    </a:lnTo>
                    <a:lnTo>
                      <a:pt x="24938" y="14496"/>
                    </a:lnTo>
                    <a:lnTo>
                      <a:pt x="22659" y="11277"/>
                    </a:lnTo>
                    <a:lnTo>
                      <a:pt x="20385" y="8051"/>
                    </a:lnTo>
                    <a:lnTo>
                      <a:pt x="19242" y="6439"/>
                    </a:lnTo>
                    <a:lnTo>
                      <a:pt x="18673" y="5639"/>
                    </a:lnTo>
                    <a:lnTo>
                      <a:pt x="18598" y="5534"/>
                    </a:lnTo>
                    <a:lnTo>
                      <a:pt x="18563" y="5488"/>
                    </a:lnTo>
                    <a:lnTo>
                      <a:pt x="18534" y="5441"/>
                    </a:lnTo>
                    <a:lnTo>
                      <a:pt x="18482" y="5384"/>
                    </a:lnTo>
                    <a:cubicBezTo>
                      <a:pt x="18354" y="5227"/>
                      <a:pt x="18175" y="5087"/>
                      <a:pt x="17977" y="5001"/>
                    </a:cubicBezTo>
                    <a:cubicBezTo>
                      <a:pt x="17801" y="4925"/>
                      <a:pt x="17611" y="4886"/>
                      <a:pt x="17421" y="4886"/>
                    </a:cubicBezTo>
                    <a:cubicBezTo>
                      <a:pt x="17193" y="4886"/>
                      <a:pt x="16965" y="4942"/>
                      <a:pt x="16759" y="5053"/>
                    </a:cubicBezTo>
                    <a:cubicBezTo>
                      <a:pt x="16574" y="5151"/>
                      <a:pt x="16405" y="5302"/>
                      <a:pt x="16290" y="5470"/>
                    </a:cubicBezTo>
                    <a:cubicBezTo>
                      <a:pt x="16255" y="5516"/>
                      <a:pt x="16231" y="5564"/>
                      <a:pt x="16202" y="5604"/>
                    </a:cubicBezTo>
                    <a:lnTo>
                      <a:pt x="16174" y="5668"/>
                    </a:lnTo>
                    <a:lnTo>
                      <a:pt x="16162" y="5690"/>
                    </a:lnTo>
                    <a:lnTo>
                      <a:pt x="16104" y="5802"/>
                    </a:lnTo>
                    <a:lnTo>
                      <a:pt x="15889" y="6247"/>
                    </a:lnTo>
                    <a:lnTo>
                      <a:pt x="15449" y="7130"/>
                    </a:lnTo>
                    <a:lnTo>
                      <a:pt x="14579" y="8899"/>
                    </a:lnTo>
                    <a:lnTo>
                      <a:pt x="12833" y="12442"/>
                    </a:lnTo>
                    <a:lnTo>
                      <a:pt x="11963" y="14212"/>
                    </a:lnTo>
                    <a:lnTo>
                      <a:pt x="11527" y="15100"/>
                    </a:lnTo>
                    <a:lnTo>
                      <a:pt x="11388" y="15390"/>
                    </a:lnTo>
                    <a:lnTo>
                      <a:pt x="10703" y="14752"/>
                    </a:lnTo>
                    <a:lnTo>
                      <a:pt x="9259" y="13406"/>
                    </a:lnTo>
                    <a:lnTo>
                      <a:pt x="6370" y="10715"/>
                    </a:lnTo>
                    <a:lnTo>
                      <a:pt x="6011" y="10378"/>
                    </a:lnTo>
                    <a:lnTo>
                      <a:pt x="5964" y="10332"/>
                    </a:lnTo>
                    <a:cubicBezTo>
                      <a:pt x="5923" y="10303"/>
                      <a:pt x="5889" y="10268"/>
                      <a:pt x="5848" y="10239"/>
                    </a:cubicBezTo>
                    <a:cubicBezTo>
                      <a:pt x="5760" y="10174"/>
                      <a:pt x="5674" y="10123"/>
                      <a:pt x="5575" y="10088"/>
                    </a:cubicBezTo>
                    <a:cubicBezTo>
                      <a:pt x="5427" y="10024"/>
                      <a:pt x="5263" y="9993"/>
                      <a:pt x="5102" y="9993"/>
                    </a:cubicBezTo>
                    <a:cubicBezTo>
                      <a:pt x="5056" y="9993"/>
                      <a:pt x="5011" y="9996"/>
                      <a:pt x="4967" y="10000"/>
                    </a:cubicBezTo>
                    <a:cubicBezTo>
                      <a:pt x="4764" y="10019"/>
                      <a:pt x="4566" y="10088"/>
                      <a:pt x="4392" y="10204"/>
                    </a:cubicBezTo>
                    <a:cubicBezTo>
                      <a:pt x="4218" y="10319"/>
                      <a:pt x="4079" y="10477"/>
                      <a:pt x="3980" y="10656"/>
                    </a:cubicBezTo>
                    <a:cubicBezTo>
                      <a:pt x="3923" y="10772"/>
                      <a:pt x="3923" y="10779"/>
                      <a:pt x="3905" y="10825"/>
                    </a:cubicBezTo>
                    <a:lnTo>
                      <a:pt x="3853" y="10935"/>
                    </a:lnTo>
                    <a:lnTo>
                      <a:pt x="3754" y="11162"/>
                    </a:lnTo>
                    <a:cubicBezTo>
                      <a:pt x="3493" y="11764"/>
                      <a:pt x="3227" y="12367"/>
                      <a:pt x="2976" y="12977"/>
                    </a:cubicBezTo>
                    <a:lnTo>
                      <a:pt x="2210" y="14798"/>
                    </a:lnTo>
                    <a:cubicBezTo>
                      <a:pt x="1961" y="15408"/>
                      <a:pt x="1712" y="16011"/>
                      <a:pt x="1468" y="16626"/>
                    </a:cubicBezTo>
                    <a:cubicBezTo>
                      <a:pt x="981" y="17850"/>
                      <a:pt x="505" y="19079"/>
                      <a:pt x="65" y="20321"/>
                    </a:cubicBezTo>
                    <a:cubicBezTo>
                      <a:pt x="1" y="20495"/>
                      <a:pt x="76" y="20691"/>
                      <a:pt x="239" y="20784"/>
                    </a:cubicBezTo>
                    <a:cubicBezTo>
                      <a:pt x="296" y="20815"/>
                      <a:pt x="358" y="20829"/>
                      <a:pt x="420" y="20829"/>
                    </a:cubicBezTo>
                    <a:cubicBezTo>
                      <a:pt x="556" y="20829"/>
                      <a:pt x="687" y="20758"/>
                      <a:pt x="756" y="20634"/>
                    </a:cubicBezTo>
                    <a:cubicBezTo>
                      <a:pt x="1393" y="19473"/>
                      <a:pt x="1990" y="18302"/>
                      <a:pt x="2582" y="17124"/>
                    </a:cubicBezTo>
                    <a:cubicBezTo>
                      <a:pt x="2879" y="16533"/>
                      <a:pt x="3163" y="15941"/>
                      <a:pt x="3452" y="15349"/>
                    </a:cubicBezTo>
                    <a:lnTo>
                      <a:pt x="4299" y="13569"/>
                    </a:lnTo>
                    <a:cubicBezTo>
                      <a:pt x="4584" y="12977"/>
                      <a:pt x="4856" y="12373"/>
                      <a:pt x="5134" y="11781"/>
                    </a:cubicBezTo>
                    <a:lnTo>
                      <a:pt x="5169" y="11695"/>
                    </a:lnTo>
                    <a:lnTo>
                      <a:pt x="5315" y="11834"/>
                    </a:lnTo>
                    <a:lnTo>
                      <a:pt x="8175" y="14554"/>
                    </a:lnTo>
                    <a:lnTo>
                      <a:pt x="9607" y="15917"/>
                    </a:lnTo>
                    <a:lnTo>
                      <a:pt x="10320" y="16597"/>
                    </a:lnTo>
                    <a:lnTo>
                      <a:pt x="10501" y="16765"/>
                    </a:lnTo>
                    <a:cubicBezTo>
                      <a:pt x="10506" y="16771"/>
                      <a:pt x="10552" y="16817"/>
                      <a:pt x="10587" y="16846"/>
                    </a:cubicBezTo>
                    <a:cubicBezTo>
                      <a:pt x="10628" y="16875"/>
                      <a:pt x="10662" y="16904"/>
                      <a:pt x="10710" y="16932"/>
                    </a:cubicBezTo>
                    <a:cubicBezTo>
                      <a:pt x="10790" y="16985"/>
                      <a:pt x="10877" y="17031"/>
                      <a:pt x="10970" y="17066"/>
                    </a:cubicBezTo>
                    <a:cubicBezTo>
                      <a:pt x="11130" y="17127"/>
                      <a:pt x="11298" y="17158"/>
                      <a:pt x="11465" y="17158"/>
                    </a:cubicBezTo>
                    <a:cubicBezTo>
                      <a:pt x="11692" y="17158"/>
                      <a:pt x="11918" y="17101"/>
                      <a:pt x="12119" y="16991"/>
                    </a:cubicBezTo>
                    <a:cubicBezTo>
                      <a:pt x="12298" y="16897"/>
                      <a:pt x="12450" y="16758"/>
                      <a:pt x="12571" y="16602"/>
                    </a:cubicBezTo>
                    <a:cubicBezTo>
                      <a:pt x="12600" y="16562"/>
                      <a:pt x="12630" y="16521"/>
                      <a:pt x="12652" y="16474"/>
                    </a:cubicBezTo>
                    <a:cubicBezTo>
                      <a:pt x="12675" y="16439"/>
                      <a:pt x="12705" y="16382"/>
                      <a:pt x="12710" y="16375"/>
                    </a:cubicBezTo>
                    <a:lnTo>
                      <a:pt x="12763" y="16265"/>
                    </a:lnTo>
                    <a:lnTo>
                      <a:pt x="12989" y="15825"/>
                    </a:lnTo>
                    <a:lnTo>
                      <a:pt x="13430" y="14943"/>
                    </a:lnTo>
                    <a:lnTo>
                      <a:pt x="14311" y="13173"/>
                    </a:lnTo>
                    <a:lnTo>
                      <a:pt x="16075" y="9647"/>
                    </a:lnTo>
                    <a:lnTo>
                      <a:pt x="16962" y="7877"/>
                    </a:lnTo>
                    <a:lnTo>
                      <a:pt x="17403" y="6996"/>
                    </a:lnTo>
                    <a:lnTo>
                      <a:pt x="17462" y="6874"/>
                    </a:lnTo>
                    <a:lnTo>
                      <a:pt x="17850" y="7425"/>
                    </a:lnTo>
                    <a:lnTo>
                      <a:pt x="18993" y="9038"/>
                    </a:lnTo>
                    <a:lnTo>
                      <a:pt x="21278" y="12257"/>
                    </a:lnTo>
                    <a:lnTo>
                      <a:pt x="23558" y="15477"/>
                    </a:lnTo>
                    <a:lnTo>
                      <a:pt x="24701" y="17090"/>
                    </a:lnTo>
                    <a:lnTo>
                      <a:pt x="24771" y="17188"/>
                    </a:lnTo>
                    <a:lnTo>
                      <a:pt x="24799" y="17229"/>
                    </a:lnTo>
                    <a:lnTo>
                      <a:pt x="24846" y="17287"/>
                    </a:lnTo>
                    <a:cubicBezTo>
                      <a:pt x="24881" y="17328"/>
                      <a:pt x="24910" y="17362"/>
                      <a:pt x="24950" y="17397"/>
                    </a:cubicBezTo>
                    <a:cubicBezTo>
                      <a:pt x="25095" y="17542"/>
                      <a:pt x="25280" y="17658"/>
                      <a:pt x="25472" y="17722"/>
                    </a:cubicBezTo>
                    <a:cubicBezTo>
                      <a:pt x="25622" y="17773"/>
                      <a:pt x="25778" y="17799"/>
                      <a:pt x="25933" y="17799"/>
                    </a:cubicBezTo>
                    <a:cubicBezTo>
                      <a:pt x="26183" y="17799"/>
                      <a:pt x="26432" y="17733"/>
                      <a:pt x="26650" y="17600"/>
                    </a:cubicBezTo>
                    <a:cubicBezTo>
                      <a:pt x="26830" y="17496"/>
                      <a:pt x="26986" y="17350"/>
                      <a:pt x="27096" y="17183"/>
                    </a:cubicBezTo>
                    <a:cubicBezTo>
                      <a:pt x="27125" y="17141"/>
                      <a:pt x="27154" y="17095"/>
                      <a:pt x="27178" y="17055"/>
                    </a:cubicBezTo>
                    <a:lnTo>
                      <a:pt x="27207" y="17002"/>
                    </a:lnTo>
                    <a:lnTo>
                      <a:pt x="27264" y="16892"/>
                    </a:lnTo>
                    <a:lnTo>
                      <a:pt x="27497" y="16457"/>
                    </a:lnTo>
                    <a:cubicBezTo>
                      <a:pt x="28755" y="14142"/>
                      <a:pt x="29985" y="11823"/>
                      <a:pt x="31226" y="9502"/>
                    </a:cubicBezTo>
                    <a:lnTo>
                      <a:pt x="33089" y="6022"/>
                    </a:lnTo>
                    <a:lnTo>
                      <a:pt x="34533" y="3296"/>
                    </a:lnTo>
                    <a:lnTo>
                      <a:pt x="35154" y="6503"/>
                    </a:lnTo>
                    <a:cubicBezTo>
                      <a:pt x="35223" y="6868"/>
                      <a:pt x="35542" y="7124"/>
                      <a:pt x="35901" y="7124"/>
                    </a:cubicBezTo>
                    <a:cubicBezTo>
                      <a:pt x="35954" y="7124"/>
                      <a:pt x="36000" y="7117"/>
                      <a:pt x="36048" y="7112"/>
                    </a:cubicBezTo>
                    <a:cubicBezTo>
                      <a:pt x="36465" y="7031"/>
                      <a:pt x="36737" y="6630"/>
                      <a:pt x="36656" y="6212"/>
                    </a:cubicBezTo>
                    <a:lnTo>
                      <a:pt x="354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4" name="Google Shape;3334;p58"/>
              <p:cNvSpPr/>
              <p:nvPr/>
            </p:nvSpPr>
            <p:spPr>
              <a:xfrm>
                <a:off x="5680103" y="2421625"/>
                <a:ext cx="2810295" cy="1600144"/>
              </a:xfrm>
              <a:custGeom>
                <a:avLst/>
                <a:gdLst/>
                <a:ahLst/>
                <a:cxnLst/>
                <a:rect l="l" t="t" r="r" b="b"/>
                <a:pathLst>
                  <a:path w="36866" h="20991" extrusionOk="0">
                    <a:moveTo>
                      <a:pt x="35484" y="188"/>
                    </a:moveTo>
                    <a:lnTo>
                      <a:pt x="36662" y="6308"/>
                    </a:lnTo>
                    <a:cubicBezTo>
                      <a:pt x="36697" y="6488"/>
                      <a:pt x="36662" y="6668"/>
                      <a:pt x="36558" y="6819"/>
                    </a:cubicBezTo>
                    <a:cubicBezTo>
                      <a:pt x="36459" y="6975"/>
                      <a:pt x="36302" y="7074"/>
                      <a:pt x="36122" y="7109"/>
                    </a:cubicBezTo>
                    <a:cubicBezTo>
                      <a:pt x="36076" y="7120"/>
                      <a:pt x="36036" y="7120"/>
                      <a:pt x="35988" y="7120"/>
                    </a:cubicBezTo>
                    <a:cubicBezTo>
                      <a:pt x="35664" y="7120"/>
                      <a:pt x="35380" y="6889"/>
                      <a:pt x="35316" y="6569"/>
                    </a:cubicBezTo>
                    <a:lnTo>
                      <a:pt x="34701" y="3356"/>
                    </a:lnTo>
                    <a:cubicBezTo>
                      <a:pt x="34695" y="3321"/>
                      <a:pt x="34666" y="3297"/>
                      <a:pt x="34631" y="3292"/>
                    </a:cubicBezTo>
                    <a:cubicBezTo>
                      <a:pt x="34627" y="3291"/>
                      <a:pt x="34623" y="3291"/>
                      <a:pt x="34619" y="3291"/>
                    </a:cubicBezTo>
                    <a:cubicBezTo>
                      <a:pt x="34590" y="3291"/>
                      <a:pt x="34566" y="3307"/>
                      <a:pt x="34550" y="3332"/>
                    </a:cubicBezTo>
                    <a:lnTo>
                      <a:pt x="33107" y="6059"/>
                    </a:lnTo>
                    <a:lnTo>
                      <a:pt x="31244" y="9540"/>
                    </a:lnTo>
                    <a:cubicBezTo>
                      <a:pt x="30867" y="10241"/>
                      <a:pt x="30496" y="10949"/>
                      <a:pt x="30119" y="11650"/>
                    </a:cubicBezTo>
                    <a:cubicBezTo>
                      <a:pt x="29266" y="13240"/>
                      <a:pt x="28390" y="14887"/>
                      <a:pt x="27514" y="16501"/>
                    </a:cubicBezTo>
                    <a:lnTo>
                      <a:pt x="27195" y="17092"/>
                    </a:lnTo>
                    <a:cubicBezTo>
                      <a:pt x="27172" y="17133"/>
                      <a:pt x="27142" y="17179"/>
                      <a:pt x="27120" y="17213"/>
                    </a:cubicBezTo>
                    <a:cubicBezTo>
                      <a:pt x="27009" y="17376"/>
                      <a:pt x="26864" y="17516"/>
                      <a:pt x="26696" y="17609"/>
                    </a:cubicBezTo>
                    <a:cubicBezTo>
                      <a:pt x="26491" y="17734"/>
                      <a:pt x="26258" y="17797"/>
                      <a:pt x="26022" y="17797"/>
                    </a:cubicBezTo>
                    <a:cubicBezTo>
                      <a:pt x="25876" y="17797"/>
                      <a:pt x="25730" y="17773"/>
                      <a:pt x="25589" y="17724"/>
                    </a:cubicBezTo>
                    <a:cubicBezTo>
                      <a:pt x="25408" y="17660"/>
                      <a:pt x="25228" y="17556"/>
                      <a:pt x="25089" y="17417"/>
                    </a:cubicBezTo>
                    <a:cubicBezTo>
                      <a:pt x="25060" y="17387"/>
                      <a:pt x="25025" y="17353"/>
                      <a:pt x="24997" y="17312"/>
                    </a:cubicBezTo>
                    <a:lnTo>
                      <a:pt x="19143" y="9069"/>
                    </a:lnTo>
                    <a:lnTo>
                      <a:pt x="17611" y="6906"/>
                    </a:lnTo>
                    <a:cubicBezTo>
                      <a:pt x="17600" y="6882"/>
                      <a:pt x="17571" y="6871"/>
                      <a:pt x="17542" y="6871"/>
                    </a:cubicBezTo>
                    <a:cubicBezTo>
                      <a:pt x="17514" y="6871"/>
                      <a:pt x="17490" y="6889"/>
                      <a:pt x="17479" y="6917"/>
                    </a:cubicBezTo>
                    <a:lnTo>
                      <a:pt x="12722" y="16419"/>
                    </a:lnTo>
                    <a:cubicBezTo>
                      <a:pt x="12717" y="16431"/>
                      <a:pt x="12693" y="16477"/>
                      <a:pt x="12669" y="16517"/>
                    </a:cubicBezTo>
                    <a:cubicBezTo>
                      <a:pt x="12647" y="16552"/>
                      <a:pt x="12623" y="16593"/>
                      <a:pt x="12594" y="16634"/>
                    </a:cubicBezTo>
                    <a:cubicBezTo>
                      <a:pt x="12478" y="16785"/>
                      <a:pt x="12334" y="16906"/>
                      <a:pt x="12171" y="16999"/>
                    </a:cubicBezTo>
                    <a:cubicBezTo>
                      <a:pt x="11981" y="17102"/>
                      <a:pt x="11768" y="17154"/>
                      <a:pt x="11554" y="17154"/>
                    </a:cubicBezTo>
                    <a:cubicBezTo>
                      <a:pt x="11396" y="17154"/>
                      <a:pt x="11237" y="17126"/>
                      <a:pt x="11086" y="17069"/>
                    </a:cubicBezTo>
                    <a:cubicBezTo>
                      <a:pt x="10993" y="17034"/>
                      <a:pt x="10912" y="16993"/>
                      <a:pt x="10837" y="16941"/>
                    </a:cubicBezTo>
                    <a:cubicBezTo>
                      <a:pt x="10797" y="16918"/>
                      <a:pt x="10762" y="16889"/>
                      <a:pt x="10727" y="16860"/>
                    </a:cubicBezTo>
                    <a:cubicBezTo>
                      <a:pt x="10698" y="16836"/>
                      <a:pt x="10651" y="16796"/>
                      <a:pt x="10639" y="16785"/>
                    </a:cubicBezTo>
                    <a:lnTo>
                      <a:pt x="5314" y="11720"/>
                    </a:lnTo>
                    <a:cubicBezTo>
                      <a:pt x="5301" y="11703"/>
                      <a:pt x="5281" y="11696"/>
                      <a:pt x="5262" y="11696"/>
                    </a:cubicBezTo>
                    <a:cubicBezTo>
                      <a:pt x="5256" y="11696"/>
                      <a:pt x="5250" y="11696"/>
                      <a:pt x="5245" y="11698"/>
                    </a:cubicBezTo>
                    <a:cubicBezTo>
                      <a:pt x="5215" y="11703"/>
                      <a:pt x="5199" y="11720"/>
                      <a:pt x="5186" y="11744"/>
                    </a:cubicBezTo>
                    <a:lnTo>
                      <a:pt x="5146" y="11824"/>
                    </a:lnTo>
                    <a:cubicBezTo>
                      <a:pt x="5047" y="12033"/>
                      <a:pt x="4949" y="12249"/>
                      <a:pt x="4851" y="12463"/>
                    </a:cubicBezTo>
                    <a:cubicBezTo>
                      <a:pt x="4677" y="12846"/>
                      <a:pt x="4497" y="13229"/>
                      <a:pt x="4316" y="13612"/>
                    </a:cubicBezTo>
                    <a:lnTo>
                      <a:pt x="3464" y="15392"/>
                    </a:lnTo>
                    <a:cubicBezTo>
                      <a:pt x="3365" y="15601"/>
                      <a:pt x="3261" y="15810"/>
                      <a:pt x="3162" y="16019"/>
                    </a:cubicBezTo>
                    <a:cubicBezTo>
                      <a:pt x="2971" y="16402"/>
                      <a:pt x="2785" y="16785"/>
                      <a:pt x="2594" y="17168"/>
                    </a:cubicBezTo>
                    <a:cubicBezTo>
                      <a:pt x="1887" y="18583"/>
                      <a:pt x="1330" y="19662"/>
                      <a:pt x="773" y="20672"/>
                    </a:cubicBezTo>
                    <a:cubicBezTo>
                      <a:pt x="738" y="20741"/>
                      <a:pt x="674" y="20793"/>
                      <a:pt x="592" y="20816"/>
                    </a:cubicBezTo>
                    <a:cubicBezTo>
                      <a:pt x="566" y="20824"/>
                      <a:pt x="538" y="20828"/>
                      <a:pt x="511" y="20828"/>
                    </a:cubicBezTo>
                    <a:cubicBezTo>
                      <a:pt x="461" y="20828"/>
                      <a:pt x="412" y="20815"/>
                      <a:pt x="366" y="20793"/>
                    </a:cubicBezTo>
                    <a:cubicBezTo>
                      <a:pt x="233" y="20718"/>
                      <a:pt x="174" y="20567"/>
                      <a:pt x="227" y="20428"/>
                    </a:cubicBezTo>
                    <a:cubicBezTo>
                      <a:pt x="610" y="19342"/>
                      <a:pt x="1044" y="18201"/>
                      <a:pt x="1631" y="16732"/>
                    </a:cubicBezTo>
                    <a:cubicBezTo>
                      <a:pt x="1788" y="16338"/>
                      <a:pt x="1949" y="15944"/>
                      <a:pt x="2107" y="15548"/>
                    </a:cubicBezTo>
                    <a:cubicBezTo>
                      <a:pt x="2200" y="15334"/>
                      <a:pt x="2286" y="15120"/>
                      <a:pt x="2374" y="14905"/>
                    </a:cubicBezTo>
                    <a:lnTo>
                      <a:pt x="3133" y="13084"/>
                    </a:lnTo>
                    <a:cubicBezTo>
                      <a:pt x="3296" y="12694"/>
                      <a:pt x="3470" y="12306"/>
                      <a:pt x="3638" y="11912"/>
                    </a:cubicBezTo>
                    <a:cubicBezTo>
                      <a:pt x="3731" y="11703"/>
                      <a:pt x="3823" y="11489"/>
                      <a:pt x="3916" y="11274"/>
                    </a:cubicBezTo>
                    <a:lnTo>
                      <a:pt x="4061" y="10937"/>
                    </a:lnTo>
                    <a:cubicBezTo>
                      <a:pt x="4067" y="10919"/>
                      <a:pt x="4072" y="10908"/>
                      <a:pt x="4079" y="10897"/>
                    </a:cubicBezTo>
                    <a:cubicBezTo>
                      <a:pt x="4091" y="10873"/>
                      <a:pt x="4096" y="10850"/>
                      <a:pt x="4136" y="10775"/>
                    </a:cubicBezTo>
                    <a:cubicBezTo>
                      <a:pt x="4230" y="10606"/>
                      <a:pt x="4363" y="10456"/>
                      <a:pt x="4525" y="10351"/>
                    </a:cubicBezTo>
                    <a:cubicBezTo>
                      <a:pt x="4682" y="10241"/>
                      <a:pt x="4873" y="10177"/>
                      <a:pt x="5065" y="10154"/>
                    </a:cubicBezTo>
                    <a:cubicBezTo>
                      <a:pt x="5105" y="10154"/>
                      <a:pt x="5146" y="10148"/>
                      <a:pt x="5186" y="10148"/>
                    </a:cubicBezTo>
                    <a:cubicBezTo>
                      <a:pt x="5338" y="10148"/>
                      <a:pt x="5488" y="10177"/>
                      <a:pt x="5633" y="10236"/>
                    </a:cubicBezTo>
                    <a:cubicBezTo>
                      <a:pt x="5721" y="10276"/>
                      <a:pt x="5807" y="10322"/>
                      <a:pt x="5882" y="10381"/>
                    </a:cubicBezTo>
                    <a:cubicBezTo>
                      <a:pt x="5924" y="10410"/>
                      <a:pt x="5964" y="10439"/>
                      <a:pt x="5999" y="10474"/>
                    </a:cubicBezTo>
                    <a:lnTo>
                      <a:pt x="11416" y="15526"/>
                    </a:lnTo>
                    <a:cubicBezTo>
                      <a:pt x="11430" y="15539"/>
                      <a:pt x="11450" y="15545"/>
                      <a:pt x="11468" y="15545"/>
                    </a:cubicBezTo>
                    <a:cubicBezTo>
                      <a:pt x="11474" y="15545"/>
                      <a:pt x="11480" y="15544"/>
                      <a:pt x="11486" y="15543"/>
                    </a:cubicBezTo>
                    <a:cubicBezTo>
                      <a:pt x="11509" y="15537"/>
                      <a:pt x="11533" y="15526"/>
                      <a:pt x="11544" y="15502"/>
                    </a:cubicBezTo>
                    <a:lnTo>
                      <a:pt x="16318" y="5803"/>
                    </a:lnTo>
                    <a:lnTo>
                      <a:pt x="16371" y="5706"/>
                    </a:lnTo>
                    <a:cubicBezTo>
                      <a:pt x="16393" y="5671"/>
                      <a:pt x="16411" y="5636"/>
                      <a:pt x="16441" y="5594"/>
                    </a:cubicBezTo>
                    <a:cubicBezTo>
                      <a:pt x="16551" y="5438"/>
                      <a:pt x="16707" y="5299"/>
                      <a:pt x="16888" y="5200"/>
                    </a:cubicBezTo>
                    <a:cubicBezTo>
                      <a:pt x="17082" y="5098"/>
                      <a:pt x="17299" y="5045"/>
                      <a:pt x="17516" y="5045"/>
                    </a:cubicBezTo>
                    <a:cubicBezTo>
                      <a:pt x="17694" y="5045"/>
                      <a:pt x="17871" y="5081"/>
                      <a:pt x="18036" y="5154"/>
                    </a:cubicBezTo>
                    <a:cubicBezTo>
                      <a:pt x="18216" y="5235"/>
                      <a:pt x="18384" y="5363"/>
                      <a:pt x="18511" y="5513"/>
                    </a:cubicBezTo>
                    <a:lnTo>
                      <a:pt x="25924" y="15984"/>
                    </a:lnTo>
                    <a:cubicBezTo>
                      <a:pt x="25942" y="16008"/>
                      <a:pt x="25965" y="16019"/>
                      <a:pt x="25994" y="16019"/>
                    </a:cubicBezTo>
                    <a:cubicBezTo>
                      <a:pt x="26023" y="16019"/>
                      <a:pt x="26047" y="16001"/>
                      <a:pt x="26058" y="15979"/>
                    </a:cubicBezTo>
                    <a:lnTo>
                      <a:pt x="26173" y="15770"/>
                    </a:lnTo>
                    <a:cubicBezTo>
                      <a:pt x="27038" y="14156"/>
                      <a:pt x="27932" y="12527"/>
                      <a:pt x="28796" y="10949"/>
                    </a:cubicBezTo>
                    <a:cubicBezTo>
                      <a:pt x="29185" y="10247"/>
                      <a:pt x="29568" y="9545"/>
                      <a:pt x="29950" y="8844"/>
                    </a:cubicBezTo>
                    <a:lnTo>
                      <a:pt x="31841" y="5380"/>
                    </a:lnTo>
                    <a:lnTo>
                      <a:pt x="33350" y="2643"/>
                    </a:lnTo>
                    <a:cubicBezTo>
                      <a:pt x="33367" y="2614"/>
                      <a:pt x="33367" y="2573"/>
                      <a:pt x="33343" y="2549"/>
                    </a:cubicBezTo>
                    <a:cubicBezTo>
                      <a:pt x="33327" y="2532"/>
                      <a:pt x="33304" y="2521"/>
                      <a:pt x="33279" y="2521"/>
                    </a:cubicBezTo>
                    <a:cubicBezTo>
                      <a:pt x="33270" y="2521"/>
                      <a:pt x="33261" y="2523"/>
                      <a:pt x="33251" y="2526"/>
                    </a:cubicBezTo>
                    <a:lnTo>
                      <a:pt x="30716" y="3513"/>
                    </a:lnTo>
                    <a:cubicBezTo>
                      <a:pt x="30635" y="3545"/>
                      <a:pt x="30551" y="3561"/>
                      <a:pt x="30467" y="3561"/>
                    </a:cubicBezTo>
                    <a:cubicBezTo>
                      <a:pt x="30195" y="3561"/>
                      <a:pt x="29935" y="3395"/>
                      <a:pt x="29828" y="3123"/>
                    </a:cubicBezTo>
                    <a:cubicBezTo>
                      <a:pt x="29765" y="2956"/>
                      <a:pt x="29771" y="2769"/>
                      <a:pt x="29840" y="2601"/>
                    </a:cubicBezTo>
                    <a:cubicBezTo>
                      <a:pt x="29916" y="2434"/>
                      <a:pt x="30049" y="2306"/>
                      <a:pt x="30223" y="2236"/>
                    </a:cubicBezTo>
                    <a:lnTo>
                      <a:pt x="35484" y="188"/>
                    </a:lnTo>
                    <a:close/>
                    <a:moveTo>
                      <a:pt x="35548" y="0"/>
                    </a:moveTo>
                    <a:cubicBezTo>
                      <a:pt x="35536" y="0"/>
                      <a:pt x="35525" y="3"/>
                      <a:pt x="35514" y="9"/>
                    </a:cubicBezTo>
                    <a:lnTo>
                      <a:pt x="30165" y="2091"/>
                    </a:lnTo>
                    <a:cubicBezTo>
                      <a:pt x="29950" y="2172"/>
                      <a:pt x="29788" y="2330"/>
                      <a:pt x="29696" y="2538"/>
                    </a:cubicBezTo>
                    <a:cubicBezTo>
                      <a:pt x="29608" y="2740"/>
                      <a:pt x="29602" y="2973"/>
                      <a:pt x="29683" y="3182"/>
                    </a:cubicBezTo>
                    <a:cubicBezTo>
                      <a:pt x="29813" y="3517"/>
                      <a:pt x="30131" y="3721"/>
                      <a:pt x="30469" y="3721"/>
                    </a:cubicBezTo>
                    <a:cubicBezTo>
                      <a:pt x="30570" y="3721"/>
                      <a:pt x="30674" y="3702"/>
                      <a:pt x="30775" y="3663"/>
                    </a:cubicBezTo>
                    <a:lnTo>
                      <a:pt x="33107" y="2758"/>
                    </a:lnTo>
                    <a:lnTo>
                      <a:pt x="33107" y="2758"/>
                    </a:lnTo>
                    <a:lnTo>
                      <a:pt x="31702" y="5299"/>
                    </a:lnTo>
                    <a:lnTo>
                      <a:pt x="29811" y="8761"/>
                    </a:lnTo>
                    <a:cubicBezTo>
                      <a:pt x="29428" y="9465"/>
                      <a:pt x="29040" y="10166"/>
                      <a:pt x="28657" y="10868"/>
                    </a:cubicBezTo>
                    <a:cubicBezTo>
                      <a:pt x="27793" y="12451"/>
                      <a:pt x="26899" y="14081"/>
                      <a:pt x="26029" y="15695"/>
                    </a:cubicBezTo>
                    <a:lnTo>
                      <a:pt x="25983" y="15786"/>
                    </a:lnTo>
                    <a:lnTo>
                      <a:pt x="20535" y="8083"/>
                    </a:lnTo>
                    <a:lnTo>
                      <a:pt x="18824" y="5671"/>
                    </a:lnTo>
                    <a:lnTo>
                      <a:pt x="18633" y="5409"/>
                    </a:lnTo>
                    <a:cubicBezTo>
                      <a:pt x="18489" y="5241"/>
                      <a:pt x="18302" y="5096"/>
                      <a:pt x="18099" y="5009"/>
                    </a:cubicBezTo>
                    <a:cubicBezTo>
                      <a:pt x="17911" y="4927"/>
                      <a:pt x="17709" y="4886"/>
                      <a:pt x="17508" y="4886"/>
                    </a:cubicBezTo>
                    <a:cubicBezTo>
                      <a:pt x="17267" y="4886"/>
                      <a:pt x="17026" y="4944"/>
                      <a:pt x="16811" y="5061"/>
                    </a:cubicBezTo>
                    <a:cubicBezTo>
                      <a:pt x="16609" y="5165"/>
                      <a:pt x="16435" y="5328"/>
                      <a:pt x="16307" y="5502"/>
                    </a:cubicBezTo>
                    <a:cubicBezTo>
                      <a:pt x="16283" y="5543"/>
                      <a:pt x="16261" y="5583"/>
                      <a:pt x="16232" y="5623"/>
                    </a:cubicBezTo>
                    <a:lnTo>
                      <a:pt x="12850" y="12486"/>
                    </a:lnTo>
                    <a:lnTo>
                      <a:pt x="11445" y="15334"/>
                    </a:lnTo>
                    <a:lnTo>
                      <a:pt x="6516" y="10734"/>
                    </a:lnTo>
                    <a:lnTo>
                      <a:pt x="6104" y="10351"/>
                    </a:lnTo>
                    <a:cubicBezTo>
                      <a:pt x="6063" y="10317"/>
                      <a:pt x="6021" y="10282"/>
                      <a:pt x="5981" y="10247"/>
                    </a:cubicBezTo>
                    <a:cubicBezTo>
                      <a:pt x="5889" y="10183"/>
                      <a:pt x="5796" y="10131"/>
                      <a:pt x="5692" y="10091"/>
                    </a:cubicBezTo>
                    <a:cubicBezTo>
                      <a:pt x="5533" y="10023"/>
                      <a:pt x="5365" y="9990"/>
                      <a:pt x="5193" y="9990"/>
                    </a:cubicBezTo>
                    <a:cubicBezTo>
                      <a:pt x="5145" y="9990"/>
                      <a:pt x="5096" y="9992"/>
                      <a:pt x="5047" y="9998"/>
                    </a:cubicBezTo>
                    <a:cubicBezTo>
                      <a:pt x="4827" y="10021"/>
                      <a:pt x="4618" y="10097"/>
                      <a:pt x="4439" y="10218"/>
                    </a:cubicBezTo>
                    <a:cubicBezTo>
                      <a:pt x="4253" y="10335"/>
                      <a:pt x="4102" y="10509"/>
                      <a:pt x="3997" y="10699"/>
                    </a:cubicBezTo>
                    <a:cubicBezTo>
                      <a:pt x="3951" y="10780"/>
                      <a:pt x="3940" y="10809"/>
                      <a:pt x="3933" y="10839"/>
                    </a:cubicBezTo>
                    <a:lnTo>
                      <a:pt x="3772" y="11210"/>
                    </a:lnTo>
                    <a:cubicBezTo>
                      <a:pt x="3678" y="11425"/>
                      <a:pt x="3585" y="11639"/>
                      <a:pt x="3493" y="11848"/>
                    </a:cubicBezTo>
                    <a:cubicBezTo>
                      <a:pt x="3319" y="12242"/>
                      <a:pt x="3151" y="12632"/>
                      <a:pt x="2988" y="13020"/>
                    </a:cubicBezTo>
                    <a:lnTo>
                      <a:pt x="2222" y="14841"/>
                    </a:lnTo>
                    <a:cubicBezTo>
                      <a:pt x="2136" y="15056"/>
                      <a:pt x="2048" y="15270"/>
                      <a:pt x="1962" y="15486"/>
                    </a:cubicBezTo>
                    <a:cubicBezTo>
                      <a:pt x="1799" y="15880"/>
                      <a:pt x="1636" y="16274"/>
                      <a:pt x="1480" y="16675"/>
                    </a:cubicBezTo>
                    <a:cubicBezTo>
                      <a:pt x="894" y="18148"/>
                      <a:pt x="460" y="19285"/>
                      <a:pt x="77" y="20375"/>
                    </a:cubicBezTo>
                    <a:cubicBezTo>
                      <a:pt x="0" y="20584"/>
                      <a:pt x="88" y="20822"/>
                      <a:pt x="291" y="20932"/>
                    </a:cubicBezTo>
                    <a:cubicBezTo>
                      <a:pt x="361" y="20967"/>
                      <a:pt x="436" y="20990"/>
                      <a:pt x="511" y="20990"/>
                    </a:cubicBezTo>
                    <a:cubicBezTo>
                      <a:pt x="552" y="20990"/>
                      <a:pt x="599" y="20978"/>
                      <a:pt x="639" y="20967"/>
                    </a:cubicBezTo>
                    <a:cubicBezTo>
                      <a:pt x="755" y="20932"/>
                      <a:pt x="854" y="20857"/>
                      <a:pt x="912" y="20747"/>
                    </a:cubicBezTo>
                    <a:cubicBezTo>
                      <a:pt x="1469" y="19737"/>
                      <a:pt x="2031" y="18653"/>
                      <a:pt x="2739" y="17237"/>
                    </a:cubicBezTo>
                    <a:cubicBezTo>
                      <a:pt x="2931" y="16854"/>
                      <a:pt x="3116" y="16471"/>
                      <a:pt x="3301" y="16089"/>
                    </a:cubicBezTo>
                    <a:cubicBezTo>
                      <a:pt x="3406" y="15880"/>
                      <a:pt x="3504" y="15671"/>
                      <a:pt x="3609" y="15462"/>
                    </a:cubicBezTo>
                    <a:lnTo>
                      <a:pt x="4462" y="13681"/>
                    </a:lnTo>
                    <a:cubicBezTo>
                      <a:pt x="4642" y="13299"/>
                      <a:pt x="4821" y="12916"/>
                      <a:pt x="4995" y="12527"/>
                    </a:cubicBezTo>
                    <a:cubicBezTo>
                      <a:pt x="5094" y="12324"/>
                      <a:pt x="5186" y="12115"/>
                      <a:pt x="5285" y="11912"/>
                    </a:cubicBezTo>
                    <a:lnTo>
                      <a:pt x="10529" y="16895"/>
                    </a:lnTo>
                    <a:cubicBezTo>
                      <a:pt x="10541" y="16913"/>
                      <a:pt x="10599" y="16959"/>
                      <a:pt x="10623" y="16982"/>
                    </a:cubicBezTo>
                    <a:cubicBezTo>
                      <a:pt x="10663" y="17017"/>
                      <a:pt x="10703" y="17045"/>
                      <a:pt x="10749" y="17074"/>
                    </a:cubicBezTo>
                    <a:cubicBezTo>
                      <a:pt x="10831" y="17133"/>
                      <a:pt x="10929" y="17179"/>
                      <a:pt x="11033" y="17219"/>
                    </a:cubicBezTo>
                    <a:cubicBezTo>
                      <a:pt x="11198" y="17283"/>
                      <a:pt x="11375" y="17315"/>
                      <a:pt x="11552" y="17315"/>
                    </a:cubicBezTo>
                    <a:cubicBezTo>
                      <a:pt x="11794" y="17315"/>
                      <a:pt x="12035" y="17256"/>
                      <a:pt x="12246" y="17138"/>
                    </a:cubicBezTo>
                    <a:cubicBezTo>
                      <a:pt x="12433" y="17039"/>
                      <a:pt x="12594" y="16895"/>
                      <a:pt x="12722" y="16726"/>
                    </a:cubicBezTo>
                    <a:cubicBezTo>
                      <a:pt x="12751" y="16686"/>
                      <a:pt x="12786" y="16640"/>
                      <a:pt x="12808" y="16593"/>
                    </a:cubicBezTo>
                    <a:cubicBezTo>
                      <a:pt x="12832" y="16552"/>
                      <a:pt x="12867" y="16488"/>
                      <a:pt x="12867" y="16488"/>
                    </a:cubicBezTo>
                    <a:lnTo>
                      <a:pt x="17560" y="7109"/>
                    </a:lnTo>
                    <a:lnTo>
                      <a:pt x="24719" y="17208"/>
                    </a:lnTo>
                    <a:lnTo>
                      <a:pt x="24875" y="17417"/>
                    </a:lnTo>
                    <a:cubicBezTo>
                      <a:pt x="24909" y="17457"/>
                      <a:pt x="24944" y="17497"/>
                      <a:pt x="24979" y="17532"/>
                    </a:cubicBezTo>
                    <a:cubicBezTo>
                      <a:pt x="25136" y="17690"/>
                      <a:pt x="25327" y="17805"/>
                      <a:pt x="25536" y="17875"/>
                    </a:cubicBezTo>
                    <a:cubicBezTo>
                      <a:pt x="25695" y="17928"/>
                      <a:pt x="25859" y="17954"/>
                      <a:pt x="26021" y="17954"/>
                    </a:cubicBezTo>
                    <a:cubicBezTo>
                      <a:pt x="26286" y="17954"/>
                      <a:pt x="26547" y="17884"/>
                      <a:pt x="26778" y="17748"/>
                    </a:cubicBezTo>
                    <a:cubicBezTo>
                      <a:pt x="26963" y="17637"/>
                      <a:pt x="27131" y="17486"/>
                      <a:pt x="27252" y="17307"/>
                    </a:cubicBezTo>
                    <a:cubicBezTo>
                      <a:pt x="27282" y="17261"/>
                      <a:pt x="27311" y="17213"/>
                      <a:pt x="27335" y="17173"/>
                    </a:cubicBezTo>
                    <a:lnTo>
                      <a:pt x="27659" y="16576"/>
                    </a:lnTo>
                    <a:cubicBezTo>
                      <a:pt x="28529" y="14964"/>
                      <a:pt x="29410" y="13315"/>
                      <a:pt x="30258" y="11727"/>
                    </a:cubicBezTo>
                    <a:cubicBezTo>
                      <a:pt x="30635" y="11024"/>
                      <a:pt x="31011" y="10317"/>
                      <a:pt x="31383" y="9615"/>
                    </a:cubicBezTo>
                    <a:lnTo>
                      <a:pt x="33246" y="6134"/>
                    </a:lnTo>
                    <a:lnTo>
                      <a:pt x="34585" y="3605"/>
                    </a:lnTo>
                    <a:lnTo>
                      <a:pt x="35160" y="6598"/>
                    </a:lnTo>
                    <a:cubicBezTo>
                      <a:pt x="35241" y="6993"/>
                      <a:pt x="35589" y="7283"/>
                      <a:pt x="35988" y="7283"/>
                    </a:cubicBezTo>
                    <a:cubicBezTo>
                      <a:pt x="36041" y="7283"/>
                      <a:pt x="36100" y="7277"/>
                      <a:pt x="36151" y="7265"/>
                    </a:cubicBezTo>
                    <a:cubicBezTo>
                      <a:pt x="36371" y="7224"/>
                      <a:pt x="36563" y="7098"/>
                      <a:pt x="36691" y="6911"/>
                    </a:cubicBezTo>
                    <a:cubicBezTo>
                      <a:pt x="36818" y="6726"/>
                      <a:pt x="36865" y="6499"/>
                      <a:pt x="36818" y="6279"/>
                    </a:cubicBezTo>
                    <a:lnTo>
                      <a:pt x="35624" y="67"/>
                    </a:lnTo>
                    <a:cubicBezTo>
                      <a:pt x="35618" y="44"/>
                      <a:pt x="35606" y="20"/>
                      <a:pt x="35583" y="9"/>
                    </a:cubicBezTo>
                    <a:cubicBezTo>
                      <a:pt x="35571" y="3"/>
                      <a:pt x="35560" y="0"/>
                      <a:pt x="3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35" name="Google Shape;3335;p58"/>
            <p:cNvGrpSpPr/>
            <p:nvPr/>
          </p:nvGrpSpPr>
          <p:grpSpPr>
            <a:xfrm>
              <a:off x="6751533" y="2528246"/>
              <a:ext cx="1564476" cy="600413"/>
              <a:chOff x="722008" y="4295396"/>
              <a:chExt cx="1564476" cy="600413"/>
            </a:xfrm>
          </p:grpSpPr>
          <p:grpSp>
            <p:nvGrpSpPr>
              <p:cNvPr id="3336" name="Google Shape;3336;p58"/>
              <p:cNvGrpSpPr/>
              <p:nvPr/>
            </p:nvGrpSpPr>
            <p:grpSpPr>
              <a:xfrm>
                <a:off x="1939009" y="4847880"/>
                <a:ext cx="347475" cy="47929"/>
                <a:chOff x="-2816017" y="5229926"/>
                <a:chExt cx="406214" cy="56031"/>
              </a:xfrm>
            </p:grpSpPr>
            <p:sp>
              <p:nvSpPr>
                <p:cNvPr id="3337" name="Google Shape;3337;p58"/>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8" name="Google Shape;3338;p58"/>
                <p:cNvSpPr/>
                <p:nvPr/>
              </p:nvSpPr>
              <p:spPr>
                <a:xfrm>
                  <a:off x="-2465740"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39" name="Google Shape;3339;p58"/>
              <p:cNvGrpSpPr/>
              <p:nvPr/>
            </p:nvGrpSpPr>
            <p:grpSpPr>
              <a:xfrm>
                <a:off x="1752622" y="4295396"/>
                <a:ext cx="44615" cy="41544"/>
                <a:chOff x="-2894441" y="4446062"/>
                <a:chExt cx="52157" cy="48567"/>
              </a:xfrm>
            </p:grpSpPr>
            <p:sp>
              <p:nvSpPr>
                <p:cNvPr id="3340" name="Google Shape;3340;p58"/>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1" name="Google Shape;3341;p58"/>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42" name="Google Shape;3342;p58"/>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43" name="Google Shape;3343;p58"/>
              <p:cNvGrpSpPr/>
              <p:nvPr/>
            </p:nvGrpSpPr>
            <p:grpSpPr>
              <a:xfrm>
                <a:off x="722008" y="4734478"/>
                <a:ext cx="121075" cy="113397"/>
                <a:chOff x="-1622839" y="4549431"/>
                <a:chExt cx="141542" cy="132566"/>
              </a:xfrm>
            </p:grpSpPr>
            <p:sp>
              <p:nvSpPr>
                <p:cNvPr id="3344" name="Google Shape;3344;p58"/>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5" name="Google Shape;3345;p58"/>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346" name="Google Shape;3346;p58"/>
            <p:cNvGrpSpPr/>
            <p:nvPr/>
          </p:nvGrpSpPr>
          <p:grpSpPr>
            <a:xfrm>
              <a:off x="7171550" y="2879300"/>
              <a:ext cx="798800" cy="638175"/>
              <a:chOff x="5626500" y="1191075"/>
              <a:chExt cx="798800" cy="638175"/>
            </a:xfrm>
          </p:grpSpPr>
          <p:sp>
            <p:nvSpPr>
              <p:cNvPr id="3347" name="Google Shape;3347;p58"/>
              <p:cNvSpPr/>
              <p:nvPr/>
            </p:nvSpPr>
            <p:spPr>
              <a:xfrm>
                <a:off x="5629125" y="1271525"/>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8" name="Google Shape;3348;p58"/>
              <p:cNvSpPr/>
              <p:nvPr/>
            </p:nvSpPr>
            <p:spPr>
              <a:xfrm>
                <a:off x="5626500" y="1268675"/>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9" name="Google Shape;3349;p58"/>
              <p:cNvSpPr/>
              <p:nvPr/>
            </p:nvSpPr>
            <p:spPr>
              <a:xfrm>
                <a:off x="5646450" y="1253975"/>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0" name="Google Shape;3350;p58"/>
              <p:cNvSpPr/>
              <p:nvPr/>
            </p:nvSpPr>
            <p:spPr>
              <a:xfrm>
                <a:off x="5643800" y="1250475"/>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1" name="Google Shape;3351;p58"/>
              <p:cNvSpPr/>
              <p:nvPr/>
            </p:nvSpPr>
            <p:spPr>
              <a:xfrm>
                <a:off x="5646450" y="1253975"/>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2" name="Google Shape;3352;p58"/>
              <p:cNvSpPr/>
              <p:nvPr/>
            </p:nvSpPr>
            <p:spPr>
              <a:xfrm>
                <a:off x="5643800" y="1250475"/>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3" name="Google Shape;3353;p58"/>
              <p:cNvSpPr/>
              <p:nvPr/>
            </p:nvSpPr>
            <p:spPr>
              <a:xfrm>
                <a:off x="6091100" y="1470500"/>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4" name="Google Shape;3354;p58"/>
              <p:cNvSpPr/>
              <p:nvPr/>
            </p:nvSpPr>
            <p:spPr>
              <a:xfrm>
                <a:off x="6091100" y="1583800"/>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5" name="Google Shape;3355;p58"/>
              <p:cNvSpPr/>
              <p:nvPr/>
            </p:nvSpPr>
            <p:spPr>
              <a:xfrm>
                <a:off x="6091100" y="1527900"/>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6" name="Google Shape;3356;p58"/>
              <p:cNvSpPr/>
              <p:nvPr/>
            </p:nvSpPr>
            <p:spPr>
              <a:xfrm>
                <a:off x="5720500" y="1347125"/>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7" name="Google Shape;3357;p58"/>
              <p:cNvSpPr/>
              <p:nvPr/>
            </p:nvSpPr>
            <p:spPr>
              <a:xfrm>
                <a:off x="5717650" y="1344500"/>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8" name="Google Shape;3358;p58"/>
              <p:cNvSpPr/>
              <p:nvPr/>
            </p:nvSpPr>
            <p:spPr>
              <a:xfrm>
                <a:off x="5850025" y="1193725"/>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9" name="Google Shape;3359;p58"/>
              <p:cNvSpPr/>
              <p:nvPr/>
            </p:nvSpPr>
            <p:spPr>
              <a:xfrm>
                <a:off x="5847400" y="1191075"/>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0" name="Google Shape;3360;p58"/>
              <p:cNvSpPr/>
              <p:nvPr/>
            </p:nvSpPr>
            <p:spPr>
              <a:xfrm>
                <a:off x="5967050" y="1404750"/>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1" name="Google Shape;3361;p58"/>
              <p:cNvSpPr/>
              <p:nvPr/>
            </p:nvSpPr>
            <p:spPr>
              <a:xfrm>
                <a:off x="5964200" y="1401900"/>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62" name="Google Shape;3362;p58"/>
            <p:cNvGrpSpPr/>
            <p:nvPr/>
          </p:nvGrpSpPr>
          <p:grpSpPr>
            <a:xfrm>
              <a:off x="6807648" y="3553181"/>
              <a:ext cx="392704" cy="405080"/>
              <a:chOff x="-4011463" y="4778467"/>
              <a:chExt cx="925316" cy="954701"/>
            </a:xfrm>
          </p:grpSpPr>
          <p:sp>
            <p:nvSpPr>
              <p:cNvPr id="3363" name="Google Shape;3363;p58"/>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4" name="Google Shape;3364;p58"/>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5" name="Google Shape;3365;p58"/>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6" name="Google Shape;3366;p58"/>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 name="TextBox 3">
            <a:extLst>
              <a:ext uri="{FF2B5EF4-FFF2-40B4-BE49-F238E27FC236}">
                <a16:creationId xmlns:a16="http://schemas.microsoft.com/office/drawing/2014/main" id="{C48B4640-40EB-4FD9-9869-C25EF01E4996}"/>
              </a:ext>
            </a:extLst>
          </p:cNvPr>
          <p:cNvSpPr txBox="1"/>
          <p:nvPr/>
        </p:nvSpPr>
        <p:spPr>
          <a:xfrm>
            <a:off x="3301330" y="4841947"/>
            <a:ext cx="2593444" cy="253916"/>
          </a:xfrm>
          <a:prstGeom prst="rect">
            <a:avLst/>
          </a:prstGeom>
          <a:noFill/>
        </p:spPr>
        <p:txBody>
          <a:bodyPr wrap="square" rtlCol="0">
            <a:spAutoFit/>
          </a:bodyPr>
          <a:lstStyle/>
          <a:p>
            <a:r>
              <a:rPr lang="en-US" sz="1050" dirty="0">
                <a:solidFill>
                  <a:srgbClr val="DDF3F8"/>
                </a:solidFill>
              </a:rPr>
              <a:t>https://radixweb.com/blog/agile-statistics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797" name="Google Shape;3797;p61"/>
          <p:cNvSpPr/>
          <p:nvPr/>
        </p:nvSpPr>
        <p:spPr>
          <a:xfrm>
            <a:off x="6098204" y="1758988"/>
            <a:ext cx="1153800" cy="1154100"/>
          </a:xfrm>
          <a:prstGeom prst="arc">
            <a:avLst>
              <a:gd name="adj1" fmla="val 16200000"/>
              <a:gd name="adj2" fmla="val 1617249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61"/>
          <p:cNvSpPr/>
          <p:nvPr/>
        </p:nvSpPr>
        <p:spPr>
          <a:xfrm>
            <a:off x="6086601" y="1761535"/>
            <a:ext cx="1153800" cy="1154100"/>
          </a:xfrm>
          <a:prstGeom prst="arc">
            <a:avLst>
              <a:gd name="adj1" fmla="val 16450977"/>
              <a:gd name="adj2" fmla="val 9060500"/>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61"/>
          <p:cNvSpPr txBox="1">
            <a:spLocks noGrp="1"/>
          </p:cNvSpPr>
          <p:nvPr>
            <p:ph type="title"/>
          </p:nvPr>
        </p:nvSpPr>
        <p:spPr>
          <a:xfrm>
            <a:off x="962089" y="557913"/>
            <a:ext cx="7704000" cy="572700"/>
          </a:xfrm>
          <a:prstGeom prst="rect">
            <a:avLst/>
          </a:prstGeom>
        </p:spPr>
        <p:txBody>
          <a:bodyPr spcFirstLastPara="1" wrap="square" lIns="91425" tIns="91425" rIns="91425" bIns="91425" anchor="t" anchorCtr="0">
            <a:noAutofit/>
          </a:bodyPr>
          <a:lstStyle/>
          <a:p>
            <a:pPr lvl="0"/>
            <a:r>
              <a:rPr lang="fr-FR" dirty="0">
                <a:latin typeface="Arial Rounded MT Bold" panose="020F0704030504030204" pitchFamily="34" charset="0"/>
              </a:rPr>
              <a:t>Quelle </a:t>
            </a:r>
            <a:r>
              <a:rPr lang="fr-FR" dirty="0">
                <a:solidFill>
                  <a:srgbClr val="FF555E"/>
                </a:solidFill>
                <a:latin typeface="Arial Rounded MT Bold" panose="020F0704030504030204" pitchFamily="34" charset="0"/>
              </a:rPr>
              <a:t>méthode</a:t>
            </a:r>
            <a:r>
              <a:rPr lang="fr-FR" dirty="0">
                <a:latin typeface="Arial Rounded MT Bold" panose="020F0704030504030204" pitchFamily="34" charset="0"/>
              </a:rPr>
              <a:t> utilisent-ils le plus ?</a:t>
            </a:r>
            <a:endParaRPr dirty="0">
              <a:solidFill>
                <a:schemeClr val="accent4"/>
              </a:solidFill>
              <a:latin typeface="Arial Rounded MT Bold" panose="020F0704030504030204" pitchFamily="34" charset="0"/>
            </a:endParaRPr>
          </a:p>
        </p:txBody>
      </p:sp>
      <p:sp>
        <p:nvSpPr>
          <p:cNvPr id="3803" name="Google Shape;3803;p61"/>
          <p:cNvSpPr txBox="1">
            <a:spLocks noGrp="1"/>
          </p:cNvSpPr>
          <p:nvPr>
            <p:ph type="subTitle" idx="3"/>
          </p:nvPr>
        </p:nvSpPr>
        <p:spPr>
          <a:xfrm>
            <a:off x="5589562" y="3036944"/>
            <a:ext cx="2148311" cy="905100"/>
          </a:xfrm>
          <a:prstGeom prst="rect">
            <a:avLst/>
          </a:prstGeom>
        </p:spPr>
        <p:txBody>
          <a:bodyPr spcFirstLastPara="1" wrap="square" lIns="91425" tIns="91425" rIns="91425" bIns="91425" anchor="t" anchorCtr="0">
            <a:noAutofit/>
          </a:bodyPr>
          <a:lstStyle/>
          <a:p>
            <a:pPr marL="0" lvl="0" indent="0" algn="just"/>
            <a:r>
              <a:rPr lang="fr-FR" dirty="0">
                <a:latin typeface="Arial Rounded MT Bold" panose="020F0704030504030204" pitchFamily="34" charset="0"/>
              </a:rPr>
              <a:t>des entreprises qui adoptent l’approche agile utilisent SCRUM</a:t>
            </a:r>
          </a:p>
        </p:txBody>
      </p:sp>
      <p:sp>
        <p:nvSpPr>
          <p:cNvPr id="3809" name="Google Shape;3809;p61"/>
          <p:cNvSpPr txBox="1">
            <a:spLocks noGrp="1"/>
          </p:cNvSpPr>
          <p:nvPr>
            <p:ph type="title" idx="8"/>
          </p:nvPr>
        </p:nvSpPr>
        <p:spPr>
          <a:xfrm>
            <a:off x="6114801" y="2151985"/>
            <a:ext cx="1097400" cy="3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66</a:t>
            </a:r>
            <a:r>
              <a:rPr lang="en" dirty="0">
                <a:solidFill>
                  <a:schemeClr val="accent4"/>
                </a:solidFill>
              </a:rPr>
              <a:t>%</a:t>
            </a:r>
            <a:endParaRPr dirty="0">
              <a:solidFill>
                <a:schemeClr val="accent4"/>
              </a:solidFill>
            </a:endParaRPr>
          </a:p>
        </p:txBody>
      </p:sp>
      <p:grpSp>
        <p:nvGrpSpPr>
          <p:cNvPr id="7" name="Google Shape;12093;p87">
            <a:extLst>
              <a:ext uri="{FF2B5EF4-FFF2-40B4-BE49-F238E27FC236}">
                <a16:creationId xmlns:a16="http://schemas.microsoft.com/office/drawing/2014/main" id="{F72FBCEE-5222-4C58-B322-317A66E868FA}"/>
              </a:ext>
            </a:extLst>
          </p:cNvPr>
          <p:cNvGrpSpPr/>
          <p:nvPr/>
        </p:nvGrpSpPr>
        <p:grpSpPr>
          <a:xfrm>
            <a:off x="1661344" y="1647579"/>
            <a:ext cx="3382863" cy="2171205"/>
            <a:chOff x="229225" y="549050"/>
            <a:chExt cx="7161750" cy="4615275"/>
          </a:xfrm>
        </p:grpSpPr>
        <p:sp>
          <p:nvSpPr>
            <p:cNvPr id="8" name="Google Shape;12094;p87">
              <a:extLst>
                <a:ext uri="{FF2B5EF4-FFF2-40B4-BE49-F238E27FC236}">
                  <a16:creationId xmlns:a16="http://schemas.microsoft.com/office/drawing/2014/main" id="{5F863E86-A922-46C2-AA69-576CD2BD0D69}"/>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095;p87">
              <a:extLst>
                <a:ext uri="{FF2B5EF4-FFF2-40B4-BE49-F238E27FC236}">
                  <a16:creationId xmlns:a16="http://schemas.microsoft.com/office/drawing/2014/main" id="{F2117339-2B17-45DE-81EC-CD559ED42721}"/>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6;p87">
              <a:extLst>
                <a:ext uri="{FF2B5EF4-FFF2-40B4-BE49-F238E27FC236}">
                  <a16:creationId xmlns:a16="http://schemas.microsoft.com/office/drawing/2014/main" id="{EE8F36BF-5501-440B-ABF4-648063184183}"/>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097;p87">
              <a:extLst>
                <a:ext uri="{FF2B5EF4-FFF2-40B4-BE49-F238E27FC236}">
                  <a16:creationId xmlns:a16="http://schemas.microsoft.com/office/drawing/2014/main" id="{07B6B3C1-06AC-4E58-9519-9008F005DA1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98;p87">
              <a:extLst>
                <a:ext uri="{FF2B5EF4-FFF2-40B4-BE49-F238E27FC236}">
                  <a16:creationId xmlns:a16="http://schemas.microsoft.com/office/drawing/2014/main" id="{AF3C66D2-B46F-4F9E-A889-0E3D13D582C4}"/>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099;p87">
              <a:extLst>
                <a:ext uri="{FF2B5EF4-FFF2-40B4-BE49-F238E27FC236}">
                  <a16:creationId xmlns:a16="http://schemas.microsoft.com/office/drawing/2014/main" id="{3ECE3D8D-A3F9-4F28-85D5-EA0D9C9D524A}"/>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100;p87">
              <a:extLst>
                <a:ext uri="{FF2B5EF4-FFF2-40B4-BE49-F238E27FC236}">
                  <a16:creationId xmlns:a16="http://schemas.microsoft.com/office/drawing/2014/main" id="{235FF3F5-6D48-4CA8-953F-91C85D03C481}"/>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101;p87">
              <a:extLst>
                <a:ext uri="{FF2B5EF4-FFF2-40B4-BE49-F238E27FC236}">
                  <a16:creationId xmlns:a16="http://schemas.microsoft.com/office/drawing/2014/main" id="{37B48448-E70D-470B-ACE7-9390C36D7D1C}"/>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102;p87">
              <a:extLst>
                <a:ext uri="{FF2B5EF4-FFF2-40B4-BE49-F238E27FC236}">
                  <a16:creationId xmlns:a16="http://schemas.microsoft.com/office/drawing/2014/main" id="{0ADB3501-26FE-4C6B-8BB4-9AB455783ADB}"/>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103;p87">
              <a:extLst>
                <a:ext uri="{FF2B5EF4-FFF2-40B4-BE49-F238E27FC236}">
                  <a16:creationId xmlns:a16="http://schemas.microsoft.com/office/drawing/2014/main" id="{19476918-D9FD-4B81-ADDC-C5E82B3C0752}"/>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104;p87">
              <a:extLst>
                <a:ext uri="{FF2B5EF4-FFF2-40B4-BE49-F238E27FC236}">
                  <a16:creationId xmlns:a16="http://schemas.microsoft.com/office/drawing/2014/main" id="{D1945003-03AB-44AD-AB2C-C4A2F48F3826}"/>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105;p87">
              <a:extLst>
                <a:ext uri="{FF2B5EF4-FFF2-40B4-BE49-F238E27FC236}">
                  <a16:creationId xmlns:a16="http://schemas.microsoft.com/office/drawing/2014/main" id="{5CD7CB17-CCD7-42E9-9CF6-8A4CE9DDCE97}"/>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106;p87">
              <a:extLst>
                <a:ext uri="{FF2B5EF4-FFF2-40B4-BE49-F238E27FC236}">
                  <a16:creationId xmlns:a16="http://schemas.microsoft.com/office/drawing/2014/main" id="{2F030CF8-D0CC-4666-8C3A-0705F7DC2CB2}"/>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107;p87">
              <a:extLst>
                <a:ext uri="{FF2B5EF4-FFF2-40B4-BE49-F238E27FC236}">
                  <a16:creationId xmlns:a16="http://schemas.microsoft.com/office/drawing/2014/main" id="{BF7CF72B-19AF-41F9-B7C3-0FE6C191920E}"/>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108;p87">
              <a:extLst>
                <a:ext uri="{FF2B5EF4-FFF2-40B4-BE49-F238E27FC236}">
                  <a16:creationId xmlns:a16="http://schemas.microsoft.com/office/drawing/2014/main" id="{0C4E8F79-1698-4ED5-A662-609B8C5FA310}"/>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09;p87">
              <a:extLst>
                <a:ext uri="{FF2B5EF4-FFF2-40B4-BE49-F238E27FC236}">
                  <a16:creationId xmlns:a16="http://schemas.microsoft.com/office/drawing/2014/main" id="{C52C93BC-2D2E-4422-A37A-E28129AC36A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10;p87">
              <a:extLst>
                <a:ext uri="{FF2B5EF4-FFF2-40B4-BE49-F238E27FC236}">
                  <a16:creationId xmlns:a16="http://schemas.microsoft.com/office/drawing/2014/main" id="{32142635-F595-4D09-9069-4CC902CB1AE6}"/>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11;p87">
              <a:extLst>
                <a:ext uri="{FF2B5EF4-FFF2-40B4-BE49-F238E27FC236}">
                  <a16:creationId xmlns:a16="http://schemas.microsoft.com/office/drawing/2014/main" id="{8ACA4328-CB8B-422F-8DC7-53D147BE9DFE}"/>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112;p87">
              <a:extLst>
                <a:ext uri="{FF2B5EF4-FFF2-40B4-BE49-F238E27FC236}">
                  <a16:creationId xmlns:a16="http://schemas.microsoft.com/office/drawing/2014/main" id="{663E4AD0-6F7C-49D3-984C-E3D7AA1E2E7F}"/>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113;p87">
              <a:extLst>
                <a:ext uri="{FF2B5EF4-FFF2-40B4-BE49-F238E27FC236}">
                  <a16:creationId xmlns:a16="http://schemas.microsoft.com/office/drawing/2014/main" id="{18862851-0E65-45A6-A9AC-F18FA663A6C4}"/>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114;p87">
              <a:extLst>
                <a:ext uri="{FF2B5EF4-FFF2-40B4-BE49-F238E27FC236}">
                  <a16:creationId xmlns:a16="http://schemas.microsoft.com/office/drawing/2014/main" id="{A766D580-B115-4319-96D0-B307B767FC9F}"/>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115;p87">
              <a:extLst>
                <a:ext uri="{FF2B5EF4-FFF2-40B4-BE49-F238E27FC236}">
                  <a16:creationId xmlns:a16="http://schemas.microsoft.com/office/drawing/2014/main" id="{4D408BC3-65CB-43DB-87D1-41D1A70C25D1}"/>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116;p87">
              <a:extLst>
                <a:ext uri="{FF2B5EF4-FFF2-40B4-BE49-F238E27FC236}">
                  <a16:creationId xmlns:a16="http://schemas.microsoft.com/office/drawing/2014/main" id="{2010BAAB-9AD1-44F5-9750-565DA72F366A}"/>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117;p87">
              <a:extLst>
                <a:ext uri="{FF2B5EF4-FFF2-40B4-BE49-F238E27FC236}">
                  <a16:creationId xmlns:a16="http://schemas.microsoft.com/office/drawing/2014/main" id="{69B55121-2F48-4F0D-B327-D952B0C1FF7E}"/>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118;p87">
              <a:extLst>
                <a:ext uri="{FF2B5EF4-FFF2-40B4-BE49-F238E27FC236}">
                  <a16:creationId xmlns:a16="http://schemas.microsoft.com/office/drawing/2014/main" id="{17546309-12E7-4734-964C-DC2B97A6D172}"/>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119;p87">
              <a:extLst>
                <a:ext uri="{FF2B5EF4-FFF2-40B4-BE49-F238E27FC236}">
                  <a16:creationId xmlns:a16="http://schemas.microsoft.com/office/drawing/2014/main" id="{32B54CE7-0711-4DD7-8675-F720946074B2}"/>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120;p87">
              <a:extLst>
                <a:ext uri="{FF2B5EF4-FFF2-40B4-BE49-F238E27FC236}">
                  <a16:creationId xmlns:a16="http://schemas.microsoft.com/office/drawing/2014/main" id="{55ACC22C-2FDF-4903-AA98-43A2C6852A80}"/>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121;p87">
              <a:extLst>
                <a:ext uri="{FF2B5EF4-FFF2-40B4-BE49-F238E27FC236}">
                  <a16:creationId xmlns:a16="http://schemas.microsoft.com/office/drawing/2014/main" id="{CE46674D-1A6C-4C54-9667-33B80E2F178A}"/>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22;p87">
              <a:extLst>
                <a:ext uri="{FF2B5EF4-FFF2-40B4-BE49-F238E27FC236}">
                  <a16:creationId xmlns:a16="http://schemas.microsoft.com/office/drawing/2014/main" id="{AF7B075B-30D7-47A6-8BCC-608902B7A0BD}"/>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123;p87">
              <a:extLst>
                <a:ext uri="{FF2B5EF4-FFF2-40B4-BE49-F238E27FC236}">
                  <a16:creationId xmlns:a16="http://schemas.microsoft.com/office/drawing/2014/main" id="{56DECCA4-DFB1-4830-983D-A9615FC539C9}"/>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124;p87">
              <a:extLst>
                <a:ext uri="{FF2B5EF4-FFF2-40B4-BE49-F238E27FC236}">
                  <a16:creationId xmlns:a16="http://schemas.microsoft.com/office/drawing/2014/main" id="{AF506BD0-EB77-4B77-A0E4-3756AB9FCCE5}"/>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125;p87">
              <a:extLst>
                <a:ext uri="{FF2B5EF4-FFF2-40B4-BE49-F238E27FC236}">
                  <a16:creationId xmlns:a16="http://schemas.microsoft.com/office/drawing/2014/main" id="{B470499C-8E85-43C1-BF79-F812E2EC1081}"/>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126;p87">
              <a:extLst>
                <a:ext uri="{FF2B5EF4-FFF2-40B4-BE49-F238E27FC236}">
                  <a16:creationId xmlns:a16="http://schemas.microsoft.com/office/drawing/2014/main" id="{0D0CC4C6-9B21-4709-B144-7906AB6E399D}"/>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127;p87">
              <a:extLst>
                <a:ext uri="{FF2B5EF4-FFF2-40B4-BE49-F238E27FC236}">
                  <a16:creationId xmlns:a16="http://schemas.microsoft.com/office/drawing/2014/main" id="{C48D7DE1-725A-435C-A0EF-66850959983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128;p87">
              <a:extLst>
                <a:ext uri="{FF2B5EF4-FFF2-40B4-BE49-F238E27FC236}">
                  <a16:creationId xmlns:a16="http://schemas.microsoft.com/office/drawing/2014/main" id="{4CBC2DD2-A4B8-4AA0-9E25-7945E5F49A18}"/>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129;p87">
              <a:extLst>
                <a:ext uri="{FF2B5EF4-FFF2-40B4-BE49-F238E27FC236}">
                  <a16:creationId xmlns:a16="http://schemas.microsoft.com/office/drawing/2014/main" id="{71160C78-13A6-401B-B853-C0F13E6013A1}"/>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130;p87">
              <a:extLst>
                <a:ext uri="{FF2B5EF4-FFF2-40B4-BE49-F238E27FC236}">
                  <a16:creationId xmlns:a16="http://schemas.microsoft.com/office/drawing/2014/main" id="{D263408D-557A-41E7-A94D-5310D06AFFF6}"/>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131;p87">
              <a:extLst>
                <a:ext uri="{FF2B5EF4-FFF2-40B4-BE49-F238E27FC236}">
                  <a16:creationId xmlns:a16="http://schemas.microsoft.com/office/drawing/2014/main" id="{3BBE6BDA-AF7F-414E-A791-60246D4CC139}"/>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132;p87">
              <a:extLst>
                <a:ext uri="{FF2B5EF4-FFF2-40B4-BE49-F238E27FC236}">
                  <a16:creationId xmlns:a16="http://schemas.microsoft.com/office/drawing/2014/main" id="{1F41C0E7-2887-4C9A-A817-8D270610C03E}"/>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133;p87">
              <a:extLst>
                <a:ext uri="{FF2B5EF4-FFF2-40B4-BE49-F238E27FC236}">
                  <a16:creationId xmlns:a16="http://schemas.microsoft.com/office/drawing/2014/main" id="{3777C98C-6D3F-4E68-B44E-07A9ECC18D09}"/>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134;p87">
              <a:extLst>
                <a:ext uri="{FF2B5EF4-FFF2-40B4-BE49-F238E27FC236}">
                  <a16:creationId xmlns:a16="http://schemas.microsoft.com/office/drawing/2014/main" id="{3F0774E2-D0F4-4348-A150-D6F9C88732EC}"/>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2135;p87">
              <a:extLst>
                <a:ext uri="{FF2B5EF4-FFF2-40B4-BE49-F238E27FC236}">
                  <a16:creationId xmlns:a16="http://schemas.microsoft.com/office/drawing/2014/main" id="{4F2D291E-CBC1-4DB5-BDB9-5B1B6D03B6D8}"/>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136;p87">
              <a:extLst>
                <a:ext uri="{FF2B5EF4-FFF2-40B4-BE49-F238E27FC236}">
                  <a16:creationId xmlns:a16="http://schemas.microsoft.com/office/drawing/2014/main" id="{286D6BD4-0D44-4B78-A997-868B651681B5}"/>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2137;p87">
              <a:extLst>
                <a:ext uri="{FF2B5EF4-FFF2-40B4-BE49-F238E27FC236}">
                  <a16:creationId xmlns:a16="http://schemas.microsoft.com/office/drawing/2014/main" id="{067F02A9-21FC-4811-A745-D964FE5B99E4}"/>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2138;p87">
              <a:extLst>
                <a:ext uri="{FF2B5EF4-FFF2-40B4-BE49-F238E27FC236}">
                  <a16:creationId xmlns:a16="http://schemas.microsoft.com/office/drawing/2014/main" id="{EF560901-FB83-407E-B01C-61F3BD04BE5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2139;p87">
              <a:extLst>
                <a:ext uri="{FF2B5EF4-FFF2-40B4-BE49-F238E27FC236}">
                  <a16:creationId xmlns:a16="http://schemas.microsoft.com/office/drawing/2014/main" id="{85200500-4505-4739-AEB6-76C5F158567C}"/>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140;p87">
              <a:extLst>
                <a:ext uri="{FF2B5EF4-FFF2-40B4-BE49-F238E27FC236}">
                  <a16:creationId xmlns:a16="http://schemas.microsoft.com/office/drawing/2014/main" id="{DC2232E7-0CE5-4263-A610-2272EF55295F}"/>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2141;p87">
              <a:extLst>
                <a:ext uri="{FF2B5EF4-FFF2-40B4-BE49-F238E27FC236}">
                  <a16:creationId xmlns:a16="http://schemas.microsoft.com/office/drawing/2014/main" id="{041A25F7-9DC6-43C9-8336-CDD5494298AB}"/>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142;p87">
              <a:extLst>
                <a:ext uri="{FF2B5EF4-FFF2-40B4-BE49-F238E27FC236}">
                  <a16:creationId xmlns:a16="http://schemas.microsoft.com/office/drawing/2014/main" id="{25093AE1-FD2D-4F33-BE2A-65EA66138AC2}"/>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143;p87">
              <a:extLst>
                <a:ext uri="{FF2B5EF4-FFF2-40B4-BE49-F238E27FC236}">
                  <a16:creationId xmlns:a16="http://schemas.microsoft.com/office/drawing/2014/main" id="{B091056B-6906-4D14-9E07-4A13B290EB4E}"/>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144;p87">
              <a:extLst>
                <a:ext uri="{FF2B5EF4-FFF2-40B4-BE49-F238E27FC236}">
                  <a16:creationId xmlns:a16="http://schemas.microsoft.com/office/drawing/2014/main" id="{F83522EB-61F7-41EB-A845-17C015290C68}"/>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2145;p87">
              <a:extLst>
                <a:ext uri="{FF2B5EF4-FFF2-40B4-BE49-F238E27FC236}">
                  <a16:creationId xmlns:a16="http://schemas.microsoft.com/office/drawing/2014/main" id="{122DAAD5-EA10-4434-8B5A-BF6A78CD34E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2146;p87">
              <a:extLst>
                <a:ext uri="{FF2B5EF4-FFF2-40B4-BE49-F238E27FC236}">
                  <a16:creationId xmlns:a16="http://schemas.microsoft.com/office/drawing/2014/main" id="{88839FF5-EAD0-44BD-88CE-34F438555E21}"/>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47;p87">
              <a:extLst>
                <a:ext uri="{FF2B5EF4-FFF2-40B4-BE49-F238E27FC236}">
                  <a16:creationId xmlns:a16="http://schemas.microsoft.com/office/drawing/2014/main" id="{A3D00F7B-BFDD-43DB-91D1-79D42BD3C76D}"/>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48;p87">
              <a:extLst>
                <a:ext uri="{FF2B5EF4-FFF2-40B4-BE49-F238E27FC236}">
                  <a16:creationId xmlns:a16="http://schemas.microsoft.com/office/drawing/2014/main" id="{5C3E7886-8D11-482E-ABFA-823CBF5CDBDB}"/>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9;p87">
              <a:extLst>
                <a:ext uri="{FF2B5EF4-FFF2-40B4-BE49-F238E27FC236}">
                  <a16:creationId xmlns:a16="http://schemas.microsoft.com/office/drawing/2014/main" id="{6CBF5E1D-9B89-419A-904F-E5E5DED2B878}"/>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2150;p87">
              <a:extLst>
                <a:ext uri="{FF2B5EF4-FFF2-40B4-BE49-F238E27FC236}">
                  <a16:creationId xmlns:a16="http://schemas.microsoft.com/office/drawing/2014/main" id="{FBE1C61A-2AD2-4708-BB45-D93CCF75BADD}"/>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2151;p87">
              <a:extLst>
                <a:ext uri="{FF2B5EF4-FFF2-40B4-BE49-F238E27FC236}">
                  <a16:creationId xmlns:a16="http://schemas.microsoft.com/office/drawing/2014/main" id="{10B74919-BB56-4439-A7FE-3419F1AC7D1F}"/>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2152;p87">
              <a:extLst>
                <a:ext uri="{FF2B5EF4-FFF2-40B4-BE49-F238E27FC236}">
                  <a16:creationId xmlns:a16="http://schemas.microsoft.com/office/drawing/2014/main" id="{552C09E7-788A-46DA-8E19-B366020E566F}"/>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2153;p87">
              <a:extLst>
                <a:ext uri="{FF2B5EF4-FFF2-40B4-BE49-F238E27FC236}">
                  <a16:creationId xmlns:a16="http://schemas.microsoft.com/office/drawing/2014/main" id="{793C733D-A137-4346-B637-7B44054235C7}"/>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2154;p87">
              <a:extLst>
                <a:ext uri="{FF2B5EF4-FFF2-40B4-BE49-F238E27FC236}">
                  <a16:creationId xmlns:a16="http://schemas.microsoft.com/office/drawing/2014/main" id="{05A314FA-E513-4C3A-B257-1FAEFDF7FFCC}"/>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2155;p87">
              <a:extLst>
                <a:ext uri="{FF2B5EF4-FFF2-40B4-BE49-F238E27FC236}">
                  <a16:creationId xmlns:a16="http://schemas.microsoft.com/office/drawing/2014/main" id="{7FDBB5B0-EE0D-4C55-8540-84C83BB86EE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2156;p87">
              <a:extLst>
                <a:ext uri="{FF2B5EF4-FFF2-40B4-BE49-F238E27FC236}">
                  <a16:creationId xmlns:a16="http://schemas.microsoft.com/office/drawing/2014/main" id="{547CF2D0-E2C7-496B-8A95-6DD12B10D83E}"/>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2157;p87">
              <a:extLst>
                <a:ext uri="{FF2B5EF4-FFF2-40B4-BE49-F238E27FC236}">
                  <a16:creationId xmlns:a16="http://schemas.microsoft.com/office/drawing/2014/main" id="{BDCA3950-309D-43EB-8988-194ECF6C3494}"/>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2158;p87">
              <a:extLst>
                <a:ext uri="{FF2B5EF4-FFF2-40B4-BE49-F238E27FC236}">
                  <a16:creationId xmlns:a16="http://schemas.microsoft.com/office/drawing/2014/main" id="{710AD8E0-C009-4759-B02C-8616001AFAEB}"/>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2159;p87">
              <a:extLst>
                <a:ext uri="{FF2B5EF4-FFF2-40B4-BE49-F238E27FC236}">
                  <a16:creationId xmlns:a16="http://schemas.microsoft.com/office/drawing/2014/main" id="{6022AFEE-E61F-4445-A7C4-5198F01ACDB6}"/>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2160;p87">
              <a:extLst>
                <a:ext uri="{FF2B5EF4-FFF2-40B4-BE49-F238E27FC236}">
                  <a16:creationId xmlns:a16="http://schemas.microsoft.com/office/drawing/2014/main" id="{6F380290-B953-49C2-B83D-EBA4CEC8937B}"/>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2161;p87">
              <a:extLst>
                <a:ext uri="{FF2B5EF4-FFF2-40B4-BE49-F238E27FC236}">
                  <a16:creationId xmlns:a16="http://schemas.microsoft.com/office/drawing/2014/main" id="{4D737EF6-95B3-4F8F-B28F-74AE38DD1283}"/>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2162;p87">
              <a:extLst>
                <a:ext uri="{FF2B5EF4-FFF2-40B4-BE49-F238E27FC236}">
                  <a16:creationId xmlns:a16="http://schemas.microsoft.com/office/drawing/2014/main" id="{4F82A09C-44FC-49FC-8AC3-EB069CE1DEDD}"/>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2163;p87">
              <a:extLst>
                <a:ext uri="{FF2B5EF4-FFF2-40B4-BE49-F238E27FC236}">
                  <a16:creationId xmlns:a16="http://schemas.microsoft.com/office/drawing/2014/main" id="{2B78D678-3896-4406-9738-1614AADC3A01}"/>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164;p87">
              <a:extLst>
                <a:ext uri="{FF2B5EF4-FFF2-40B4-BE49-F238E27FC236}">
                  <a16:creationId xmlns:a16="http://schemas.microsoft.com/office/drawing/2014/main" id="{61F727AC-43BC-4C6B-B3D6-67F21B8E6340}"/>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2165;p87">
              <a:extLst>
                <a:ext uri="{FF2B5EF4-FFF2-40B4-BE49-F238E27FC236}">
                  <a16:creationId xmlns:a16="http://schemas.microsoft.com/office/drawing/2014/main" id="{D35847F4-F669-4BB3-8135-F3160930BA7B}"/>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2166;p87">
              <a:extLst>
                <a:ext uri="{FF2B5EF4-FFF2-40B4-BE49-F238E27FC236}">
                  <a16:creationId xmlns:a16="http://schemas.microsoft.com/office/drawing/2014/main" id="{714D9694-45FC-43AA-9684-30A22CFA3905}"/>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2167;p87">
              <a:extLst>
                <a:ext uri="{FF2B5EF4-FFF2-40B4-BE49-F238E27FC236}">
                  <a16:creationId xmlns:a16="http://schemas.microsoft.com/office/drawing/2014/main" id="{4D07B2EA-5058-4452-A130-E16E160DE724}"/>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168;p87">
              <a:extLst>
                <a:ext uri="{FF2B5EF4-FFF2-40B4-BE49-F238E27FC236}">
                  <a16:creationId xmlns:a16="http://schemas.microsoft.com/office/drawing/2014/main" id="{B0EDED49-8E76-4368-8912-542BDEE8358C}"/>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169;p87">
              <a:extLst>
                <a:ext uri="{FF2B5EF4-FFF2-40B4-BE49-F238E27FC236}">
                  <a16:creationId xmlns:a16="http://schemas.microsoft.com/office/drawing/2014/main" id="{2EC564ED-952D-4A49-A831-97663B44E9C5}"/>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2170;p87">
              <a:extLst>
                <a:ext uri="{FF2B5EF4-FFF2-40B4-BE49-F238E27FC236}">
                  <a16:creationId xmlns:a16="http://schemas.microsoft.com/office/drawing/2014/main" id="{7A79F501-2DE5-4CF9-9DD8-0823C003A00A}"/>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2171;p87">
              <a:extLst>
                <a:ext uri="{FF2B5EF4-FFF2-40B4-BE49-F238E27FC236}">
                  <a16:creationId xmlns:a16="http://schemas.microsoft.com/office/drawing/2014/main" id="{26F1AFDF-BEE7-4E9D-94A8-700DDCC121C8}"/>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172;p87">
              <a:extLst>
                <a:ext uri="{FF2B5EF4-FFF2-40B4-BE49-F238E27FC236}">
                  <a16:creationId xmlns:a16="http://schemas.microsoft.com/office/drawing/2014/main" id="{FB56BBD7-9525-446D-BF27-3F213263806F}"/>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73;p87">
              <a:extLst>
                <a:ext uri="{FF2B5EF4-FFF2-40B4-BE49-F238E27FC236}">
                  <a16:creationId xmlns:a16="http://schemas.microsoft.com/office/drawing/2014/main" id="{3209B3D8-EE6F-4932-8EB1-910C5D9F0743}"/>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74;p87">
              <a:extLst>
                <a:ext uri="{FF2B5EF4-FFF2-40B4-BE49-F238E27FC236}">
                  <a16:creationId xmlns:a16="http://schemas.microsoft.com/office/drawing/2014/main" id="{96A04E74-BC94-49E5-A8FC-D38090BD4AE6}"/>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75;p87">
              <a:extLst>
                <a:ext uri="{FF2B5EF4-FFF2-40B4-BE49-F238E27FC236}">
                  <a16:creationId xmlns:a16="http://schemas.microsoft.com/office/drawing/2014/main" id="{F910B007-2DF1-4981-9FA9-E6EAE0A27073}"/>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2176;p87">
              <a:extLst>
                <a:ext uri="{FF2B5EF4-FFF2-40B4-BE49-F238E27FC236}">
                  <a16:creationId xmlns:a16="http://schemas.microsoft.com/office/drawing/2014/main" id="{0454F092-2445-447B-9B50-6DF5505FB62C}"/>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2177;p87">
              <a:extLst>
                <a:ext uri="{FF2B5EF4-FFF2-40B4-BE49-F238E27FC236}">
                  <a16:creationId xmlns:a16="http://schemas.microsoft.com/office/drawing/2014/main" id="{98F716C2-A03A-4521-8A21-27E88C916715}"/>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78;p87">
              <a:extLst>
                <a:ext uri="{FF2B5EF4-FFF2-40B4-BE49-F238E27FC236}">
                  <a16:creationId xmlns:a16="http://schemas.microsoft.com/office/drawing/2014/main" id="{CB17798D-7E4E-4D68-857C-F603DB90C13C}"/>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2179;p87">
              <a:extLst>
                <a:ext uri="{FF2B5EF4-FFF2-40B4-BE49-F238E27FC236}">
                  <a16:creationId xmlns:a16="http://schemas.microsoft.com/office/drawing/2014/main" id="{6D3D7049-365C-4E57-BB5F-26187EF766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2180;p87">
              <a:extLst>
                <a:ext uri="{FF2B5EF4-FFF2-40B4-BE49-F238E27FC236}">
                  <a16:creationId xmlns:a16="http://schemas.microsoft.com/office/drawing/2014/main" id="{D4EE1B52-E5C6-4EEC-996B-7FABC47BC5CD}"/>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1;p87">
              <a:extLst>
                <a:ext uri="{FF2B5EF4-FFF2-40B4-BE49-F238E27FC236}">
                  <a16:creationId xmlns:a16="http://schemas.microsoft.com/office/drawing/2014/main" id="{ABA0E193-FE4B-4D61-B0B3-91A78B63BE97}"/>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82;p87">
              <a:extLst>
                <a:ext uri="{FF2B5EF4-FFF2-40B4-BE49-F238E27FC236}">
                  <a16:creationId xmlns:a16="http://schemas.microsoft.com/office/drawing/2014/main" id="{D535403F-48B5-4B8C-BDC5-C3F9ECD5D318}"/>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183;p87">
              <a:extLst>
                <a:ext uri="{FF2B5EF4-FFF2-40B4-BE49-F238E27FC236}">
                  <a16:creationId xmlns:a16="http://schemas.microsoft.com/office/drawing/2014/main" id="{BF2C4F55-AB4D-422C-866E-C954784C1A12}"/>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184;p87">
              <a:extLst>
                <a:ext uri="{FF2B5EF4-FFF2-40B4-BE49-F238E27FC236}">
                  <a16:creationId xmlns:a16="http://schemas.microsoft.com/office/drawing/2014/main" id="{7E4069B6-F54F-45B9-A893-BF6B4896D406}"/>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2185;p87">
              <a:extLst>
                <a:ext uri="{FF2B5EF4-FFF2-40B4-BE49-F238E27FC236}">
                  <a16:creationId xmlns:a16="http://schemas.microsoft.com/office/drawing/2014/main" id="{F5D54DED-C4C0-4AF4-92FC-771BAC6C7571}"/>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2186;p87">
              <a:extLst>
                <a:ext uri="{FF2B5EF4-FFF2-40B4-BE49-F238E27FC236}">
                  <a16:creationId xmlns:a16="http://schemas.microsoft.com/office/drawing/2014/main" id="{F8618246-934F-4499-816E-A2D2C87DE395}"/>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2187;p87">
              <a:extLst>
                <a:ext uri="{FF2B5EF4-FFF2-40B4-BE49-F238E27FC236}">
                  <a16:creationId xmlns:a16="http://schemas.microsoft.com/office/drawing/2014/main" id="{1DC64157-7308-4CC9-B570-06FDBC61DCEF}"/>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2188;p87">
              <a:extLst>
                <a:ext uri="{FF2B5EF4-FFF2-40B4-BE49-F238E27FC236}">
                  <a16:creationId xmlns:a16="http://schemas.microsoft.com/office/drawing/2014/main" id="{8BD9FCB8-467E-4402-817F-F4302E10F949}"/>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2189;p87">
              <a:extLst>
                <a:ext uri="{FF2B5EF4-FFF2-40B4-BE49-F238E27FC236}">
                  <a16:creationId xmlns:a16="http://schemas.microsoft.com/office/drawing/2014/main" id="{E228FD79-051B-4E2B-AB5B-D16AB048CD0D}"/>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2190;p87">
              <a:extLst>
                <a:ext uri="{FF2B5EF4-FFF2-40B4-BE49-F238E27FC236}">
                  <a16:creationId xmlns:a16="http://schemas.microsoft.com/office/drawing/2014/main" id="{48531A5B-8E5F-46CA-8F6A-BD76C87B90FF}"/>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2191;p87">
              <a:extLst>
                <a:ext uri="{FF2B5EF4-FFF2-40B4-BE49-F238E27FC236}">
                  <a16:creationId xmlns:a16="http://schemas.microsoft.com/office/drawing/2014/main" id="{9E27B99C-EF3D-4F0A-BA38-F19E02728521}"/>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2192;p87">
              <a:extLst>
                <a:ext uri="{FF2B5EF4-FFF2-40B4-BE49-F238E27FC236}">
                  <a16:creationId xmlns:a16="http://schemas.microsoft.com/office/drawing/2014/main" id="{A927B903-1615-4491-B6C8-21E1998090B3}"/>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2193;p87">
              <a:extLst>
                <a:ext uri="{FF2B5EF4-FFF2-40B4-BE49-F238E27FC236}">
                  <a16:creationId xmlns:a16="http://schemas.microsoft.com/office/drawing/2014/main" id="{08086140-2FC5-4B45-B23C-34B2E3BBCF3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2194;p87">
              <a:extLst>
                <a:ext uri="{FF2B5EF4-FFF2-40B4-BE49-F238E27FC236}">
                  <a16:creationId xmlns:a16="http://schemas.microsoft.com/office/drawing/2014/main" id="{CDD3FF94-3EE2-4C3F-8460-1A2EDF408A89}"/>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2195;p87">
              <a:extLst>
                <a:ext uri="{FF2B5EF4-FFF2-40B4-BE49-F238E27FC236}">
                  <a16:creationId xmlns:a16="http://schemas.microsoft.com/office/drawing/2014/main" id="{4AF9F8CA-4312-4B97-AA0A-15678E3968EC}"/>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2196;p87">
              <a:extLst>
                <a:ext uri="{FF2B5EF4-FFF2-40B4-BE49-F238E27FC236}">
                  <a16:creationId xmlns:a16="http://schemas.microsoft.com/office/drawing/2014/main" id="{8880992E-E804-487B-9959-66DA2110547C}"/>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2197;p87">
              <a:extLst>
                <a:ext uri="{FF2B5EF4-FFF2-40B4-BE49-F238E27FC236}">
                  <a16:creationId xmlns:a16="http://schemas.microsoft.com/office/drawing/2014/main" id="{23B3E220-EB81-407E-9355-22A663CA76B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2198;p87">
              <a:extLst>
                <a:ext uri="{FF2B5EF4-FFF2-40B4-BE49-F238E27FC236}">
                  <a16:creationId xmlns:a16="http://schemas.microsoft.com/office/drawing/2014/main" id="{B8075484-0950-489C-9434-69E11795D586}"/>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2199;p87">
              <a:extLst>
                <a:ext uri="{FF2B5EF4-FFF2-40B4-BE49-F238E27FC236}">
                  <a16:creationId xmlns:a16="http://schemas.microsoft.com/office/drawing/2014/main" id="{DE8F2512-3E7E-4B45-BBBE-3D91E951DF9F}"/>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2200;p87">
              <a:extLst>
                <a:ext uri="{FF2B5EF4-FFF2-40B4-BE49-F238E27FC236}">
                  <a16:creationId xmlns:a16="http://schemas.microsoft.com/office/drawing/2014/main" id="{5EF0344F-8665-49E9-83E6-A6BF4E936AED}"/>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2201;p87">
              <a:extLst>
                <a:ext uri="{FF2B5EF4-FFF2-40B4-BE49-F238E27FC236}">
                  <a16:creationId xmlns:a16="http://schemas.microsoft.com/office/drawing/2014/main" id="{96376D7B-7E85-496D-A52E-9AF234190142}"/>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2202;p87">
              <a:extLst>
                <a:ext uri="{FF2B5EF4-FFF2-40B4-BE49-F238E27FC236}">
                  <a16:creationId xmlns:a16="http://schemas.microsoft.com/office/drawing/2014/main" id="{7CD687F7-8CDC-452F-AB89-DC40E456193E}"/>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2203;p87">
              <a:extLst>
                <a:ext uri="{FF2B5EF4-FFF2-40B4-BE49-F238E27FC236}">
                  <a16:creationId xmlns:a16="http://schemas.microsoft.com/office/drawing/2014/main" id="{33CE4AC5-FB0D-44C2-8909-AF99D30A90FF}"/>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2204;p87">
              <a:extLst>
                <a:ext uri="{FF2B5EF4-FFF2-40B4-BE49-F238E27FC236}">
                  <a16:creationId xmlns:a16="http://schemas.microsoft.com/office/drawing/2014/main" id="{475DA0F0-50A4-45D5-BEEB-97EF738D850D}"/>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2205;p87">
              <a:extLst>
                <a:ext uri="{FF2B5EF4-FFF2-40B4-BE49-F238E27FC236}">
                  <a16:creationId xmlns:a16="http://schemas.microsoft.com/office/drawing/2014/main" id="{38353E0C-8BDD-4DF8-9271-819EAFF6B314}"/>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206;p87">
              <a:extLst>
                <a:ext uri="{FF2B5EF4-FFF2-40B4-BE49-F238E27FC236}">
                  <a16:creationId xmlns:a16="http://schemas.microsoft.com/office/drawing/2014/main" id="{1EE9A299-D0EA-4EAC-80A4-C2363C010087}"/>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207;p87">
              <a:extLst>
                <a:ext uri="{FF2B5EF4-FFF2-40B4-BE49-F238E27FC236}">
                  <a16:creationId xmlns:a16="http://schemas.microsoft.com/office/drawing/2014/main" id="{F3B5AD0B-93C9-435D-9BB4-B2E3F6880FC0}"/>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08;p87">
              <a:extLst>
                <a:ext uri="{FF2B5EF4-FFF2-40B4-BE49-F238E27FC236}">
                  <a16:creationId xmlns:a16="http://schemas.microsoft.com/office/drawing/2014/main" id="{EB77FA5A-8AEA-4B8F-B152-2D7C98957A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209;p87">
              <a:extLst>
                <a:ext uri="{FF2B5EF4-FFF2-40B4-BE49-F238E27FC236}">
                  <a16:creationId xmlns:a16="http://schemas.microsoft.com/office/drawing/2014/main" id="{FE1E8243-D3D8-4245-9EBA-38809443FA9C}"/>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210;p87">
              <a:extLst>
                <a:ext uri="{FF2B5EF4-FFF2-40B4-BE49-F238E27FC236}">
                  <a16:creationId xmlns:a16="http://schemas.microsoft.com/office/drawing/2014/main" id="{42414115-B1F4-4F9C-85B7-19027966027E}"/>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0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 grpId="0" animBg="1"/>
      <p:bldP spid="3798" grpId="0" animBg="1"/>
      <p:bldP spid="3803" grpId="0" build="p"/>
      <p:bldP spid="38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pic>
        <p:nvPicPr>
          <p:cNvPr id="125" name="Picture 124">
            <a:extLst>
              <a:ext uri="{FF2B5EF4-FFF2-40B4-BE49-F238E27FC236}">
                <a16:creationId xmlns:a16="http://schemas.microsoft.com/office/drawing/2014/main" id="{774BA52C-38EA-401A-AA1C-E84A457D0D90}"/>
              </a:ext>
            </a:extLst>
          </p:cNvPr>
          <p:cNvPicPr>
            <a:picLocks noChangeAspect="1"/>
          </p:cNvPicPr>
          <p:nvPr/>
        </p:nvPicPr>
        <p:blipFill rotWithShape="1">
          <a:blip r:embed="rId3"/>
          <a:srcRect l="31875" r="30209"/>
          <a:stretch/>
        </p:blipFill>
        <p:spPr>
          <a:xfrm>
            <a:off x="1462976" y="1539896"/>
            <a:ext cx="986866" cy="1390091"/>
          </a:xfrm>
          <a:prstGeom prst="rect">
            <a:avLst/>
          </a:prstGeom>
        </p:spPr>
      </p:pic>
      <p:pic>
        <p:nvPicPr>
          <p:cNvPr id="127" name="Picture 126">
            <a:extLst>
              <a:ext uri="{FF2B5EF4-FFF2-40B4-BE49-F238E27FC236}">
                <a16:creationId xmlns:a16="http://schemas.microsoft.com/office/drawing/2014/main" id="{C9E4664E-70B7-48E2-A378-0918F524B5A4}"/>
              </a:ext>
            </a:extLst>
          </p:cNvPr>
          <p:cNvPicPr>
            <a:picLocks noChangeAspect="1"/>
          </p:cNvPicPr>
          <p:nvPr/>
        </p:nvPicPr>
        <p:blipFill>
          <a:blip r:embed="rId4"/>
          <a:stretch>
            <a:fillRect/>
          </a:stretch>
        </p:blipFill>
        <p:spPr>
          <a:xfrm>
            <a:off x="2778874" y="1666737"/>
            <a:ext cx="2229407" cy="1263250"/>
          </a:xfrm>
          <a:prstGeom prst="rect">
            <a:avLst/>
          </a:prstGeom>
        </p:spPr>
      </p:pic>
      <p:pic>
        <p:nvPicPr>
          <p:cNvPr id="3777" name="Picture 3776">
            <a:extLst>
              <a:ext uri="{FF2B5EF4-FFF2-40B4-BE49-F238E27FC236}">
                <a16:creationId xmlns:a16="http://schemas.microsoft.com/office/drawing/2014/main" id="{EB7AA067-6951-4A1B-B092-7C23891CF1EB}"/>
              </a:ext>
            </a:extLst>
          </p:cNvPr>
          <p:cNvPicPr>
            <a:picLocks noChangeAspect="1"/>
          </p:cNvPicPr>
          <p:nvPr/>
        </p:nvPicPr>
        <p:blipFill>
          <a:blip r:embed="rId5"/>
          <a:stretch>
            <a:fillRect/>
          </a:stretch>
        </p:blipFill>
        <p:spPr>
          <a:xfrm>
            <a:off x="6653210" y="1741509"/>
            <a:ext cx="1072882" cy="1074025"/>
          </a:xfrm>
          <a:prstGeom prst="rect">
            <a:avLst/>
          </a:prstGeom>
        </p:spPr>
      </p:pic>
      <p:pic>
        <p:nvPicPr>
          <p:cNvPr id="3779" name="Picture 3778">
            <a:extLst>
              <a:ext uri="{FF2B5EF4-FFF2-40B4-BE49-F238E27FC236}">
                <a16:creationId xmlns:a16="http://schemas.microsoft.com/office/drawing/2014/main" id="{2626FF4F-EB72-4532-B11A-97F801FE4562}"/>
              </a:ext>
            </a:extLst>
          </p:cNvPr>
          <p:cNvPicPr>
            <a:picLocks noChangeAspect="1"/>
          </p:cNvPicPr>
          <p:nvPr/>
        </p:nvPicPr>
        <p:blipFill>
          <a:blip r:embed="rId6"/>
          <a:stretch>
            <a:fillRect/>
          </a:stretch>
        </p:blipFill>
        <p:spPr>
          <a:xfrm>
            <a:off x="2779431" y="3654356"/>
            <a:ext cx="2228850" cy="673879"/>
          </a:xfrm>
          <a:prstGeom prst="rect">
            <a:avLst/>
          </a:prstGeom>
        </p:spPr>
      </p:pic>
      <p:pic>
        <p:nvPicPr>
          <p:cNvPr id="3781" name="Picture 3780">
            <a:extLst>
              <a:ext uri="{FF2B5EF4-FFF2-40B4-BE49-F238E27FC236}">
                <a16:creationId xmlns:a16="http://schemas.microsoft.com/office/drawing/2014/main" id="{2A93D2D1-C024-463A-BB3E-8EB44A7BC285}"/>
              </a:ext>
            </a:extLst>
          </p:cNvPr>
          <p:cNvPicPr>
            <a:picLocks noChangeAspect="1"/>
          </p:cNvPicPr>
          <p:nvPr/>
        </p:nvPicPr>
        <p:blipFill>
          <a:blip r:embed="rId7"/>
          <a:stretch>
            <a:fillRect/>
          </a:stretch>
        </p:blipFill>
        <p:spPr>
          <a:xfrm>
            <a:off x="6766865" y="3282315"/>
            <a:ext cx="1072882" cy="1223820"/>
          </a:xfrm>
          <a:prstGeom prst="rect">
            <a:avLst/>
          </a:prstGeom>
        </p:spPr>
      </p:pic>
      <p:pic>
        <p:nvPicPr>
          <p:cNvPr id="3783" name="Picture 3782">
            <a:extLst>
              <a:ext uri="{FF2B5EF4-FFF2-40B4-BE49-F238E27FC236}">
                <a16:creationId xmlns:a16="http://schemas.microsoft.com/office/drawing/2014/main" id="{68782E88-58F6-4E1F-BDBA-B77D28E805EF}"/>
              </a:ext>
            </a:extLst>
          </p:cNvPr>
          <p:cNvPicPr>
            <a:picLocks noChangeAspect="1"/>
          </p:cNvPicPr>
          <p:nvPr/>
        </p:nvPicPr>
        <p:blipFill>
          <a:blip r:embed="rId8"/>
          <a:stretch>
            <a:fillRect/>
          </a:stretch>
        </p:blipFill>
        <p:spPr>
          <a:xfrm>
            <a:off x="1344499" y="3282315"/>
            <a:ext cx="1223820" cy="1223820"/>
          </a:xfrm>
          <a:prstGeom prst="rect">
            <a:avLst/>
          </a:prstGeom>
        </p:spPr>
      </p:pic>
      <p:pic>
        <p:nvPicPr>
          <p:cNvPr id="3785" name="Picture 3784">
            <a:extLst>
              <a:ext uri="{FF2B5EF4-FFF2-40B4-BE49-F238E27FC236}">
                <a16:creationId xmlns:a16="http://schemas.microsoft.com/office/drawing/2014/main" id="{C48DABB0-F6FC-4A3B-869E-551A817A461C}"/>
              </a:ext>
            </a:extLst>
          </p:cNvPr>
          <p:cNvPicPr>
            <a:picLocks noChangeAspect="1"/>
          </p:cNvPicPr>
          <p:nvPr/>
        </p:nvPicPr>
        <p:blipFill>
          <a:blip r:embed="rId9"/>
          <a:stretch>
            <a:fillRect/>
          </a:stretch>
        </p:blipFill>
        <p:spPr>
          <a:xfrm>
            <a:off x="5337313" y="1785090"/>
            <a:ext cx="986865" cy="986865"/>
          </a:xfrm>
          <a:prstGeom prst="rect">
            <a:avLst/>
          </a:prstGeom>
        </p:spPr>
      </p:pic>
      <p:pic>
        <p:nvPicPr>
          <p:cNvPr id="3789" name="Picture 3788">
            <a:extLst>
              <a:ext uri="{FF2B5EF4-FFF2-40B4-BE49-F238E27FC236}">
                <a16:creationId xmlns:a16="http://schemas.microsoft.com/office/drawing/2014/main" id="{84D2A190-410F-4295-BBAB-5D342EC1906C}"/>
              </a:ext>
            </a:extLst>
          </p:cNvPr>
          <p:cNvPicPr>
            <a:picLocks noChangeAspect="1"/>
          </p:cNvPicPr>
          <p:nvPr/>
        </p:nvPicPr>
        <p:blipFill>
          <a:blip r:embed="rId10"/>
          <a:stretch>
            <a:fillRect/>
          </a:stretch>
        </p:blipFill>
        <p:spPr>
          <a:xfrm>
            <a:off x="5342724" y="3331853"/>
            <a:ext cx="1124744" cy="1124744"/>
          </a:xfrm>
          <a:prstGeom prst="rect">
            <a:avLst/>
          </a:prstGeom>
        </p:spPr>
      </p:pic>
      <p:sp>
        <p:nvSpPr>
          <p:cNvPr id="147" name="Google Shape;3801;p61">
            <a:extLst>
              <a:ext uri="{FF2B5EF4-FFF2-40B4-BE49-F238E27FC236}">
                <a16:creationId xmlns:a16="http://schemas.microsoft.com/office/drawing/2014/main" id="{D761D937-E301-40A1-B69E-177B4EC6227B}"/>
              </a:ext>
            </a:extLst>
          </p:cNvPr>
          <p:cNvSpPr txBox="1">
            <a:spLocks/>
          </p:cNvSpPr>
          <p:nvPr/>
        </p:nvSpPr>
        <p:spPr>
          <a:xfrm>
            <a:off x="662850" y="637365"/>
            <a:ext cx="82525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2800" dirty="0">
                <a:latin typeface="Arial Rounded MT Bold" panose="020F0704030504030204" pitchFamily="34" charset="0"/>
              </a:rPr>
              <a:t>Quelques entreprises qui utilisent </a:t>
            </a:r>
            <a:r>
              <a:rPr lang="fr-FR" sz="2800" dirty="0">
                <a:solidFill>
                  <a:srgbClr val="FF555E"/>
                </a:solidFill>
                <a:latin typeface="Arial Rounded MT Bold" panose="020F0704030504030204" pitchFamily="34" charset="0"/>
              </a:rPr>
              <a:t>SCRUM</a:t>
            </a:r>
          </a:p>
        </p:txBody>
      </p:sp>
    </p:spTree>
    <p:extLst>
      <p:ext uri="{BB962C8B-B14F-4D97-AF65-F5344CB8AC3E}">
        <p14:creationId xmlns:p14="http://schemas.microsoft.com/office/powerpoint/2010/main" val="295907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5"/>
          <p:cNvSpPr txBox="1">
            <a:spLocks noGrp="1"/>
          </p:cNvSpPr>
          <p:nvPr>
            <p:ph type="title"/>
          </p:nvPr>
        </p:nvSpPr>
        <p:spPr>
          <a:xfrm>
            <a:off x="1554152" y="2784158"/>
            <a:ext cx="6152606" cy="1627338"/>
          </a:xfrm>
          <a:prstGeom prst="rect">
            <a:avLst/>
          </a:prstGeom>
        </p:spPr>
        <p:txBody>
          <a:bodyPr spcFirstLastPara="1" wrap="square" lIns="91425" tIns="91425" rIns="91425" bIns="91425" anchor="b" anchorCtr="0">
            <a:noAutofit/>
          </a:bodyPr>
          <a:lstStyle/>
          <a:p>
            <a:pPr lvl="0"/>
            <a:r>
              <a:rPr lang="fr-FR" sz="2800" dirty="0"/>
              <a:t>Qu'est-ce qui distingue </a:t>
            </a:r>
            <a:r>
              <a:rPr lang="fr-FR" sz="2800" dirty="0">
                <a:solidFill>
                  <a:srgbClr val="FF555E"/>
                </a:solidFill>
              </a:rPr>
              <a:t>SCRUM</a:t>
            </a:r>
            <a:r>
              <a:rPr lang="fr-FR" sz="2800" dirty="0"/>
              <a:t> des autres méthodes et le rend supérieur?</a:t>
            </a:r>
            <a:br>
              <a:rPr lang="fr-FR" dirty="0"/>
            </a:br>
            <a:endParaRPr dirty="0"/>
          </a:p>
        </p:txBody>
      </p:sp>
      <p:sp>
        <p:nvSpPr>
          <p:cNvPr id="1474" name="Google Shape;1474;p45"/>
          <p:cNvSpPr/>
          <p:nvPr/>
        </p:nvSpPr>
        <p:spPr>
          <a:xfrm>
            <a:off x="2437166" y="709509"/>
            <a:ext cx="100687" cy="1218"/>
          </a:xfrm>
          <a:custGeom>
            <a:avLst/>
            <a:gdLst/>
            <a:ahLst/>
            <a:cxnLst/>
            <a:rect l="l" t="t" r="r" b="b"/>
            <a:pathLst>
              <a:path w="2563" h="31" extrusionOk="0">
                <a:moveTo>
                  <a:pt x="1" y="1"/>
                </a:moveTo>
                <a:lnTo>
                  <a:pt x="2562" y="3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5"/>
          <p:cNvSpPr/>
          <p:nvPr/>
        </p:nvSpPr>
        <p:spPr>
          <a:xfrm>
            <a:off x="2437166" y="805211"/>
            <a:ext cx="100687" cy="1218"/>
          </a:xfrm>
          <a:custGeom>
            <a:avLst/>
            <a:gdLst/>
            <a:ahLst/>
            <a:cxnLst/>
            <a:rect l="l" t="t" r="r" b="b"/>
            <a:pathLst>
              <a:path w="2563" h="31" extrusionOk="0">
                <a:moveTo>
                  <a:pt x="1" y="0"/>
                </a:moveTo>
                <a:lnTo>
                  <a:pt x="2562" y="3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3" name="Google Shape;1563;p45"/>
          <p:cNvGrpSpPr/>
          <p:nvPr/>
        </p:nvGrpSpPr>
        <p:grpSpPr>
          <a:xfrm flipH="1">
            <a:off x="1072348" y="488216"/>
            <a:ext cx="700964" cy="823251"/>
            <a:chOff x="5438150" y="2269575"/>
            <a:chExt cx="273025" cy="312275"/>
          </a:xfrm>
        </p:grpSpPr>
        <p:sp>
          <p:nvSpPr>
            <p:cNvPr id="1564" name="Google Shape;1564;p45"/>
            <p:cNvSpPr/>
            <p:nvPr/>
          </p:nvSpPr>
          <p:spPr>
            <a:xfrm>
              <a:off x="5439625" y="2285625"/>
              <a:ext cx="269125" cy="294000"/>
            </a:xfrm>
            <a:custGeom>
              <a:avLst/>
              <a:gdLst/>
              <a:ahLst/>
              <a:cxnLst/>
              <a:rect l="l" t="t" r="r" b="b"/>
              <a:pathLst>
                <a:path w="10765" h="11760" extrusionOk="0">
                  <a:moveTo>
                    <a:pt x="5412" y="1"/>
                  </a:moveTo>
                  <a:cubicBezTo>
                    <a:pt x="5358" y="1"/>
                    <a:pt x="5304" y="1"/>
                    <a:pt x="5249" y="3"/>
                  </a:cubicBezTo>
                  <a:cubicBezTo>
                    <a:pt x="2318" y="99"/>
                    <a:pt x="0" y="2535"/>
                    <a:pt x="97" y="5467"/>
                  </a:cubicBezTo>
                  <a:cubicBezTo>
                    <a:pt x="184" y="8361"/>
                    <a:pt x="2560" y="10620"/>
                    <a:pt x="5441" y="10620"/>
                  </a:cubicBezTo>
                  <a:cubicBezTo>
                    <a:pt x="5478" y="10620"/>
                    <a:pt x="5516" y="10620"/>
                    <a:pt x="5553" y="10619"/>
                  </a:cubicBezTo>
                  <a:cubicBezTo>
                    <a:pt x="5990" y="10590"/>
                    <a:pt x="6389" y="10523"/>
                    <a:pt x="6789" y="10434"/>
                  </a:cubicBezTo>
                  <a:lnTo>
                    <a:pt x="9351" y="11759"/>
                  </a:lnTo>
                  <a:lnTo>
                    <a:pt x="9351" y="11759"/>
                  </a:lnTo>
                  <a:lnTo>
                    <a:pt x="8766" y="9412"/>
                  </a:lnTo>
                  <a:cubicBezTo>
                    <a:pt x="9995" y="8398"/>
                    <a:pt x="10765" y="6851"/>
                    <a:pt x="10706" y="5156"/>
                  </a:cubicBezTo>
                  <a:cubicBezTo>
                    <a:pt x="10618" y="2279"/>
                    <a:pt x="8264" y="1"/>
                    <a:pt x="5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5"/>
            <p:cNvSpPr/>
            <p:nvPr/>
          </p:nvSpPr>
          <p:spPr>
            <a:xfrm>
              <a:off x="5438150" y="2282700"/>
              <a:ext cx="273025" cy="299150"/>
            </a:xfrm>
            <a:custGeom>
              <a:avLst/>
              <a:gdLst/>
              <a:ahLst/>
              <a:cxnLst/>
              <a:rect l="l" t="t" r="r" b="b"/>
              <a:pathLst>
                <a:path w="10921" h="11966" extrusionOk="0">
                  <a:moveTo>
                    <a:pt x="5483" y="213"/>
                  </a:moveTo>
                  <a:cubicBezTo>
                    <a:pt x="8270" y="213"/>
                    <a:pt x="10581" y="2466"/>
                    <a:pt x="10639" y="5273"/>
                  </a:cubicBezTo>
                  <a:cubicBezTo>
                    <a:pt x="10705" y="6879"/>
                    <a:pt x="9995" y="8419"/>
                    <a:pt x="8758" y="9441"/>
                  </a:cubicBezTo>
                  <a:cubicBezTo>
                    <a:pt x="8729" y="9470"/>
                    <a:pt x="8699" y="9500"/>
                    <a:pt x="8699" y="9559"/>
                  </a:cubicBezTo>
                  <a:lnTo>
                    <a:pt x="9225" y="11662"/>
                  </a:lnTo>
                  <a:lnTo>
                    <a:pt x="6907" y="10425"/>
                  </a:lnTo>
                  <a:lnTo>
                    <a:pt x="6819" y="10425"/>
                  </a:lnTo>
                  <a:cubicBezTo>
                    <a:pt x="6448" y="10551"/>
                    <a:pt x="6012" y="10610"/>
                    <a:pt x="5612" y="10610"/>
                  </a:cubicBezTo>
                  <a:cubicBezTo>
                    <a:pt x="5554" y="10612"/>
                    <a:pt x="5496" y="10613"/>
                    <a:pt x="5438" y="10613"/>
                  </a:cubicBezTo>
                  <a:cubicBezTo>
                    <a:pt x="2650" y="10613"/>
                    <a:pt x="339" y="8361"/>
                    <a:pt x="274" y="5584"/>
                  </a:cubicBezTo>
                  <a:cubicBezTo>
                    <a:pt x="215" y="4192"/>
                    <a:pt x="741" y="2867"/>
                    <a:pt x="1696" y="1852"/>
                  </a:cubicBezTo>
                  <a:cubicBezTo>
                    <a:pt x="2621" y="831"/>
                    <a:pt x="3917" y="276"/>
                    <a:pt x="5308" y="216"/>
                  </a:cubicBezTo>
                  <a:cubicBezTo>
                    <a:pt x="5367" y="214"/>
                    <a:pt x="5425" y="213"/>
                    <a:pt x="5483" y="213"/>
                  </a:cubicBezTo>
                  <a:close/>
                  <a:moveTo>
                    <a:pt x="5433" y="0"/>
                  </a:moveTo>
                  <a:cubicBezTo>
                    <a:pt x="5391" y="0"/>
                    <a:pt x="5350" y="1"/>
                    <a:pt x="5308" y="2"/>
                  </a:cubicBezTo>
                  <a:cubicBezTo>
                    <a:pt x="3857" y="61"/>
                    <a:pt x="2532" y="646"/>
                    <a:pt x="1511" y="1697"/>
                  </a:cubicBezTo>
                  <a:cubicBezTo>
                    <a:pt x="526" y="2748"/>
                    <a:pt x="0" y="4133"/>
                    <a:pt x="59" y="5584"/>
                  </a:cubicBezTo>
                  <a:cubicBezTo>
                    <a:pt x="125" y="8515"/>
                    <a:pt x="2551" y="10828"/>
                    <a:pt x="5436" y="10828"/>
                  </a:cubicBezTo>
                  <a:cubicBezTo>
                    <a:pt x="5495" y="10828"/>
                    <a:pt x="5553" y="10827"/>
                    <a:pt x="5612" y="10825"/>
                  </a:cubicBezTo>
                  <a:cubicBezTo>
                    <a:pt x="6049" y="10825"/>
                    <a:pt x="6448" y="10766"/>
                    <a:pt x="6848" y="10640"/>
                  </a:cubicBezTo>
                  <a:lnTo>
                    <a:pt x="9343" y="11965"/>
                  </a:lnTo>
                  <a:lnTo>
                    <a:pt x="9410" y="11965"/>
                  </a:lnTo>
                  <a:cubicBezTo>
                    <a:pt x="9410" y="11965"/>
                    <a:pt x="9439" y="11965"/>
                    <a:pt x="9469" y="11935"/>
                  </a:cubicBezTo>
                  <a:cubicBezTo>
                    <a:pt x="9499" y="11935"/>
                    <a:pt x="9499" y="11876"/>
                    <a:pt x="9499" y="11847"/>
                  </a:cubicBezTo>
                  <a:lnTo>
                    <a:pt x="8943" y="9559"/>
                  </a:lnTo>
                  <a:cubicBezTo>
                    <a:pt x="10209" y="8486"/>
                    <a:pt x="10920" y="6938"/>
                    <a:pt x="10890" y="5243"/>
                  </a:cubicBezTo>
                  <a:cubicBezTo>
                    <a:pt x="10796" y="2323"/>
                    <a:pt x="8368" y="0"/>
                    <a:pt x="5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5"/>
            <p:cNvSpPr/>
            <p:nvPr/>
          </p:nvSpPr>
          <p:spPr>
            <a:xfrm>
              <a:off x="5442775" y="2269575"/>
              <a:ext cx="265250" cy="296900"/>
            </a:xfrm>
            <a:custGeom>
              <a:avLst/>
              <a:gdLst/>
              <a:ahLst/>
              <a:cxnLst/>
              <a:rect l="l" t="t" r="r" b="b"/>
              <a:pathLst>
                <a:path w="10610" h="11876" extrusionOk="0">
                  <a:moveTo>
                    <a:pt x="5308" y="1"/>
                  </a:moveTo>
                  <a:cubicBezTo>
                    <a:pt x="2377" y="1"/>
                    <a:pt x="0" y="2377"/>
                    <a:pt x="0" y="5309"/>
                  </a:cubicBezTo>
                  <a:cubicBezTo>
                    <a:pt x="0" y="8233"/>
                    <a:pt x="2377" y="10610"/>
                    <a:pt x="5308" y="10610"/>
                  </a:cubicBezTo>
                  <a:cubicBezTo>
                    <a:pt x="5738" y="10610"/>
                    <a:pt x="6138" y="10550"/>
                    <a:pt x="6537" y="10454"/>
                  </a:cubicBezTo>
                  <a:lnTo>
                    <a:pt x="9040" y="11876"/>
                  </a:lnTo>
                  <a:lnTo>
                    <a:pt x="8544" y="9499"/>
                  </a:lnTo>
                  <a:cubicBezTo>
                    <a:pt x="9780" y="8544"/>
                    <a:pt x="10609" y="7004"/>
                    <a:pt x="10609" y="5309"/>
                  </a:cubicBezTo>
                  <a:cubicBezTo>
                    <a:pt x="10609" y="2377"/>
                    <a:pt x="8233" y="1"/>
                    <a:pt x="5308"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5"/>
            <p:cNvSpPr/>
            <p:nvPr/>
          </p:nvSpPr>
          <p:spPr>
            <a:xfrm>
              <a:off x="5439625" y="2269575"/>
              <a:ext cx="270800" cy="302425"/>
            </a:xfrm>
            <a:custGeom>
              <a:avLst/>
              <a:gdLst/>
              <a:ahLst/>
              <a:cxnLst/>
              <a:rect l="l" t="t" r="r" b="b"/>
              <a:pathLst>
                <a:path w="10832" h="12097" extrusionOk="0">
                  <a:moveTo>
                    <a:pt x="5434" y="215"/>
                  </a:moveTo>
                  <a:cubicBezTo>
                    <a:pt x="8300" y="215"/>
                    <a:pt x="10617" y="2562"/>
                    <a:pt x="10617" y="5434"/>
                  </a:cubicBezTo>
                  <a:cubicBezTo>
                    <a:pt x="10617" y="7033"/>
                    <a:pt x="9876" y="8543"/>
                    <a:pt x="8581" y="9535"/>
                  </a:cubicBezTo>
                  <a:cubicBezTo>
                    <a:pt x="8544" y="9565"/>
                    <a:pt x="8544" y="9624"/>
                    <a:pt x="8544" y="9654"/>
                  </a:cubicBezTo>
                  <a:lnTo>
                    <a:pt x="9010" y="11786"/>
                  </a:lnTo>
                  <a:lnTo>
                    <a:pt x="6730" y="10490"/>
                  </a:lnTo>
                  <a:cubicBezTo>
                    <a:pt x="6693" y="10490"/>
                    <a:pt x="6693" y="10461"/>
                    <a:pt x="6663" y="10461"/>
                  </a:cubicBezTo>
                  <a:lnTo>
                    <a:pt x="6634" y="10490"/>
                  </a:lnTo>
                  <a:cubicBezTo>
                    <a:pt x="6234" y="10579"/>
                    <a:pt x="5834" y="10616"/>
                    <a:pt x="5434" y="10616"/>
                  </a:cubicBezTo>
                  <a:cubicBezTo>
                    <a:pt x="2562" y="10616"/>
                    <a:pt x="215" y="8299"/>
                    <a:pt x="215" y="5434"/>
                  </a:cubicBezTo>
                  <a:cubicBezTo>
                    <a:pt x="215" y="2562"/>
                    <a:pt x="2562" y="215"/>
                    <a:pt x="5434" y="215"/>
                  </a:cubicBezTo>
                  <a:close/>
                  <a:moveTo>
                    <a:pt x="5434" y="0"/>
                  </a:moveTo>
                  <a:cubicBezTo>
                    <a:pt x="2436" y="0"/>
                    <a:pt x="0" y="2436"/>
                    <a:pt x="0" y="5434"/>
                  </a:cubicBezTo>
                  <a:cubicBezTo>
                    <a:pt x="0" y="8425"/>
                    <a:pt x="2436" y="10831"/>
                    <a:pt x="5434" y="10831"/>
                  </a:cubicBezTo>
                  <a:cubicBezTo>
                    <a:pt x="5834" y="10831"/>
                    <a:pt x="6264" y="10801"/>
                    <a:pt x="6634" y="10705"/>
                  </a:cubicBezTo>
                  <a:lnTo>
                    <a:pt x="9099" y="12097"/>
                  </a:lnTo>
                  <a:lnTo>
                    <a:pt x="9166" y="12097"/>
                  </a:lnTo>
                  <a:cubicBezTo>
                    <a:pt x="9195" y="12097"/>
                    <a:pt x="9195" y="12097"/>
                    <a:pt x="9225" y="12060"/>
                  </a:cubicBezTo>
                  <a:cubicBezTo>
                    <a:pt x="9255" y="12060"/>
                    <a:pt x="9284" y="12001"/>
                    <a:pt x="9255" y="11971"/>
                  </a:cubicBezTo>
                  <a:lnTo>
                    <a:pt x="8796" y="9691"/>
                  </a:lnTo>
                  <a:cubicBezTo>
                    <a:pt x="10091" y="8640"/>
                    <a:pt x="10831" y="7100"/>
                    <a:pt x="10831" y="5434"/>
                  </a:cubicBezTo>
                  <a:cubicBezTo>
                    <a:pt x="10831" y="2436"/>
                    <a:pt x="8396" y="0"/>
                    <a:pt x="5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5"/>
            <p:cNvSpPr/>
            <p:nvPr/>
          </p:nvSpPr>
          <p:spPr>
            <a:xfrm>
              <a:off x="5617850" y="2388400"/>
              <a:ext cx="24650" cy="24650"/>
            </a:xfrm>
            <a:custGeom>
              <a:avLst/>
              <a:gdLst/>
              <a:ahLst/>
              <a:cxnLst/>
              <a:rect l="l" t="t" r="r" b="b"/>
              <a:pathLst>
                <a:path w="986" h="986" extrusionOk="0">
                  <a:moveTo>
                    <a:pt x="489" y="1"/>
                  </a:moveTo>
                  <a:cubicBezTo>
                    <a:pt x="215" y="1"/>
                    <a:pt x="1" y="215"/>
                    <a:pt x="1" y="489"/>
                  </a:cubicBezTo>
                  <a:cubicBezTo>
                    <a:pt x="1" y="771"/>
                    <a:pt x="215" y="985"/>
                    <a:pt x="489" y="985"/>
                  </a:cubicBezTo>
                  <a:cubicBezTo>
                    <a:pt x="741" y="985"/>
                    <a:pt x="985" y="771"/>
                    <a:pt x="985" y="489"/>
                  </a:cubicBezTo>
                  <a:cubicBezTo>
                    <a:pt x="985" y="215"/>
                    <a:pt x="741" y="1"/>
                    <a:pt x="489" y="1"/>
                  </a:cubicBezTo>
                  <a:close/>
                </a:path>
              </a:pathLst>
            </a:custGeom>
            <a:solidFill>
              <a:srgbClr val="FB9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5"/>
            <p:cNvSpPr/>
            <p:nvPr/>
          </p:nvSpPr>
          <p:spPr>
            <a:xfrm>
              <a:off x="5614700" y="2386000"/>
              <a:ext cx="30200" cy="30200"/>
            </a:xfrm>
            <a:custGeom>
              <a:avLst/>
              <a:gdLst/>
              <a:ahLst/>
              <a:cxnLst/>
              <a:rect l="l" t="t" r="r" b="b"/>
              <a:pathLst>
                <a:path w="1208" h="1208" extrusionOk="0">
                  <a:moveTo>
                    <a:pt x="615" y="215"/>
                  </a:moveTo>
                  <a:cubicBezTo>
                    <a:pt x="800" y="215"/>
                    <a:pt x="986" y="371"/>
                    <a:pt x="986" y="585"/>
                  </a:cubicBezTo>
                  <a:cubicBezTo>
                    <a:pt x="986" y="800"/>
                    <a:pt x="800" y="956"/>
                    <a:pt x="615" y="956"/>
                  </a:cubicBezTo>
                  <a:cubicBezTo>
                    <a:pt x="401" y="956"/>
                    <a:pt x="245" y="800"/>
                    <a:pt x="245" y="585"/>
                  </a:cubicBezTo>
                  <a:cubicBezTo>
                    <a:pt x="245" y="371"/>
                    <a:pt x="401" y="215"/>
                    <a:pt x="615" y="215"/>
                  </a:cubicBezTo>
                  <a:close/>
                  <a:moveTo>
                    <a:pt x="615" y="1"/>
                  </a:moveTo>
                  <a:cubicBezTo>
                    <a:pt x="282" y="1"/>
                    <a:pt x="1" y="282"/>
                    <a:pt x="1" y="585"/>
                  </a:cubicBezTo>
                  <a:cubicBezTo>
                    <a:pt x="1" y="926"/>
                    <a:pt x="282" y="1207"/>
                    <a:pt x="615" y="1207"/>
                  </a:cubicBezTo>
                  <a:cubicBezTo>
                    <a:pt x="926" y="1207"/>
                    <a:pt x="1208" y="926"/>
                    <a:pt x="1208" y="585"/>
                  </a:cubicBezTo>
                  <a:cubicBezTo>
                    <a:pt x="1208" y="282"/>
                    <a:pt x="926"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5"/>
            <p:cNvSpPr/>
            <p:nvPr/>
          </p:nvSpPr>
          <p:spPr>
            <a:xfrm>
              <a:off x="5561600" y="2388400"/>
              <a:ext cx="24625" cy="24650"/>
            </a:xfrm>
            <a:custGeom>
              <a:avLst/>
              <a:gdLst/>
              <a:ahLst/>
              <a:cxnLst/>
              <a:rect l="l" t="t" r="r" b="b"/>
              <a:pathLst>
                <a:path w="985" h="986" extrusionOk="0">
                  <a:moveTo>
                    <a:pt x="489" y="1"/>
                  </a:moveTo>
                  <a:cubicBezTo>
                    <a:pt x="215" y="1"/>
                    <a:pt x="0" y="215"/>
                    <a:pt x="0" y="489"/>
                  </a:cubicBezTo>
                  <a:cubicBezTo>
                    <a:pt x="0" y="771"/>
                    <a:pt x="215" y="985"/>
                    <a:pt x="489" y="985"/>
                  </a:cubicBezTo>
                  <a:cubicBezTo>
                    <a:pt x="770" y="985"/>
                    <a:pt x="985" y="771"/>
                    <a:pt x="985" y="489"/>
                  </a:cubicBezTo>
                  <a:cubicBezTo>
                    <a:pt x="985" y="215"/>
                    <a:pt x="770" y="1"/>
                    <a:pt x="489" y="1"/>
                  </a:cubicBezTo>
                  <a:close/>
                </a:path>
              </a:pathLst>
            </a:custGeom>
            <a:solidFill>
              <a:srgbClr val="FB9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5"/>
            <p:cNvSpPr/>
            <p:nvPr/>
          </p:nvSpPr>
          <p:spPr>
            <a:xfrm>
              <a:off x="5559175" y="2386000"/>
              <a:ext cx="29275" cy="30200"/>
            </a:xfrm>
            <a:custGeom>
              <a:avLst/>
              <a:gdLst/>
              <a:ahLst/>
              <a:cxnLst/>
              <a:rect l="l" t="t" r="r" b="b"/>
              <a:pathLst>
                <a:path w="1171" h="1208" extrusionOk="0">
                  <a:moveTo>
                    <a:pt x="586" y="215"/>
                  </a:moveTo>
                  <a:cubicBezTo>
                    <a:pt x="801" y="215"/>
                    <a:pt x="956" y="371"/>
                    <a:pt x="956" y="585"/>
                  </a:cubicBezTo>
                  <a:cubicBezTo>
                    <a:pt x="956" y="800"/>
                    <a:pt x="801" y="956"/>
                    <a:pt x="586" y="956"/>
                  </a:cubicBezTo>
                  <a:cubicBezTo>
                    <a:pt x="371" y="956"/>
                    <a:pt x="216" y="800"/>
                    <a:pt x="216" y="585"/>
                  </a:cubicBezTo>
                  <a:cubicBezTo>
                    <a:pt x="216" y="371"/>
                    <a:pt x="371" y="215"/>
                    <a:pt x="586" y="215"/>
                  </a:cubicBezTo>
                  <a:close/>
                  <a:moveTo>
                    <a:pt x="586" y="1"/>
                  </a:moveTo>
                  <a:cubicBezTo>
                    <a:pt x="245" y="1"/>
                    <a:pt x="1" y="282"/>
                    <a:pt x="1" y="585"/>
                  </a:cubicBezTo>
                  <a:cubicBezTo>
                    <a:pt x="1" y="926"/>
                    <a:pt x="245" y="1207"/>
                    <a:pt x="586" y="1207"/>
                  </a:cubicBezTo>
                  <a:cubicBezTo>
                    <a:pt x="926" y="1207"/>
                    <a:pt x="1171" y="926"/>
                    <a:pt x="1171" y="585"/>
                  </a:cubicBezTo>
                  <a:cubicBezTo>
                    <a:pt x="1171" y="282"/>
                    <a:pt x="926"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5"/>
            <p:cNvSpPr/>
            <p:nvPr/>
          </p:nvSpPr>
          <p:spPr>
            <a:xfrm>
              <a:off x="5505150" y="2388400"/>
              <a:ext cx="24825" cy="24650"/>
            </a:xfrm>
            <a:custGeom>
              <a:avLst/>
              <a:gdLst/>
              <a:ahLst/>
              <a:cxnLst/>
              <a:rect l="l" t="t" r="r" b="b"/>
              <a:pathLst>
                <a:path w="993" h="986" extrusionOk="0">
                  <a:moveTo>
                    <a:pt x="496" y="1"/>
                  </a:moveTo>
                  <a:cubicBezTo>
                    <a:pt x="252" y="1"/>
                    <a:pt x="0" y="215"/>
                    <a:pt x="0" y="489"/>
                  </a:cubicBezTo>
                  <a:cubicBezTo>
                    <a:pt x="0" y="771"/>
                    <a:pt x="252" y="985"/>
                    <a:pt x="496" y="985"/>
                  </a:cubicBezTo>
                  <a:cubicBezTo>
                    <a:pt x="778" y="985"/>
                    <a:pt x="992" y="771"/>
                    <a:pt x="992" y="489"/>
                  </a:cubicBezTo>
                  <a:cubicBezTo>
                    <a:pt x="992" y="215"/>
                    <a:pt x="778" y="1"/>
                    <a:pt x="496" y="1"/>
                  </a:cubicBezTo>
                  <a:close/>
                </a:path>
              </a:pathLst>
            </a:custGeom>
            <a:solidFill>
              <a:srgbClr val="FB9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5"/>
            <p:cNvSpPr/>
            <p:nvPr/>
          </p:nvSpPr>
          <p:spPr>
            <a:xfrm>
              <a:off x="5502925" y="2386000"/>
              <a:ext cx="30000" cy="30200"/>
            </a:xfrm>
            <a:custGeom>
              <a:avLst/>
              <a:gdLst/>
              <a:ahLst/>
              <a:cxnLst/>
              <a:rect l="l" t="t" r="r" b="b"/>
              <a:pathLst>
                <a:path w="1200" h="1208" extrusionOk="0">
                  <a:moveTo>
                    <a:pt x="585" y="215"/>
                  </a:moveTo>
                  <a:cubicBezTo>
                    <a:pt x="800" y="215"/>
                    <a:pt x="955" y="371"/>
                    <a:pt x="955" y="585"/>
                  </a:cubicBezTo>
                  <a:cubicBezTo>
                    <a:pt x="955" y="800"/>
                    <a:pt x="800" y="956"/>
                    <a:pt x="585" y="956"/>
                  </a:cubicBezTo>
                  <a:cubicBezTo>
                    <a:pt x="400" y="956"/>
                    <a:pt x="215" y="800"/>
                    <a:pt x="215" y="585"/>
                  </a:cubicBezTo>
                  <a:cubicBezTo>
                    <a:pt x="215" y="371"/>
                    <a:pt x="400" y="215"/>
                    <a:pt x="585" y="215"/>
                  </a:cubicBezTo>
                  <a:close/>
                  <a:moveTo>
                    <a:pt x="585" y="1"/>
                  </a:moveTo>
                  <a:cubicBezTo>
                    <a:pt x="274" y="1"/>
                    <a:pt x="0" y="282"/>
                    <a:pt x="0" y="585"/>
                  </a:cubicBezTo>
                  <a:cubicBezTo>
                    <a:pt x="0" y="926"/>
                    <a:pt x="274" y="1207"/>
                    <a:pt x="585" y="1207"/>
                  </a:cubicBezTo>
                  <a:cubicBezTo>
                    <a:pt x="926" y="1207"/>
                    <a:pt x="1200" y="926"/>
                    <a:pt x="1200" y="585"/>
                  </a:cubicBezTo>
                  <a:cubicBezTo>
                    <a:pt x="1200" y="282"/>
                    <a:pt x="926"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7" name="Google Shape;1199;p42">
            <a:extLst>
              <a:ext uri="{FF2B5EF4-FFF2-40B4-BE49-F238E27FC236}">
                <a16:creationId xmlns:a16="http://schemas.microsoft.com/office/drawing/2014/main" id="{154DF191-8E7F-457E-B579-B7DEC3F0A977}"/>
              </a:ext>
            </a:extLst>
          </p:cNvPr>
          <p:cNvGrpSpPr/>
          <p:nvPr/>
        </p:nvGrpSpPr>
        <p:grpSpPr>
          <a:xfrm rot="14780131">
            <a:off x="75399" y="1159398"/>
            <a:ext cx="1259676" cy="600413"/>
            <a:chOff x="722008" y="4295396"/>
            <a:chExt cx="1259676" cy="600413"/>
          </a:xfrm>
        </p:grpSpPr>
        <p:grpSp>
          <p:nvGrpSpPr>
            <p:cNvPr id="278" name="Google Shape;1200;p42">
              <a:extLst>
                <a:ext uri="{FF2B5EF4-FFF2-40B4-BE49-F238E27FC236}">
                  <a16:creationId xmlns:a16="http://schemas.microsoft.com/office/drawing/2014/main" id="{4AE9ECFD-FE21-48C5-A3A9-31457FE58B5C}"/>
                </a:ext>
              </a:extLst>
            </p:cNvPr>
            <p:cNvGrpSpPr/>
            <p:nvPr/>
          </p:nvGrpSpPr>
          <p:grpSpPr>
            <a:xfrm>
              <a:off x="1933836" y="4847880"/>
              <a:ext cx="47848" cy="47929"/>
              <a:chOff x="-2822064" y="5229926"/>
              <a:chExt cx="55937" cy="56031"/>
            </a:xfrm>
          </p:grpSpPr>
          <p:sp>
            <p:nvSpPr>
              <p:cNvPr id="286" name="Google Shape;1201;p42">
                <a:extLst>
                  <a:ext uri="{FF2B5EF4-FFF2-40B4-BE49-F238E27FC236}">
                    <a16:creationId xmlns:a16="http://schemas.microsoft.com/office/drawing/2014/main" id="{F19967C2-FEC8-4ED3-967B-00DD548DF5F5}"/>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1202;p42">
                <a:extLst>
                  <a:ext uri="{FF2B5EF4-FFF2-40B4-BE49-F238E27FC236}">
                    <a16:creationId xmlns:a16="http://schemas.microsoft.com/office/drawing/2014/main" id="{53E8F786-9C86-485F-8EBF-E801C1D8F9A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9" name="Google Shape;1203;p42">
              <a:extLst>
                <a:ext uri="{FF2B5EF4-FFF2-40B4-BE49-F238E27FC236}">
                  <a16:creationId xmlns:a16="http://schemas.microsoft.com/office/drawing/2014/main" id="{0C31865A-433B-4E1C-9D4F-9D9908BF871F}"/>
                </a:ext>
              </a:extLst>
            </p:cNvPr>
            <p:cNvGrpSpPr/>
            <p:nvPr/>
          </p:nvGrpSpPr>
          <p:grpSpPr>
            <a:xfrm>
              <a:off x="1752622" y="4295396"/>
              <a:ext cx="44615" cy="41544"/>
              <a:chOff x="-2894441" y="4446062"/>
              <a:chExt cx="52157" cy="48567"/>
            </a:xfrm>
          </p:grpSpPr>
          <p:sp>
            <p:nvSpPr>
              <p:cNvPr id="284" name="Google Shape;1204;p42">
                <a:extLst>
                  <a:ext uri="{FF2B5EF4-FFF2-40B4-BE49-F238E27FC236}">
                    <a16:creationId xmlns:a16="http://schemas.microsoft.com/office/drawing/2014/main" id="{626E5A2E-81BF-494A-9D8C-A34410FA9693}"/>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1205;p42">
                <a:extLst>
                  <a:ext uri="{FF2B5EF4-FFF2-40B4-BE49-F238E27FC236}">
                    <a16:creationId xmlns:a16="http://schemas.microsoft.com/office/drawing/2014/main" id="{C823CFBC-8203-481C-BACA-88D7DEB270D9}"/>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 name="Google Shape;1206;p42">
              <a:extLst>
                <a:ext uri="{FF2B5EF4-FFF2-40B4-BE49-F238E27FC236}">
                  <a16:creationId xmlns:a16="http://schemas.microsoft.com/office/drawing/2014/main" id="{17C0DC48-C115-4F46-B5A9-C820230AFE40}"/>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1" name="Google Shape;1207;p42">
              <a:extLst>
                <a:ext uri="{FF2B5EF4-FFF2-40B4-BE49-F238E27FC236}">
                  <a16:creationId xmlns:a16="http://schemas.microsoft.com/office/drawing/2014/main" id="{368F22E2-3F4A-45C9-99CB-2A6B068D8FE0}"/>
                </a:ext>
              </a:extLst>
            </p:cNvPr>
            <p:cNvGrpSpPr/>
            <p:nvPr/>
          </p:nvGrpSpPr>
          <p:grpSpPr>
            <a:xfrm>
              <a:off x="722008" y="4734478"/>
              <a:ext cx="121075" cy="113397"/>
              <a:chOff x="-1622839" y="4549431"/>
              <a:chExt cx="141542" cy="132566"/>
            </a:xfrm>
          </p:grpSpPr>
          <p:sp>
            <p:nvSpPr>
              <p:cNvPr id="282" name="Google Shape;1208;p42">
                <a:extLst>
                  <a:ext uri="{FF2B5EF4-FFF2-40B4-BE49-F238E27FC236}">
                    <a16:creationId xmlns:a16="http://schemas.microsoft.com/office/drawing/2014/main" id="{9B3DCD24-85F7-4137-A218-686B54479655}"/>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1209;p42">
                <a:extLst>
                  <a:ext uri="{FF2B5EF4-FFF2-40B4-BE49-F238E27FC236}">
                    <a16:creationId xmlns:a16="http://schemas.microsoft.com/office/drawing/2014/main" id="{C42BD7C1-E25A-470A-805E-E336F6F1D633}"/>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5" name="Picture 4">
            <a:extLst>
              <a:ext uri="{FF2B5EF4-FFF2-40B4-BE49-F238E27FC236}">
                <a16:creationId xmlns:a16="http://schemas.microsoft.com/office/drawing/2014/main" id="{6608F3C0-ED9A-4F92-BB11-3CB89FB7CCAE}"/>
              </a:ext>
            </a:extLst>
          </p:cNvPr>
          <p:cNvPicPr>
            <a:picLocks noChangeAspect="1"/>
          </p:cNvPicPr>
          <p:nvPr/>
        </p:nvPicPr>
        <p:blipFill>
          <a:blip r:embed="rId3"/>
          <a:stretch>
            <a:fillRect/>
          </a:stretch>
        </p:blipFill>
        <p:spPr>
          <a:xfrm>
            <a:off x="3657192" y="711925"/>
            <a:ext cx="1829616" cy="1829616"/>
          </a:xfrm>
          <a:prstGeom prst="rect">
            <a:avLst/>
          </a:prstGeom>
        </p:spPr>
      </p:pic>
      <p:grpSp>
        <p:nvGrpSpPr>
          <p:cNvPr id="290" name="Google Shape;1199;p42">
            <a:extLst>
              <a:ext uri="{FF2B5EF4-FFF2-40B4-BE49-F238E27FC236}">
                <a16:creationId xmlns:a16="http://schemas.microsoft.com/office/drawing/2014/main" id="{19D0B9F7-8D38-4BCC-B529-A31298375D3D}"/>
              </a:ext>
            </a:extLst>
          </p:cNvPr>
          <p:cNvGrpSpPr/>
          <p:nvPr/>
        </p:nvGrpSpPr>
        <p:grpSpPr>
          <a:xfrm rot="15650476">
            <a:off x="8038683" y="4456891"/>
            <a:ext cx="1259676" cy="600413"/>
            <a:chOff x="722008" y="4295396"/>
            <a:chExt cx="1259676" cy="600413"/>
          </a:xfrm>
        </p:grpSpPr>
        <p:grpSp>
          <p:nvGrpSpPr>
            <p:cNvPr id="291" name="Google Shape;1200;p42">
              <a:extLst>
                <a:ext uri="{FF2B5EF4-FFF2-40B4-BE49-F238E27FC236}">
                  <a16:creationId xmlns:a16="http://schemas.microsoft.com/office/drawing/2014/main" id="{DBC9EC17-87B8-43C3-A11B-28C15F66A165}"/>
                </a:ext>
              </a:extLst>
            </p:cNvPr>
            <p:cNvGrpSpPr/>
            <p:nvPr/>
          </p:nvGrpSpPr>
          <p:grpSpPr>
            <a:xfrm>
              <a:off x="1933836" y="4847880"/>
              <a:ext cx="47848" cy="47929"/>
              <a:chOff x="-2822064" y="5229926"/>
              <a:chExt cx="55937" cy="56031"/>
            </a:xfrm>
          </p:grpSpPr>
          <p:sp>
            <p:nvSpPr>
              <p:cNvPr id="299" name="Google Shape;1201;p42">
                <a:extLst>
                  <a:ext uri="{FF2B5EF4-FFF2-40B4-BE49-F238E27FC236}">
                    <a16:creationId xmlns:a16="http://schemas.microsoft.com/office/drawing/2014/main" id="{7F686D11-B194-4738-A27C-6B65B805725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1202;p42">
                <a:extLst>
                  <a:ext uri="{FF2B5EF4-FFF2-40B4-BE49-F238E27FC236}">
                    <a16:creationId xmlns:a16="http://schemas.microsoft.com/office/drawing/2014/main" id="{8CA9ED25-0350-4EC6-9340-8395A22F2969}"/>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2" name="Google Shape;1203;p42">
              <a:extLst>
                <a:ext uri="{FF2B5EF4-FFF2-40B4-BE49-F238E27FC236}">
                  <a16:creationId xmlns:a16="http://schemas.microsoft.com/office/drawing/2014/main" id="{8A6538C0-098C-4645-B6DF-8EB409D65737}"/>
                </a:ext>
              </a:extLst>
            </p:cNvPr>
            <p:cNvGrpSpPr/>
            <p:nvPr/>
          </p:nvGrpSpPr>
          <p:grpSpPr>
            <a:xfrm>
              <a:off x="1752622" y="4295396"/>
              <a:ext cx="44615" cy="41544"/>
              <a:chOff x="-2894441" y="4446062"/>
              <a:chExt cx="52157" cy="48567"/>
            </a:xfrm>
          </p:grpSpPr>
          <p:sp>
            <p:nvSpPr>
              <p:cNvPr id="297" name="Google Shape;1204;p42">
                <a:extLst>
                  <a:ext uri="{FF2B5EF4-FFF2-40B4-BE49-F238E27FC236}">
                    <a16:creationId xmlns:a16="http://schemas.microsoft.com/office/drawing/2014/main" id="{9C6894DE-22C6-4FFC-9A28-64E0FE299668}"/>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1205;p42">
                <a:extLst>
                  <a:ext uri="{FF2B5EF4-FFF2-40B4-BE49-F238E27FC236}">
                    <a16:creationId xmlns:a16="http://schemas.microsoft.com/office/drawing/2014/main" id="{76130A97-49C0-482A-B5C3-C54C1C831D19}"/>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3" name="Google Shape;1206;p42">
              <a:extLst>
                <a:ext uri="{FF2B5EF4-FFF2-40B4-BE49-F238E27FC236}">
                  <a16:creationId xmlns:a16="http://schemas.microsoft.com/office/drawing/2014/main" id="{7F78DE9A-CEE7-4D8F-8AF4-06F20E3DA05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4" name="Google Shape;1207;p42">
              <a:extLst>
                <a:ext uri="{FF2B5EF4-FFF2-40B4-BE49-F238E27FC236}">
                  <a16:creationId xmlns:a16="http://schemas.microsoft.com/office/drawing/2014/main" id="{A6F037D6-782F-4F73-B7DE-4C14A3EA4D83}"/>
                </a:ext>
              </a:extLst>
            </p:cNvPr>
            <p:cNvGrpSpPr/>
            <p:nvPr/>
          </p:nvGrpSpPr>
          <p:grpSpPr>
            <a:xfrm>
              <a:off x="722008" y="4734478"/>
              <a:ext cx="121075" cy="113397"/>
              <a:chOff x="-1622839" y="4549431"/>
              <a:chExt cx="141542" cy="132566"/>
            </a:xfrm>
          </p:grpSpPr>
          <p:sp>
            <p:nvSpPr>
              <p:cNvPr id="295" name="Google Shape;1208;p42">
                <a:extLst>
                  <a:ext uri="{FF2B5EF4-FFF2-40B4-BE49-F238E27FC236}">
                    <a16:creationId xmlns:a16="http://schemas.microsoft.com/office/drawing/2014/main" id="{5FBA358D-C681-4B73-A648-E05DE1FAA41F}"/>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1209;p42">
                <a:extLst>
                  <a:ext uri="{FF2B5EF4-FFF2-40B4-BE49-F238E27FC236}">
                    <a16:creationId xmlns:a16="http://schemas.microsoft.com/office/drawing/2014/main" id="{0A1C55CD-9BFC-4A9B-8913-103911D0C8CB}"/>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7"/>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b="1" dirty="0">
                <a:solidFill>
                  <a:schemeClr val="accent4"/>
                </a:solidFill>
                <a:latin typeface="Arial Rounded MT Bold" panose="020F0704030504030204" pitchFamily="34" charset="0"/>
              </a:rPr>
              <a:t>Problèmatique:</a:t>
            </a:r>
            <a:r>
              <a:rPr lang="en-US" b="1" dirty="0">
                <a:solidFill>
                  <a:schemeClr val="accent4"/>
                </a:solidFill>
              </a:rPr>
              <a:t> </a:t>
            </a:r>
            <a:endParaRPr b="1" dirty="0">
              <a:solidFill>
                <a:schemeClr val="accent4"/>
              </a:solidFill>
            </a:endParaRPr>
          </a:p>
        </p:txBody>
      </p:sp>
      <p:pic>
        <p:nvPicPr>
          <p:cNvPr id="11" name="Picture 10">
            <a:extLst>
              <a:ext uri="{FF2B5EF4-FFF2-40B4-BE49-F238E27FC236}">
                <a16:creationId xmlns:a16="http://schemas.microsoft.com/office/drawing/2014/main" id="{7A1E773A-1CF0-448A-93DB-E5C654DBA6B6}"/>
              </a:ext>
            </a:extLst>
          </p:cNvPr>
          <p:cNvPicPr>
            <a:picLocks noChangeAspect="1"/>
          </p:cNvPicPr>
          <p:nvPr/>
        </p:nvPicPr>
        <p:blipFill>
          <a:blip r:embed="rId3"/>
          <a:stretch>
            <a:fillRect/>
          </a:stretch>
        </p:blipFill>
        <p:spPr>
          <a:xfrm>
            <a:off x="765720" y="809807"/>
            <a:ext cx="1761943" cy="1761943"/>
          </a:xfrm>
          <a:prstGeom prst="rect">
            <a:avLst/>
          </a:prstGeom>
        </p:spPr>
      </p:pic>
      <p:pic>
        <p:nvPicPr>
          <p:cNvPr id="12" name="Picture 11">
            <a:extLst>
              <a:ext uri="{FF2B5EF4-FFF2-40B4-BE49-F238E27FC236}">
                <a16:creationId xmlns:a16="http://schemas.microsoft.com/office/drawing/2014/main" id="{C7792452-BBEB-43D9-90A4-E096B2C1B3D0}"/>
              </a:ext>
            </a:extLst>
          </p:cNvPr>
          <p:cNvPicPr>
            <a:picLocks noChangeAspect="1"/>
          </p:cNvPicPr>
          <p:nvPr/>
        </p:nvPicPr>
        <p:blipFill>
          <a:blip r:embed="rId4"/>
          <a:stretch>
            <a:fillRect/>
          </a:stretch>
        </p:blipFill>
        <p:spPr>
          <a:xfrm>
            <a:off x="5957296" y="809807"/>
            <a:ext cx="1640432" cy="1640432"/>
          </a:xfrm>
          <a:prstGeom prst="rect">
            <a:avLst/>
          </a:prstGeom>
        </p:spPr>
      </p:pic>
      <p:pic>
        <p:nvPicPr>
          <p:cNvPr id="17" name="Picture 16">
            <a:extLst>
              <a:ext uri="{FF2B5EF4-FFF2-40B4-BE49-F238E27FC236}">
                <a16:creationId xmlns:a16="http://schemas.microsoft.com/office/drawing/2014/main" id="{37DD2A97-7C32-4E18-9434-904090947AD3}"/>
              </a:ext>
            </a:extLst>
          </p:cNvPr>
          <p:cNvPicPr>
            <a:picLocks noChangeAspect="1"/>
          </p:cNvPicPr>
          <p:nvPr/>
        </p:nvPicPr>
        <p:blipFill>
          <a:blip r:embed="rId3"/>
          <a:stretch>
            <a:fillRect/>
          </a:stretch>
        </p:blipFill>
        <p:spPr>
          <a:xfrm>
            <a:off x="765720" y="2875916"/>
            <a:ext cx="1761943" cy="1761943"/>
          </a:xfrm>
          <a:prstGeom prst="rect">
            <a:avLst/>
          </a:prstGeom>
        </p:spPr>
      </p:pic>
      <p:pic>
        <p:nvPicPr>
          <p:cNvPr id="18" name="Picture 17">
            <a:extLst>
              <a:ext uri="{FF2B5EF4-FFF2-40B4-BE49-F238E27FC236}">
                <a16:creationId xmlns:a16="http://schemas.microsoft.com/office/drawing/2014/main" id="{F1050FCD-F841-4E94-9AF9-FB8A8F220ACE}"/>
              </a:ext>
            </a:extLst>
          </p:cNvPr>
          <p:cNvPicPr>
            <a:picLocks noChangeAspect="1"/>
          </p:cNvPicPr>
          <p:nvPr/>
        </p:nvPicPr>
        <p:blipFill>
          <a:blip r:embed="rId4"/>
          <a:stretch>
            <a:fillRect/>
          </a:stretch>
        </p:blipFill>
        <p:spPr>
          <a:xfrm>
            <a:off x="5957295" y="2924453"/>
            <a:ext cx="1640432" cy="1640432"/>
          </a:xfrm>
          <a:prstGeom prst="rect">
            <a:avLst/>
          </a:prstGeom>
        </p:spPr>
      </p:pic>
      <p:cxnSp>
        <p:nvCxnSpPr>
          <p:cNvPr id="16" name="Connector: Elbow 15">
            <a:extLst>
              <a:ext uri="{FF2B5EF4-FFF2-40B4-BE49-F238E27FC236}">
                <a16:creationId xmlns:a16="http://schemas.microsoft.com/office/drawing/2014/main" id="{F1B998F7-49C2-4B99-8A2E-7B2568C73BA3}"/>
              </a:ext>
            </a:extLst>
          </p:cNvPr>
          <p:cNvCxnSpPr/>
          <p:nvPr/>
        </p:nvCxnSpPr>
        <p:spPr>
          <a:xfrm>
            <a:off x="2723922" y="3603368"/>
            <a:ext cx="3037114" cy="59436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Connector: Elbow 21">
            <a:extLst>
              <a:ext uri="{FF2B5EF4-FFF2-40B4-BE49-F238E27FC236}">
                <a16:creationId xmlns:a16="http://schemas.microsoft.com/office/drawing/2014/main" id="{B498E5CC-C803-471F-A6E2-0AF00B4AE981}"/>
              </a:ext>
            </a:extLst>
          </p:cNvPr>
          <p:cNvCxnSpPr/>
          <p:nvPr/>
        </p:nvCxnSpPr>
        <p:spPr>
          <a:xfrm>
            <a:off x="2723922" y="1493674"/>
            <a:ext cx="3037114" cy="59436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D10730D2-EB5B-47CB-8A3F-4C4BF36D0ECB}"/>
              </a:ext>
            </a:extLst>
          </p:cNvPr>
          <p:cNvSpPr/>
          <p:nvPr/>
        </p:nvSpPr>
        <p:spPr>
          <a:xfrm>
            <a:off x="2335528" y="2517408"/>
            <a:ext cx="4846322" cy="461665"/>
          </a:xfrm>
          <a:prstGeom prst="rect">
            <a:avLst/>
          </a:prstGeom>
        </p:spPr>
        <p:txBody>
          <a:bodyPr wrap="square">
            <a:spAutoFit/>
          </a:bodyPr>
          <a:lstStyle/>
          <a:p>
            <a:r>
              <a:rPr lang="fr-FR" sz="2400" dirty="0">
                <a:solidFill>
                  <a:schemeClr val="accent4"/>
                </a:solidFill>
                <a:latin typeface="Arial Rounded MT Bold" panose="020F0704030504030204" pitchFamily="34" charset="0"/>
              </a:rPr>
              <a:t>Deux approches différentes</a:t>
            </a:r>
            <a:endParaRPr lang="en-US" sz="2400" dirty="0">
              <a:solidFill>
                <a:schemeClr val="accent4"/>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D76F1585-93C1-40E4-B960-33163C433ED3}"/>
              </a:ext>
            </a:extLst>
          </p:cNvPr>
          <p:cNvPicPr>
            <a:picLocks noChangeAspect="1"/>
          </p:cNvPicPr>
          <p:nvPr/>
        </p:nvPicPr>
        <p:blipFill>
          <a:blip r:embed="rId5"/>
          <a:stretch>
            <a:fillRect/>
          </a:stretch>
        </p:blipFill>
        <p:spPr>
          <a:xfrm>
            <a:off x="116483" y="2313992"/>
            <a:ext cx="665081" cy="6650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randombar(horizontal)">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anim calcmode="lin" valueType="num">
                                      <p:cBhvr>
                                        <p:cTn id="51" dur="1000" fill="hold"/>
                                        <p:tgtEl>
                                          <p:spTgt spid="2"/>
                                        </p:tgtEl>
                                        <p:attrNameLst>
                                          <p:attrName>ppt_x</p:attrName>
                                        </p:attrNameLst>
                                      </p:cBhvr>
                                      <p:tavLst>
                                        <p:tav tm="0">
                                          <p:val>
                                            <p:strVal val="#ppt_x"/>
                                          </p:val>
                                        </p:tav>
                                        <p:tav tm="100000">
                                          <p:val>
                                            <p:strVal val="#ppt_x"/>
                                          </p:val>
                                        </p:tav>
                                      </p:tavLst>
                                    </p:anim>
                                    <p:anim calcmode="lin" valueType="num">
                                      <p:cBhvr>
                                        <p:cTn id="5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cxnSp>
        <p:nvCxnSpPr>
          <p:cNvPr id="29" name="Connector: Elbow 28">
            <a:extLst>
              <a:ext uri="{FF2B5EF4-FFF2-40B4-BE49-F238E27FC236}">
                <a16:creationId xmlns:a16="http://schemas.microsoft.com/office/drawing/2014/main" id="{19319B89-01CA-4DA9-A973-78EDC2179BF1}"/>
              </a:ext>
            </a:extLst>
          </p:cNvPr>
          <p:cNvCxnSpPr>
            <a:cxnSpLocks/>
          </p:cNvCxnSpPr>
          <p:nvPr/>
        </p:nvCxnSpPr>
        <p:spPr>
          <a:xfrm rot="10800000" flipH="1" flipV="1">
            <a:off x="1149137" y="1630050"/>
            <a:ext cx="335036" cy="2609013"/>
          </a:xfrm>
          <a:prstGeom prst="bentConnector3">
            <a:avLst>
              <a:gd name="adj1" fmla="val -5685"/>
            </a:avLst>
          </a:prstGeom>
          <a:ln>
            <a:tailEnd type="triangle"/>
          </a:ln>
        </p:spPr>
        <p:style>
          <a:lnRef idx="2">
            <a:schemeClr val="dk1"/>
          </a:lnRef>
          <a:fillRef idx="0">
            <a:schemeClr val="dk1"/>
          </a:fillRef>
          <a:effectRef idx="1">
            <a:schemeClr val="dk1"/>
          </a:effectRef>
          <a:fontRef idx="minor">
            <a:schemeClr val="tx1"/>
          </a:fontRef>
        </p:style>
      </p:cxnSp>
      <p:cxnSp>
        <p:nvCxnSpPr>
          <p:cNvPr id="41" name="Connector: Elbow 40">
            <a:extLst>
              <a:ext uri="{FF2B5EF4-FFF2-40B4-BE49-F238E27FC236}">
                <a16:creationId xmlns:a16="http://schemas.microsoft.com/office/drawing/2014/main" id="{B99D8D54-E69D-44DF-A544-8DCFAFDC8560}"/>
              </a:ext>
            </a:extLst>
          </p:cNvPr>
          <p:cNvCxnSpPr>
            <a:cxnSpLocks/>
          </p:cNvCxnSpPr>
          <p:nvPr/>
        </p:nvCxnSpPr>
        <p:spPr>
          <a:xfrm rot="10800000" flipH="1" flipV="1">
            <a:off x="1149137" y="1630051"/>
            <a:ext cx="322654" cy="1369830"/>
          </a:xfrm>
          <a:prstGeom prst="bentConnector3">
            <a:avLst>
              <a:gd name="adj1" fmla="val -5904"/>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nector: Elbow 45">
            <a:extLst>
              <a:ext uri="{FF2B5EF4-FFF2-40B4-BE49-F238E27FC236}">
                <a16:creationId xmlns:a16="http://schemas.microsoft.com/office/drawing/2014/main" id="{23AE82BE-F4E3-4F10-A1A4-C11D82054F9B}"/>
              </a:ext>
            </a:extLst>
          </p:cNvPr>
          <p:cNvCxnSpPr>
            <a:cxnSpLocks/>
          </p:cNvCxnSpPr>
          <p:nvPr/>
        </p:nvCxnSpPr>
        <p:spPr>
          <a:xfrm rot="10800000" flipH="1" flipV="1">
            <a:off x="3066912" y="1630049"/>
            <a:ext cx="335036" cy="2609013"/>
          </a:xfrm>
          <a:prstGeom prst="bentConnector3">
            <a:avLst>
              <a:gd name="adj1" fmla="val -5685"/>
            </a:avLst>
          </a:prstGeom>
          <a:ln>
            <a:tailEnd type="triangle"/>
          </a:ln>
        </p:spPr>
        <p:style>
          <a:lnRef idx="2">
            <a:schemeClr val="dk1"/>
          </a:lnRef>
          <a:fillRef idx="0">
            <a:schemeClr val="dk1"/>
          </a:fillRef>
          <a:effectRef idx="1">
            <a:schemeClr val="dk1"/>
          </a:effectRef>
          <a:fontRef idx="minor">
            <a:schemeClr val="tx1"/>
          </a:fontRef>
        </p:style>
      </p:cxnSp>
      <p:cxnSp>
        <p:nvCxnSpPr>
          <p:cNvPr id="47" name="Connector: Elbow 46">
            <a:extLst>
              <a:ext uri="{FF2B5EF4-FFF2-40B4-BE49-F238E27FC236}">
                <a16:creationId xmlns:a16="http://schemas.microsoft.com/office/drawing/2014/main" id="{74EEDB17-0F96-4C5E-81D2-DAD696AF0095}"/>
              </a:ext>
            </a:extLst>
          </p:cNvPr>
          <p:cNvCxnSpPr>
            <a:cxnSpLocks/>
          </p:cNvCxnSpPr>
          <p:nvPr/>
        </p:nvCxnSpPr>
        <p:spPr>
          <a:xfrm rot="10800000" flipH="1" flipV="1">
            <a:off x="3066912" y="1630050"/>
            <a:ext cx="322654" cy="1369830"/>
          </a:xfrm>
          <a:prstGeom prst="bentConnector3">
            <a:avLst>
              <a:gd name="adj1" fmla="val -5904"/>
            </a:avLst>
          </a:prstGeom>
          <a:ln>
            <a:tailEnd type="triangle"/>
          </a:ln>
        </p:spPr>
        <p:style>
          <a:lnRef idx="2">
            <a:schemeClr val="dk1"/>
          </a:lnRef>
          <a:fillRef idx="0">
            <a:schemeClr val="dk1"/>
          </a:fillRef>
          <a:effectRef idx="1">
            <a:schemeClr val="dk1"/>
          </a:effectRef>
          <a:fontRef idx="minor">
            <a:schemeClr val="tx1"/>
          </a:fontRef>
        </p:style>
      </p:cxnSp>
      <p:cxnSp>
        <p:nvCxnSpPr>
          <p:cNvPr id="50" name="Connector: Elbow 49">
            <a:extLst>
              <a:ext uri="{FF2B5EF4-FFF2-40B4-BE49-F238E27FC236}">
                <a16:creationId xmlns:a16="http://schemas.microsoft.com/office/drawing/2014/main" id="{933D3767-C88B-495E-A0AF-EEBF7177D0ED}"/>
              </a:ext>
            </a:extLst>
          </p:cNvPr>
          <p:cNvCxnSpPr/>
          <p:nvPr/>
        </p:nvCxnSpPr>
        <p:spPr>
          <a:xfrm rot="10800000" flipH="1" flipV="1">
            <a:off x="4991035" y="1630050"/>
            <a:ext cx="335036" cy="2609013"/>
          </a:xfrm>
          <a:prstGeom prst="bentConnector3">
            <a:avLst>
              <a:gd name="adj1" fmla="val -5685"/>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nector: Elbow 50">
            <a:extLst>
              <a:ext uri="{FF2B5EF4-FFF2-40B4-BE49-F238E27FC236}">
                <a16:creationId xmlns:a16="http://schemas.microsoft.com/office/drawing/2014/main" id="{F017AD90-094D-482D-87AE-8F0C62AC05F3}"/>
              </a:ext>
            </a:extLst>
          </p:cNvPr>
          <p:cNvCxnSpPr>
            <a:cxnSpLocks/>
          </p:cNvCxnSpPr>
          <p:nvPr/>
        </p:nvCxnSpPr>
        <p:spPr>
          <a:xfrm rot="10800000" flipH="1" flipV="1">
            <a:off x="4991035" y="1630051"/>
            <a:ext cx="322654" cy="1369830"/>
          </a:xfrm>
          <a:prstGeom prst="bentConnector3">
            <a:avLst>
              <a:gd name="adj1" fmla="val -5904"/>
            </a:avLst>
          </a:prstGeom>
          <a:ln>
            <a:tailEnd type="triangle"/>
          </a:ln>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C55E3D65-A046-437E-BEFB-4EFEC7B24D0B}"/>
              </a:ext>
            </a:extLst>
          </p:cNvPr>
          <p:cNvSpPr/>
          <p:nvPr/>
        </p:nvSpPr>
        <p:spPr>
          <a:xfrm>
            <a:off x="6868896" y="1068896"/>
            <a:ext cx="1223155" cy="1185451"/>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B030A82-D8D5-43D7-8986-FE836D4EBB3B}"/>
              </a:ext>
            </a:extLst>
          </p:cNvPr>
          <p:cNvSpPr/>
          <p:nvPr/>
        </p:nvSpPr>
        <p:spPr>
          <a:xfrm>
            <a:off x="4970669" y="1040509"/>
            <a:ext cx="1223155" cy="1185451"/>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1F2F9A-8041-4C68-8DA4-0E69D5F75907}"/>
              </a:ext>
            </a:extLst>
          </p:cNvPr>
          <p:cNvSpPr/>
          <p:nvPr/>
        </p:nvSpPr>
        <p:spPr>
          <a:xfrm>
            <a:off x="3046051" y="1037387"/>
            <a:ext cx="1223155" cy="1188573"/>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123A117-BA22-4382-904F-294CF4A5931C}"/>
              </a:ext>
            </a:extLst>
          </p:cNvPr>
          <p:cNvSpPr/>
          <p:nvPr/>
        </p:nvSpPr>
        <p:spPr>
          <a:xfrm>
            <a:off x="1123716" y="1005991"/>
            <a:ext cx="1223155" cy="1248119"/>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Google Shape;2193;p47"/>
          <p:cNvSpPr txBox="1">
            <a:spLocks noGrp="1"/>
          </p:cNvSpPr>
          <p:nvPr>
            <p:ph type="title"/>
          </p:nvPr>
        </p:nvSpPr>
        <p:spPr>
          <a:xfrm>
            <a:off x="720000" y="2720"/>
            <a:ext cx="7704000" cy="572700"/>
          </a:xfrm>
          <a:prstGeom prst="rect">
            <a:avLst/>
          </a:prstGeom>
        </p:spPr>
        <p:txBody>
          <a:bodyPr spcFirstLastPara="1" wrap="square" lIns="91425" tIns="91425" rIns="91425" bIns="91425" anchor="t" anchorCtr="0">
            <a:noAutofit/>
          </a:bodyPr>
          <a:lstStyle/>
          <a:p>
            <a:pPr lvl="0"/>
            <a:r>
              <a:rPr lang="fr-FR" sz="3200" dirty="0">
                <a:solidFill>
                  <a:srgbClr val="2D2D48"/>
                </a:solidFill>
                <a:latin typeface="Arial Rounded MT Bold" panose="020F0704030504030204" pitchFamily="34" charset="0"/>
              </a:rPr>
              <a:t>Méthode</a:t>
            </a:r>
            <a:r>
              <a:rPr lang="en-US" sz="3200" b="1" dirty="0">
                <a:solidFill>
                  <a:schemeClr val="tx1"/>
                </a:solidFill>
              </a:rPr>
              <a:t> </a:t>
            </a:r>
            <a:r>
              <a:rPr lang="en-US" sz="3200" b="1" dirty="0">
                <a:solidFill>
                  <a:schemeClr val="accent4"/>
                </a:solidFill>
              </a:rPr>
              <a:t>1</a:t>
            </a:r>
            <a:endParaRPr sz="3200" b="1" dirty="0">
              <a:solidFill>
                <a:schemeClr val="tx1"/>
              </a:solidFill>
            </a:endParaRPr>
          </a:p>
        </p:txBody>
      </p:sp>
      <p:sp>
        <p:nvSpPr>
          <p:cNvPr id="9" name="Rectangle 8">
            <a:extLst>
              <a:ext uri="{FF2B5EF4-FFF2-40B4-BE49-F238E27FC236}">
                <a16:creationId xmlns:a16="http://schemas.microsoft.com/office/drawing/2014/main" id="{5442FA0D-4843-4E0A-86A1-5B919987F75F}"/>
              </a:ext>
            </a:extLst>
          </p:cNvPr>
          <p:cNvSpPr/>
          <p:nvPr/>
        </p:nvSpPr>
        <p:spPr>
          <a:xfrm>
            <a:off x="1264641" y="1133340"/>
            <a:ext cx="939473" cy="307777"/>
          </a:xfrm>
          <a:prstGeom prst="rect">
            <a:avLst/>
          </a:prstGeom>
        </p:spPr>
        <p:txBody>
          <a:bodyPr wrap="square">
            <a:spAutoFit/>
          </a:bodyPr>
          <a:lstStyle/>
          <a:p>
            <a:r>
              <a:rPr lang="fr-FR" dirty="0">
                <a:solidFill>
                  <a:schemeClr val="bg1"/>
                </a:solidFill>
                <a:latin typeface="Arial Rounded MT Bold" panose="020F0704030504030204" pitchFamily="34" charset="0"/>
              </a:rPr>
              <a:t>Planning</a:t>
            </a:r>
            <a:r>
              <a:rPr lang="fr-FR" dirty="0">
                <a:solidFill>
                  <a:schemeClr val="accent2">
                    <a:lumMod val="75000"/>
                  </a:schemeClr>
                </a:solidFill>
                <a:latin typeface="Arial Rounded MT Bold" panose="020F0704030504030204" pitchFamily="34" charset="0"/>
              </a:rPr>
              <a:t> </a:t>
            </a:r>
            <a:endParaRPr lang="en-US" dirty="0">
              <a:solidFill>
                <a:schemeClr val="accent2">
                  <a:lumMod val="75000"/>
                </a:schemeClr>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18F95DF3-7EF2-4087-93D4-6F978B7F17B8}"/>
              </a:ext>
            </a:extLst>
          </p:cNvPr>
          <p:cNvPicPr>
            <a:picLocks noChangeAspect="1"/>
          </p:cNvPicPr>
          <p:nvPr/>
        </p:nvPicPr>
        <p:blipFill>
          <a:blip r:embed="rId3"/>
          <a:stretch>
            <a:fillRect/>
          </a:stretch>
        </p:blipFill>
        <p:spPr>
          <a:xfrm>
            <a:off x="1528166" y="1460041"/>
            <a:ext cx="574173" cy="574173"/>
          </a:xfrm>
          <a:prstGeom prst="rect">
            <a:avLst/>
          </a:prstGeom>
        </p:spPr>
      </p:pic>
      <p:pic>
        <p:nvPicPr>
          <p:cNvPr id="4" name="Picture 3">
            <a:extLst>
              <a:ext uri="{FF2B5EF4-FFF2-40B4-BE49-F238E27FC236}">
                <a16:creationId xmlns:a16="http://schemas.microsoft.com/office/drawing/2014/main" id="{A3808B87-9555-4B16-99ED-29E144A5FD4C}"/>
              </a:ext>
            </a:extLst>
          </p:cNvPr>
          <p:cNvPicPr>
            <a:picLocks noChangeAspect="1"/>
          </p:cNvPicPr>
          <p:nvPr/>
        </p:nvPicPr>
        <p:blipFill>
          <a:blip r:embed="rId4"/>
          <a:stretch>
            <a:fillRect/>
          </a:stretch>
        </p:blipFill>
        <p:spPr>
          <a:xfrm>
            <a:off x="1546783" y="2737258"/>
            <a:ext cx="576008" cy="576008"/>
          </a:xfrm>
          <a:prstGeom prst="rect">
            <a:avLst/>
          </a:prstGeom>
        </p:spPr>
      </p:pic>
      <p:sp>
        <p:nvSpPr>
          <p:cNvPr id="18" name="Rectangle 17">
            <a:extLst>
              <a:ext uri="{FF2B5EF4-FFF2-40B4-BE49-F238E27FC236}">
                <a16:creationId xmlns:a16="http://schemas.microsoft.com/office/drawing/2014/main" id="{5CF4005E-8681-42A1-BE2B-D049C40EEC81}"/>
              </a:ext>
            </a:extLst>
          </p:cNvPr>
          <p:cNvSpPr/>
          <p:nvPr/>
        </p:nvSpPr>
        <p:spPr>
          <a:xfrm>
            <a:off x="1295506" y="3638165"/>
            <a:ext cx="1088647" cy="276999"/>
          </a:xfrm>
          <a:prstGeom prst="rect">
            <a:avLst/>
          </a:prstGeom>
        </p:spPr>
        <p:txBody>
          <a:bodyPr wrap="square">
            <a:spAutoFit/>
          </a:bodyPr>
          <a:lstStyle/>
          <a:p>
            <a:r>
              <a:rPr lang="fr-FR" sz="1200" dirty="0">
                <a:solidFill>
                  <a:srgbClr val="C80A50"/>
                </a:solidFill>
                <a:latin typeface="Arial Rounded MT Bold" panose="020F0704030504030204" pitchFamily="34" charset="0"/>
              </a:rPr>
              <a:t>Fournisseur</a:t>
            </a:r>
            <a:r>
              <a:rPr lang="fr-FR" sz="1200" b="1" dirty="0">
                <a:solidFill>
                  <a:srgbClr val="C80A50"/>
                </a:solidFill>
                <a:latin typeface="Arial Rounded MT Bold" panose="020F0704030504030204" pitchFamily="34" charset="0"/>
              </a:rPr>
              <a:t> </a:t>
            </a:r>
            <a:endParaRPr lang="en-US" sz="1200" b="1" dirty="0">
              <a:solidFill>
                <a:srgbClr val="C80A50"/>
              </a:solidFill>
              <a:latin typeface="Arial Rounded MT Bold" panose="020F0704030504030204" pitchFamily="34" charset="0"/>
            </a:endParaRPr>
          </a:p>
        </p:txBody>
      </p:sp>
      <p:pic>
        <p:nvPicPr>
          <p:cNvPr id="17" name="Picture 16">
            <a:extLst>
              <a:ext uri="{FF2B5EF4-FFF2-40B4-BE49-F238E27FC236}">
                <a16:creationId xmlns:a16="http://schemas.microsoft.com/office/drawing/2014/main" id="{09F80D27-E531-410C-8E7F-A6A98973E262}"/>
              </a:ext>
            </a:extLst>
          </p:cNvPr>
          <p:cNvPicPr>
            <a:picLocks noChangeAspect="1"/>
          </p:cNvPicPr>
          <p:nvPr/>
        </p:nvPicPr>
        <p:blipFill>
          <a:blip r:embed="rId5"/>
          <a:stretch>
            <a:fillRect/>
          </a:stretch>
        </p:blipFill>
        <p:spPr>
          <a:xfrm>
            <a:off x="3483149" y="3943450"/>
            <a:ext cx="572700" cy="572700"/>
          </a:xfrm>
          <a:prstGeom prst="rect">
            <a:avLst/>
          </a:prstGeom>
        </p:spPr>
      </p:pic>
      <p:sp>
        <p:nvSpPr>
          <p:cNvPr id="23" name="Rectangle 22">
            <a:extLst>
              <a:ext uri="{FF2B5EF4-FFF2-40B4-BE49-F238E27FC236}">
                <a16:creationId xmlns:a16="http://schemas.microsoft.com/office/drawing/2014/main" id="{8EB8A74E-A0E7-4084-9375-41BD9686517B}"/>
              </a:ext>
            </a:extLst>
          </p:cNvPr>
          <p:cNvSpPr/>
          <p:nvPr/>
        </p:nvSpPr>
        <p:spPr>
          <a:xfrm>
            <a:off x="1458752" y="2434311"/>
            <a:ext cx="721544" cy="276999"/>
          </a:xfrm>
          <a:prstGeom prst="rect">
            <a:avLst/>
          </a:prstGeom>
        </p:spPr>
        <p:txBody>
          <a:bodyPr wrap="square">
            <a:spAutoFit/>
          </a:bodyPr>
          <a:lstStyle/>
          <a:p>
            <a:r>
              <a:rPr lang="fr-FR" sz="1200" dirty="0">
                <a:solidFill>
                  <a:srgbClr val="C80A50"/>
                </a:solidFill>
                <a:latin typeface="Arial Rounded MT Bold" panose="020F0704030504030204" pitchFamily="34" charset="0"/>
              </a:rPr>
              <a:t>Design</a:t>
            </a:r>
            <a:r>
              <a:rPr lang="fr-FR" sz="1200" dirty="0">
                <a:solidFill>
                  <a:srgbClr val="7030A0"/>
                </a:solidFill>
                <a:latin typeface="Arial Rounded MT Bold" panose="020F0704030504030204" pitchFamily="34" charset="0"/>
              </a:rPr>
              <a:t> </a:t>
            </a:r>
            <a:endParaRPr lang="en-US" sz="1200" dirty="0">
              <a:solidFill>
                <a:srgbClr val="7030A0"/>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D2A52393-BED4-4EF3-9744-677290120F69}"/>
              </a:ext>
            </a:extLst>
          </p:cNvPr>
          <p:cNvPicPr>
            <a:picLocks noChangeAspect="1"/>
          </p:cNvPicPr>
          <p:nvPr/>
        </p:nvPicPr>
        <p:blipFill>
          <a:blip r:embed="rId6"/>
          <a:stretch>
            <a:fillRect/>
          </a:stretch>
        </p:blipFill>
        <p:spPr>
          <a:xfrm>
            <a:off x="1522643" y="3920863"/>
            <a:ext cx="636397" cy="636397"/>
          </a:xfrm>
          <a:prstGeom prst="rect">
            <a:avLst/>
          </a:prstGeom>
        </p:spPr>
      </p:pic>
      <p:pic>
        <p:nvPicPr>
          <p:cNvPr id="6" name="Picture 5">
            <a:extLst>
              <a:ext uri="{FF2B5EF4-FFF2-40B4-BE49-F238E27FC236}">
                <a16:creationId xmlns:a16="http://schemas.microsoft.com/office/drawing/2014/main" id="{4EF0CC97-74C8-4525-8904-5C054CA77570}"/>
              </a:ext>
            </a:extLst>
          </p:cNvPr>
          <p:cNvPicPr>
            <a:picLocks noChangeAspect="1"/>
          </p:cNvPicPr>
          <p:nvPr/>
        </p:nvPicPr>
        <p:blipFill>
          <a:blip r:embed="rId7"/>
          <a:stretch>
            <a:fillRect/>
          </a:stretch>
        </p:blipFill>
        <p:spPr>
          <a:xfrm>
            <a:off x="3373463" y="1461221"/>
            <a:ext cx="568330" cy="568330"/>
          </a:xfrm>
          <a:prstGeom prst="rect">
            <a:avLst/>
          </a:prstGeom>
        </p:spPr>
      </p:pic>
      <p:sp>
        <p:nvSpPr>
          <p:cNvPr id="14" name="Rectangle 13">
            <a:extLst>
              <a:ext uri="{FF2B5EF4-FFF2-40B4-BE49-F238E27FC236}">
                <a16:creationId xmlns:a16="http://schemas.microsoft.com/office/drawing/2014/main" id="{806CE042-8756-4B62-AEA2-63793CB566C9}"/>
              </a:ext>
            </a:extLst>
          </p:cNvPr>
          <p:cNvSpPr/>
          <p:nvPr/>
        </p:nvSpPr>
        <p:spPr>
          <a:xfrm>
            <a:off x="3205616" y="1133340"/>
            <a:ext cx="913297" cy="307777"/>
          </a:xfrm>
          <a:prstGeom prst="rect">
            <a:avLst/>
          </a:prstGeom>
        </p:spPr>
        <p:txBody>
          <a:bodyPr wrap="square">
            <a:spAutoFit/>
          </a:bodyPr>
          <a:lstStyle/>
          <a:p>
            <a:r>
              <a:rPr lang="fr-FR" dirty="0">
                <a:solidFill>
                  <a:schemeClr val="bg1"/>
                </a:solidFill>
                <a:latin typeface="Arial Rounded MT Bold" panose="020F0704030504030204" pitchFamily="34" charset="0"/>
              </a:rPr>
              <a:t>Building</a:t>
            </a:r>
            <a:r>
              <a:rPr lang="fr-FR" dirty="0">
                <a:solidFill>
                  <a:schemeClr val="accent2">
                    <a:lumMod val="75000"/>
                  </a:schemeClr>
                </a:solidFill>
                <a:latin typeface="Arial Rounded MT Bold" panose="020F0704030504030204" pitchFamily="34" charset="0"/>
              </a:rPr>
              <a:t> </a:t>
            </a:r>
            <a:endParaRPr lang="en-US" dirty="0">
              <a:solidFill>
                <a:schemeClr val="accent2">
                  <a:lumMod val="75000"/>
                </a:schemeClr>
              </a:solidFill>
              <a:latin typeface="Arial Rounded MT Bold" panose="020F0704030504030204" pitchFamily="34" charset="0"/>
            </a:endParaRPr>
          </a:p>
        </p:txBody>
      </p:sp>
      <p:sp>
        <p:nvSpPr>
          <p:cNvPr id="21" name="Rectangle 20">
            <a:extLst>
              <a:ext uri="{FF2B5EF4-FFF2-40B4-BE49-F238E27FC236}">
                <a16:creationId xmlns:a16="http://schemas.microsoft.com/office/drawing/2014/main" id="{BDF142FE-BFE3-4894-A040-5A7826374247}"/>
              </a:ext>
            </a:extLst>
          </p:cNvPr>
          <p:cNvSpPr/>
          <p:nvPr/>
        </p:nvSpPr>
        <p:spPr>
          <a:xfrm>
            <a:off x="3435508" y="3638164"/>
            <a:ext cx="703983" cy="276999"/>
          </a:xfrm>
          <a:prstGeom prst="rect">
            <a:avLst/>
          </a:prstGeom>
        </p:spPr>
        <p:txBody>
          <a:bodyPr wrap="square">
            <a:spAutoFit/>
          </a:bodyPr>
          <a:lstStyle/>
          <a:p>
            <a:r>
              <a:rPr lang="fr-FR" sz="1200" dirty="0">
                <a:solidFill>
                  <a:schemeClr val="tx2">
                    <a:lumMod val="50000"/>
                  </a:schemeClr>
                </a:solidFill>
                <a:latin typeface="Arial Rounded MT Bold" panose="020F0704030504030204" pitchFamily="34" charset="0"/>
              </a:rPr>
              <a:t>Stock</a:t>
            </a:r>
            <a:r>
              <a:rPr lang="fr-FR" sz="1200" dirty="0">
                <a:solidFill>
                  <a:srgbClr val="7030A0"/>
                </a:solidFill>
                <a:latin typeface="Arial Rounded MT Bold" panose="020F0704030504030204" pitchFamily="34" charset="0"/>
              </a:rPr>
              <a:t> </a:t>
            </a:r>
            <a:endParaRPr lang="en-US" sz="1200" dirty="0">
              <a:solidFill>
                <a:srgbClr val="7030A0"/>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67E037C6-333C-4C7B-9AEF-81EA854E6A0C}"/>
              </a:ext>
            </a:extLst>
          </p:cNvPr>
          <p:cNvPicPr>
            <a:picLocks noChangeAspect="1"/>
          </p:cNvPicPr>
          <p:nvPr/>
        </p:nvPicPr>
        <p:blipFill>
          <a:blip r:embed="rId8"/>
          <a:stretch>
            <a:fillRect/>
          </a:stretch>
        </p:blipFill>
        <p:spPr>
          <a:xfrm>
            <a:off x="3468846" y="2752966"/>
            <a:ext cx="572701" cy="572701"/>
          </a:xfrm>
          <a:prstGeom prst="rect">
            <a:avLst/>
          </a:prstGeom>
        </p:spPr>
      </p:pic>
      <p:sp>
        <p:nvSpPr>
          <p:cNvPr id="22" name="Rectangle 21">
            <a:extLst>
              <a:ext uri="{FF2B5EF4-FFF2-40B4-BE49-F238E27FC236}">
                <a16:creationId xmlns:a16="http://schemas.microsoft.com/office/drawing/2014/main" id="{B450855E-5BA7-4B66-B365-B779C8A857A7}"/>
              </a:ext>
            </a:extLst>
          </p:cNvPr>
          <p:cNvSpPr/>
          <p:nvPr/>
        </p:nvSpPr>
        <p:spPr>
          <a:xfrm>
            <a:off x="3371976" y="2434311"/>
            <a:ext cx="838024" cy="276999"/>
          </a:xfrm>
          <a:prstGeom prst="rect">
            <a:avLst/>
          </a:prstGeom>
        </p:spPr>
        <p:txBody>
          <a:bodyPr wrap="square">
            <a:spAutoFit/>
          </a:bodyPr>
          <a:lstStyle/>
          <a:p>
            <a:r>
              <a:rPr lang="fr-FR" sz="1200" dirty="0">
                <a:solidFill>
                  <a:srgbClr val="2C92BF"/>
                </a:solidFill>
                <a:latin typeface="Arial Rounded MT Bold" panose="020F0704030504030204" pitchFamily="34" charset="0"/>
              </a:rPr>
              <a:t>Site-web</a:t>
            </a:r>
            <a:r>
              <a:rPr lang="fr-FR" sz="1200" dirty="0">
                <a:solidFill>
                  <a:srgbClr val="C4E2F2"/>
                </a:solidFill>
                <a:latin typeface="Arial Rounded MT Bold" panose="020F0704030504030204" pitchFamily="34" charset="0"/>
              </a:rPr>
              <a:t> </a:t>
            </a:r>
            <a:endParaRPr lang="en-US" sz="1200" dirty="0">
              <a:solidFill>
                <a:srgbClr val="C4E2F2"/>
              </a:solidFill>
              <a:latin typeface="Arial Rounded MT Bold" panose="020F0704030504030204" pitchFamily="34" charset="0"/>
            </a:endParaRPr>
          </a:p>
        </p:txBody>
      </p:sp>
      <p:pic>
        <p:nvPicPr>
          <p:cNvPr id="10" name="Picture 9">
            <a:extLst>
              <a:ext uri="{FF2B5EF4-FFF2-40B4-BE49-F238E27FC236}">
                <a16:creationId xmlns:a16="http://schemas.microsoft.com/office/drawing/2014/main" id="{2CE1EF9F-CB00-4840-A694-179F1DC804D6}"/>
              </a:ext>
            </a:extLst>
          </p:cNvPr>
          <p:cNvPicPr>
            <a:picLocks noChangeAspect="1"/>
          </p:cNvPicPr>
          <p:nvPr/>
        </p:nvPicPr>
        <p:blipFill>
          <a:blip r:embed="rId9"/>
          <a:stretch>
            <a:fillRect/>
          </a:stretch>
        </p:blipFill>
        <p:spPr>
          <a:xfrm>
            <a:off x="5306619" y="1477329"/>
            <a:ext cx="551254" cy="551254"/>
          </a:xfrm>
          <a:prstGeom prst="rect">
            <a:avLst/>
          </a:prstGeom>
        </p:spPr>
      </p:pic>
      <p:sp>
        <p:nvSpPr>
          <p:cNvPr id="25" name="Rectangle 24">
            <a:extLst>
              <a:ext uri="{FF2B5EF4-FFF2-40B4-BE49-F238E27FC236}">
                <a16:creationId xmlns:a16="http://schemas.microsoft.com/office/drawing/2014/main" id="{9DA72ABE-9F19-486B-8C51-35AF4673BDED}"/>
              </a:ext>
            </a:extLst>
          </p:cNvPr>
          <p:cNvSpPr/>
          <p:nvPr/>
        </p:nvSpPr>
        <p:spPr>
          <a:xfrm>
            <a:off x="5168785" y="1087940"/>
            <a:ext cx="1149350" cy="369332"/>
          </a:xfrm>
          <a:prstGeom prst="rect">
            <a:avLst/>
          </a:prstGeom>
        </p:spPr>
        <p:txBody>
          <a:bodyPr wrap="square">
            <a:spAutoFit/>
          </a:bodyPr>
          <a:lstStyle/>
          <a:p>
            <a:r>
              <a:rPr lang="fr-FR" dirty="0">
                <a:solidFill>
                  <a:schemeClr val="bg1"/>
                </a:solidFill>
                <a:latin typeface="Arial Rounded MT Bold" panose="020F0704030504030204" pitchFamily="34" charset="0"/>
              </a:rPr>
              <a:t>Testing</a:t>
            </a:r>
            <a:r>
              <a:rPr lang="fr-FR" sz="1800" dirty="0">
                <a:solidFill>
                  <a:schemeClr val="bg2">
                    <a:lumMod val="75000"/>
                  </a:schemeClr>
                </a:solidFill>
                <a:latin typeface="Arial Rounded MT Bold" panose="020F0704030504030204" pitchFamily="34" charset="0"/>
              </a:rPr>
              <a:t> </a:t>
            </a:r>
            <a:endParaRPr lang="en-US" sz="1800" dirty="0">
              <a:solidFill>
                <a:schemeClr val="bg2">
                  <a:lumMod val="75000"/>
                </a:schemeClr>
              </a:solidFill>
              <a:latin typeface="Arial Rounded MT Bold" panose="020F0704030504030204" pitchFamily="34" charset="0"/>
            </a:endParaRPr>
          </a:p>
        </p:txBody>
      </p:sp>
      <p:pic>
        <p:nvPicPr>
          <p:cNvPr id="13" name="Picture 12">
            <a:extLst>
              <a:ext uri="{FF2B5EF4-FFF2-40B4-BE49-F238E27FC236}">
                <a16:creationId xmlns:a16="http://schemas.microsoft.com/office/drawing/2014/main" id="{F0B75917-6807-4F89-932B-F8216AFBFE3B}"/>
              </a:ext>
            </a:extLst>
          </p:cNvPr>
          <p:cNvPicPr>
            <a:picLocks noChangeAspect="1"/>
          </p:cNvPicPr>
          <p:nvPr/>
        </p:nvPicPr>
        <p:blipFill>
          <a:blip r:embed="rId10"/>
          <a:stretch>
            <a:fillRect/>
          </a:stretch>
        </p:blipFill>
        <p:spPr>
          <a:xfrm>
            <a:off x="5393598" y="2737258"/>
            <a:ext cx="572700" cy="572700"/>
          </a:xfrm>
          <a:prstGeom prst="rect">
            <a:avLst/>
          </a:prstGeom>
        </p:spPr>
      </p:pic>
      <p:pic>
        <p:nvPicPr>
          <p:cNvPr id="28" name="Picture 27">
            <a:extLst>
              <a:ext uri="{FF2B5EF4-FFF2-40B4-BE49-F238E27FC236}">
                <a16:creationId xmlns:a16="http://schemas.microsoft.com/office/drawing/2014/main" id="{234D1317-5334-413E-B32B-95CF12A43A63}"/>
              </a:ext>
            </a:extLst>
          </p:cNvPr>
          <p:cNvPicPr>
            <a:picLocks noChangeAspect="1"/>
          </p:cNvPicPr>
          <p:nvPr/>
        </p:nvPicPr>
        <p:blipFill>
          <a:blip r:embed="rId11"/>
          <a:stretch>
            <a:fillRect/>
          </a:stretch>
        </p:blipFill>
        <p:spPr>
          <a:xfrm>
            <a:off x="5420914" y="3932857"/>
            <a:ext cx="572700" cy="572700"/>
          </a:xfrm>
          <a:prstGeom prst="rect">
            <a:avLst/>
          </a:prstGeom>
        </p:spPr>
      </p:pic>
      <p:sp>
        <p:nvSpPr>
          <p:cNvPr id="32" name="Rectangle 31">
            <a:extLst>
              <a:ext uri="{FF2B5EF4-FFF2-40B4-BE49-F238E27FC236}">
                <a16:creationId xmlns:a16="http://schemas.microsoft.com/office/drawing/2014/main" id="{3DE268B2-2BFA-4CD6-B1DB-9406202AEC79}"/>
              </a:ext>
            </a:extLst>
          </p:cNvPr>
          <p:cNvSpPr/>
          <p:nvPr/>
        </p:nvSpPr>
        <p:spPr>
          <a:xfrm>
            <a:off x="5149098" y="3625199"/>
            <a:ext cx="1241939" cy="276999"/>
          </a:xfrm>
          <a:prstGeom prst="rect">
            <a:avLst/>
          </a:prstGeom>
        </p:spPr>
        <p:txBody>
          <a:bodyPr wrap="square">
            <a:spAutoFit/>
          </a:bodyPr>
          <a:lstStyle/>
          <a:p>
            <a:r>
              <a:rPr lang="fr-FR" sz="1200" dirty="0">
                <a:solidFill>
                  <a:srgbClr val="92D050"/>
                </a:solidFill>
                <a:latin typeface="Arial Rounded MT Bold" panose="020F0704030504030204" pitchFamily="34" charset="0"/>
              </a:rPr>
              <a:t>Bonne qualité </a:t>
            </a:r>
            <a:endParaRPr lang="en-US" sz="1200" dirty="0">
              <a:solidFill>
                <a:srgbClr val="92D050"/>
              </a:solidFill>
              <a:latin typeface="Arial Rounded MT Bold" panose="020F0704030504030204" pitchFamily="34" charset="0"/>
            </a:endParaRPr>
          </a:p>
        </p:txBody>
      </p:sp>
      <p:pic>
        <p:nvPicPr>
          <p:cNvPr id="31" name="Picture 30">
            <a:extLst>
              <a:ext uri="{FF2B5EF4-FFF2-40B4-BE49-F238E27FC236}">
                <a16:creationId xmlns:a16="http://schemas.microsoft.com/office/drawing/2014/main" id="{17E52402-5844-4C74-9841-523A77FB9CAE}"/>
              </a:ext>
            </a:extLst>
          </p:cNvPr>
          <p:cNvPicPr>
            <a:picLocks noChangeAspect="1"/>
          </p:cNvPicPr>
          <p:nvPr/>
        </p:nvPicPr>
        <p:blipFill>
          <a:blip r:embed="rId12"/>
          <a:stretch>
            <a:fillRect/>
          </a:stretch>
        </p:blipFill>
        <p:spPr>
          <a:xfrm>
            <a:off x="7236726" y="1427689"/>
            <a:ext cx="551254" cy="551254"/>
          </a:xfrm>
          <a:prstGeom prst="rect">
            <a:avLst/>
          </a:prstGeom>
        </p:spPr>
      </p:pic>
      <p:sp>
        <p:nvSpPr>
          <p:cNvPr id="37" name="Rectangle 36">
            <a:extLst>
              <a:ext uri="{FF2B5EF4-FFF2-40B4-BE49-F238E27FC236}">
                <a16:creationId xmlns:a16="http://schemas.microsoft.com/office/drawing/2014/main" id="{0251558E-2937-46C4-ADC6-EFF69071FD0E}"/>
              </a:ext>
            </a:extLst>
          </p:cNvPr>
          <p:cNvSpPr/>
          <p:nvPr/>
        </p:nvSpPr>
        <p:spPr>
          <a:xfrm>
            <a:off x="5091909" y="2331336"/>
            <a:ext cx="1165668" cy="461665"/>
          </a:xfrm>
          <a:prstGeom prst="rect">
            <a:avLst/>
          </a:prstGeom>
        </p:spPr>
        <p:txBody>
          <a:bodyPr wrap="square">
            <a:spAutoFit/>
          </a:bodyPr>
          <a:lstStyle/>
          <a:p>
            <a:pPr algn="ctr"/>
            <a:r>
              <a:rPr lang="fr-FR" sz="1200" dirty="0">
                <a:solidFill>
                  <a:srgbClr val="92D050"/>
                </a:solidFill>
                <a:latin typeface="Arial Rounded MT Bold" panose="020F0704030504030204" pitchFamily="34" charset="0"/>
              </a:rPr>
              <a:t>Bonne performance</a:t>
            </a:r>
            <a:endParaRPr lang="en-US" sz="1200" dirty="0">
              <a:solidFill>
                <a:srgbClr val="92D050"/>
              </a:solidFill>
              <a:latin typeface="Arial Rounded MT Bold" panose="020F0704030504030204" pitchFamily="34" charset="0"/>
            </a:endParaRPr>
          </a:p>
        </p:txBody>
      </p:sp>
      <p:pic>
        <p:nvPicPr>
          <p:cNvPr id="19" name="Graphic 18" descr="Arrow Straight">
            <a:extLst>
              <a:ext uri="{FF2B5EF4-FFF2-40B4-BE49-F238E27FC236}">
                <a16:creationId xmlns:a16="http://schemas.microsoft.com/office/drawing/2014/main" id="{3CF1C987-A20F-49A1-8263-937BC5E6FF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091604" y="1172850"/>
            <a:ext cx="914400" cy="914400"/>
          </a:xfrm>
          <a:prstGeom prst="rect">
            <a:avLst/>
          </a:prstGeom>
        </p:spPr>
      </p:pic>
      <p:pic>
        <p:nvPicPr>
          <p:cNvPr id="38" name="Graphic 37" descr="Arrow Straight">
            <a:extLst>
              <a:ext uri="{FF2B5EF4-FFF2-40B4-BE49-F238E27FC236}">
                <a16:creationId xmlns:a16="http://schemas.microsoft.com/office/drawing/2014/main" id="{C6303C6B-85E8-40CE-9810-21B1F7822E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4028658" y="1204421"/>
            <a:ext cx="914400" cy="914400"/>
          </a:xfrm>
          <a:prstGeom prst="rect">
            <a:avLst/>
          </a:prstGeom>
        </p:spPr>
      </p:pic>
      <p:pic>
        <p:nvPicPr>
          <p:cNvPr id="39" name="Graphic 38" descr="Arrow Straight">
            <a:extLst>
              <a:ext uri="{FF2B5EF4-FFF2-40B4-BE49-F238E27FC236}">
                <a16:creationId xmlns:a16="http://schemas.microsoft.com/office/drawing/2014/main" id="{B73B8836-B941-44A7-8C51-4FA31A026F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934740" y="1247266"/>
            <a:ext cx="914400" cy="914400"/>
          </a:xfrm>
          <a:prstGeom prst="rect">
            <a:avLst/>
          </a:prstGeom>
        </p:spPr>
      </p:pic>
    </p:spTree>
    <p:extLst>
      <p:ext uri="{BB962C8B-B14F-4D97-AF65-F5344CB8AC3E}">
        <p14:creationId xmlns:p14="http://schemas.microsoft.com/office/powerpoint/2010/main" val="31847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3" grpId="0" animBg="1"/>
      <p:bldP spid="8" grpId="0" animBg="1"/>
      <p:bldP spid="9" grpId="0"/>
      <p:bldP spid="18" grpId="0"/>
      <p:bldP spid="23" grpId="0"/>
      <p:bldP spid="14" grpId="0"/>
      <p:bldP spid="21" grpId="0"/>
      <p:bldP spid="22" grpId="0"/>
      <p:bldP spid="25" grpId="0"/>
      <p:bldP spid="32"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7"/>
          <p:cNvSpPr txBox="1">
            <a:spLocks noGrp="1"/>
          </p:cNvSpPr>
          <p:nvPr>
            <p:ph type="title"/>
          </p:nvPr>
        </p:nvSpPr>
        <p:spPr>
          <a:xfrm>
            <a:off x="720000" y="61012"/>
            <a:ext cx="7704000" cy="572700"/>
          </a:xfrm>
          <a:prstGeom prst="rect">
            <a:avLst/>
          </a:prstGeom>
        </p:spPr>
        <p:txBody>
          <a:bodyPr spcFirstLastPara="1" wrap="square" lIns="91425" tIns="91425" rIns="91425" bIns="91425" anchor="t" anchorCtr="0">
            <a:noAutofit/>
          </a:bodyPr>
          <a:lstStyle/>
          <a:p>
            <a:pPr lvl="0"/>
            <a:r>
              <a:rPr lang="en-US" sz="3200" b="1" dirty="0">
                <a:solidFill>
                  <a:schemeClr val="tx1"/>
                </a:solidFill>
              </a:rPr>
              <a:t>Résultat de la </a:t>
            </a:r>
            <a:r>
              <a:rPr lang="en-US" sz="3200" b="1" dirty="0">
                <a:solidFill>
                  <a:srgbClr val="FF555E"/>
                </a:solidFill>
              </a:rPr>
              <a:t>méthode</a:t>
            </a:r>
            <a:r>
              <a:rPr lang="en-US" sz="3200" b="1" dirty="0">
                <a:solidFill>
                  <a:schemeClr val="tx1"/>
                </a:solidFill>
              </a:rPr>
              <a:t> </a:t>
            </a:r>
            <a:r>
              <a:rPr lang="en-US" sz="3200" b="1" dirty="0">
                <a:solidFill>
                  <a:schemeClr val="accent4"/>
                </a:solidFill>
              </a:rPr>
              <a:t>1</a:t>
            </a:r>
            <a:r>
              <a:rPr lang="en-US" sz="3200" b="1" dirty="0">
                <a:solidFill>
                  <a:schemeClr val="tx1"/>
                </a:solidFill>
              </a:rPr>
              <a:t> </a:t>
            </a:r>
            <a:endParaRPr sz="3200" b="1" dirty="0">
              <a:solidFill>
                <a:schemeClr val="tx1"/>
              </a:solidFill>
            </a:endParaRPr>
          </a:p>
        </p:txBody>
      </p:sp>
      <p:sp>
        <p:nvSpPr>
          <p:cNvPr id="9" name="Rectangle 8">
            <a:extLst>
              <a:ext uri="{FF2B5EF4-FFF2-40B4-BE49-F238E27FC236}">
                <a16:creationId xmlns:a16="http://schemas.microsoft.com/office/drawing/2014/main" id="{5442FA0D-4843-4E0A-86A1-5B919987F75F}"/>
              </a:ext>
            </a:extLst>
          </p:cNvPr>
          <p:cNvSpPr/>
          <p:nvPr/>
        </p:nvSpPr>
        <p:spPr>
          <a:xfrm>
            <a:off x="1916299" y="1119893"/>
            <a:ext cx="6002279" cy="400110"/>
          </a:xfrm>
          <a:prstGeom prst="rect">
            <a:avLst/>
          </a:prstGeom>
        </p:spPr>
        <p:txBody>
          <a:bodyPr wrap="square">
            <a:spAutoFit/>
          </a:bodyPr>
          <a:lstStyle/>
          <a:p>
            <a:r>
              <a:rPr lang="fr-FR" sz="2000" dirty="0">
                <a:solidFill>
                  <a:schemeClr val="tx1"/>
                </a:solidFill>
                <a:latin typeface="Arial Rounded MT Bold" panose="020F0704030504030204" pitchFamily="34" charset="0"/>
              </a:rPr>
              <a:t>Le lancement de projet </a:t>
            </a:r>
            <a:r>
              <a:rPr lang="fr-FR" sz="2000" dirty="0">
                <a:solidFill>
                  <a:srgbClr val="2C92BF"/>
                </a:solidFill>
                <a:latin typeface="Arial Rounded MT Bold" panose="020F0704030504030204" pitchFamily="34" charset="0"/>
              </a:rPr>
              <a:t>E-com</a:t>
            </a:r>
            <a:r>
              <a:rPr lang="fr-FR" sz="2000" dirty="0">
                <a:latin typeface="Arial Rounded MT Bold" panose="020F0704030504030204" pitchFamily="34" charset="0"/>
              </a:rPr>
              <a:t> </a:t>
            </a:r>
            <a:r>
              <a:rPr lang="fr-FR" sz="2000" dirty="0">
                <a:solidFill>
                  <a:schemeClr val="tx1"/>
                </a:solidFill>
                <a:latin typeface="Arial Rounded MT Bold" panose="020F0704030504030204" pitchFamily="34" charset="0"/>
              </a:rPr>
              <a:t>a pris </a:t>
            </a:r>
            <a:r>
              <a:rPr lang="fr-FR" sz="2000" dirty="0">
                <a:solidFill>
                  <a:srgbClr val="FEC738"/>
                </a:solidFill>
                <a:latin typeface="Arial Rounded MT Bold" panose="020F0704030504030204" pitchFamily="34" charset="0"/>
              </a:rPr>
              <a:t>des mois.</a:t>
            </a:r>
            <a:endParaRPr lang="en-US" sz="2000" dirty="0">
              <a:solidFill>
                <a:srgbClr val="FEC738"/>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6B038A49-27F1-4819-B128-FAE88A6CA75E}"/>
              </a:ext>
            </a:extLst>
          </p:cNvPr>
          <p:cNvPicPr>
            <a:picLocks noChangeAspect="1"/>
          </p:cNvPicPr>
          <p:nvPr/>
        </p:nvPicPr>
        <p:blipFill>
          <a:blip r:embed="rId3"/>
          <a:stretch>
            <a:fillRect/>
          </a:stretch>
        </p:blipFill>
        <p:spPr>
          <a:xfrm>
            <a:off x="720000" y="799183"/>
            <a:ext cx="1041529" cy="1041529"/>
          </a:xfrm>
          <a:prstGeom prst="rect">
            <a:avLst/>
          </a:prstGeom>
        </p:spPr>
      </p:pic>
      <p:sp>
        <p:nvSpPr>
          <p:cNvPr id="8" name="Rectangle 7">
            <a:extLst>
              <a:ext uri="{FF2B5EF4-FFF2-40B4-BE49-F238E27FC236}">
                <a16:creationId xmlns:a16="http://schemas.microsoft.com/office/drawing/2014/main" id="{0B52A79F-5956-4B17-A9A7-3891E4E28540}"/>
              </a:ext>
            </a:extLst>
          </p:cNvPr>
          <p:cNvSpPr/>
          <p:nvPr/>
        </p:nvSpPr>
        <p:spPr>
          <a:xfrm>
            <a:off x="340306" y="3921857"/>
            <a:ext cx="2033660" cy="553998"/>
          </a:xfrm>
          <a:prstGeom prst="rect">
            <a:avLst/>
          </a:prstGeom>
        </p:spPr>
        <p:txBody>
          <a:bodyPr wrap="square">
            <a:spAutoFit/>
          </a:bodyPr>
          <a:lstStyle/>
          <a:p>
            <a:r>
              <a:rPr lang="fr-FR" sz="1800" dirty="0">
                <a:solidFill>
                  <a:schemeClr val="accent3">
                    <a:lumMod val="75000"/>
                  </a:schemeClr>
                </a:solidFill>
                <a:latin typeface="Arial Rounded MT Bold" panose="020F0704030504030204" pitchFamily="34" charset="0"/>
              </a:rPr>
              <a:t>Stock invendue</a:t>
            </a:r>
          </a:p>
          <a:p>
            <a:r>
              <a:rPr lang="fr-FR" sz="1200" dirty="0">
                <a:solidFill>
                  <a:schemeClr val="accent3">
                    <a:lumMod val="75000"/>
                  </a:schemeClr>
                </a:solidFill>
                <a:latin typeface="Arial Rounded MT Bold" panose="020F0704030504030204" pitchFamily="34" charset="0"/>
              </a:rPr>
              <a:t>         (not </a:t>
            </a:r>
            <a:r>
              <a:rPr lang="fr-FR" sz="1200" dirty="0" err="1">
                <a:solidFill>
                  <a:schemeClr val="accent3">
                    <a:lumMod val="75000"/>
                  </a:schemeClr>
                </a:solidFill>
                <a:latin typeface="Arial Rounded MT Bold" panose="020F0704030504030204" pitchFamily="34" charset="0"/>
              </a:rPr>
              <a:t>trending</a:t>
            </a:r>
            <a:r>
              <a:rPr lang="fr-FR" sz="1200" dirty="0">
                <a:solidFill>
                  <a:schemeClr val="accent3">
                    <a:lumMod val="75000"/>
                  </a:schemeClr>
                </a:solidFill>
                <a:latin typeface="Arial Rounded MT Bold" panose="020F0704030504030204" pitchFamily="34" charset="0"/>
              </a:rPr>
              <a:t>)</a:t>
            </a:r>
            <a:endParaRPr lang="en-US" sz="1200" dirty="0">
              <a:solidFill>
                <a:schemeClr val="accent3">
                  <a:lumMod val="75000"/>
                </a:schemeClr>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0661C419-A0EB-4F3F-98B9-81595B7F4232}"/>
              </a:ext>
            </a:extLst>
          </p:cNvPr>
          <p:cNvPicPr>
            <a:picLocks noChangeAspect="1"/>
          </p:cNvPicPr>
          <p:nvPr/>
        </p:nvPicPr>
        <p:blipFill>
          <a:blip r:embed="rId4"/>
          <a:stretch>
            <a:fillRect/>
          </a:stretch>
        </p:blipFill>
        <p:spPr>
          <a:xfrm>
            <a:off x="775367" y="2843369"/>
            <a:ext cx="1041529" cy="1041529"/>
          </a:xfrm>
          <a:prstGeom prst="rect">
            <a:avLst/>
          </a:prstGeom>
        </p:spPr>
      </p:pic>
      <p:pic>
        <p:nvPicPr>
          <p:cNvPr id="6" name="Picture 5">
            <a:extLst>
              <a:ext uri="{FF2B5EF4-FFF2-40B4-BE49-F238E27FC236}">
                <a16:creationId xmlns:a16="http://schemas.microsoft.com/office/drawing/2014/main" id="{B08CE2F9-0DA1-4C83-9DB5-E1FF4417EC86}"/>
              </a:ext>
            </a:extLst>
          </p:cNvPr>
          <p:cNvPicPr>
            <a:picLocks noChangeAspect="1"/>
          </p:cNvPicPr>
          <p:nvPr/>
        </p:nvPicPr>
        <p:blipFill>
          <a:blip r:embed="rId5"/>
          <a:stretch>
            <a:fillRect/>
          </a:stretch>
        </p:blipFill>
        <p:spPr>
          <a:xfrm>
            <a:off x="2821925" y="2815739"/>
            <a:ext cx="1232135" cy="1232135"/>
          </a:xfrm>
          <a:prstGeom prst="rect">
            <a:avLst/>
          </a:prstGeom>
        </p:spPr>
      </p:pic>
      <p:pic>
        <p:nvPicPr>
          <p:cNvPr id="7" name="Picture 6">
            <a:extLst>
              <a:ext uri="{FF2B5EF4-FFF2-40B4-BE49-F238E27FC236}">
                <a16:creationId xmlns:a16="http://schemas.microsoft.com/office/drawing/2014/main" id="{B6C97E70-CEB5-4692-A1A5-B7A1790C45E1}"/>
              </a:ext>
            </a:extLst>
          </p:cNvPr>
          <p:cNvPicPr>
            <a:picLocks noChangeAspect="1"/>
          </p:cNvPicPr>
          <p:nvPr/>
        </p:nvPicPr>
        <p:blipFill>
          <a:blip r:embed="rId6"/>
          <a:stretch>
            <a:fillRect/>
          </a:stretch>
        </p:blipFill>
        <p:spPr>
          <a:xfrm>
            <a:off x="5031819" y="2837892"/>
            <a:ext cx="1114021" cy="1114021"/>
          </a:xfrm>
          <a:prstGeom prst="rect">
            <a:avLst/>
          </a:prstGeom>
        </p:spPr>
      </p:pic>
      <p:pic>
        <p:nvPicPr>
          <p:cNvPr id="12" name="Picture 11">
            <a:extLst>
              <a:ext uri="{FF2B5EF4-FFF2-40B4-BE49-F238E27FC236}">
                <a16:creationId xmlns:a16="http://schemas.microsoft.com/office/drawing/2014/main" id="{818A791D-5EF3-4A92-BA03-C2845AF177E0}"/>
              </a:ext>
            </a:extLst>
          </p:cNvPr>
          <p:cNvPicPr>
            <a:picLocks noChangeAspect="1"/>
          </p:cNvPicPr>
          <p:nvPr/>
        </p:nvPicPr>
        <p:blipFill>
          <a:blip r:embed="rId7"/>
          <a:stretch>
            <a:fillRect/>
          </a:stretch>
        </p:blipFill>
        <p:spPr>
          <a:xfrm>
            <a:off x="7058216" y="2933951"/>
            <a:ext cx="941228" cy="941228"/>
          </a:xfrm>
          <a:prstGeom prst="rect">
            <a:avLst/>
          </a:prstGeom>
        </p:spPr>
      </p:pic>
      <p:cxnSp>
        <p:nvCxnSpPr>
          <p:cNvPr id="17" name="Straight Arrow Connector 16">
            <a:extLst>
              <a:ext uri="{FF2B5EF4-FFF2-40B4-BE49-F238E27FC236}">
                <a16:creationId xmlns:a16="http://schemas.microsoft.com/office/drawing/2014/main" id="{0FE2496B-42AB-46BB-9914-184BF8F3822B}"/>
              </a:ext>
            </a:extLst>
          </p:cNvPr>
          <p:cNvCxnSpPr>
            <a:cxnSpLocks/>
          </p:cNvCxnSpPr>
          <p:nvPr/>
        </p:nvCxnSpPr>
        <p:spPr>
          <a:xfrm flipV="1">
            <a:off x="1780843" y="3442246"/>
            <a:ext cx="11140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41EC4B6E-2E93-482E-88AD-5D37488358A5}"/>
              </a:ext>
            </a:extLst>
          </p:cNvPr>
          <p:cNvCxnSpPr>
            <a:cxnSpLocks/>
          </p:cNvCxnSpPr>
          <p:nvPr/>
        </p:nvCxnSpPr>
        <p:spPr>
          <a:xfrm>
            <a:off x="6145840" y="3394126"/>
            <a:ext cx="89268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Rectangle 23">
            <a:extLst>
              <a:ext uri="{FF2B5EF4-FFF2-40B4-BE49-F238E27FC236}">
                <a16:creationId xmlns:a16="http://schemas.microsoft.com/office/drawing/2014/main" id="{847DDEAD-5E6C-467D-9AC3-36989811053C}"/>
              </a:ext>
            </a:extLst>
          </p:cNvPr>
          <p:cNvSpPr/>
          <p:nvPr/>
        </p:nvSpPr>
        <p:spPr>
          <a:xfrm>
            <a:off x="4439650" y="3947386"/>
            <a:ext cx="2091780" cy="369332"/>
          </a:xfrm>
          <a:prstGeom prst="rect">
            <a:avLst/>
          </a:prstGeom>
        </p:spPr>
        <p:txBody>
          <a:bodyPr wrap="square">
            <a:spAutoFit/>
          </a:bodyPr>
          <a:lstStyle/>
          <a:p>
            <a:r>
              <a:rPr lang="fr-FR" sz="1800" dirty="0">
                <a:solidFill>
                  <a:srgbClr val="2C92BF"/>
                </a:solidFill>
                <a:latin typeface="Arial Rounded MT Bold" panose="020F0704030504030204" pitchFamily="34" charset="0"/>
              </a:rPr>
              <a:t>ancienne techno</a:t>
            </a:r>
            <a:endParaRPr lang="en-US" sz="1800" dirty="0">
              <a:solidFill>
                <a:srgbClr val="2C92BF"/>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60275AE0-7E76-4BCA-9ACA-AC3457E4CB17}"/>
              </a:ext>
            </a:extLst>
          </p:cNvPr>
          <p:cNvSpPr/>
          <p:nvPr/>
        </p:nvSpPr>
        <p:spPr>
          <a:xfrm>
            <a:off x="1916298" y="1700877"/>
            <a:ext cx="2655702" cy="400110"/>
          </a:xfrm>
          <a:prstGeom prst="rect">
            <a:avLst/>
          </a:prstGeom>
        </p:spPr>
        <p:txBody>
          <a:bodyPr wrap="square">
            <a:spAutoFit/>
          </a:bodyPr>
          <a:lstStyle/>
          <a:p>
            <a:r>
              <a:rPr lang="fr-FR" sz="2000" dirty="0">
                <a:solidFill>
                  <a:schemeClr val="tx1"/>
                </a:solidFill>
                <a:latin typeface="Arial Rounded MT Bold" panose="020F0704030504030204" pitchFamily="34" charset="0"/>
              </a:rPr>
              <a:t>Parmi les facteurs:</a:t>
            </a:r>
            <a:endParaRPr lang="en-US" sz="20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19946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4"/>
          <p:cNvSpPr txBox="1">
            <a:spLocks noGrp="1"/>
          </p:cNvSpPr>
          <p:nvPr>
            <p:ph type="subTitle" idx="9"/>
          </p:nvPr>
        </p:nvSpPr>
        <p:spPr>
          <a:xfrm>
            <a:off x="1545179" y="1824909"/>
            <a:ext cx="2881311" cy="411600"/>
          </a:xfrm>
          <a:prstGeom prst="rect">
            <a:avLst/>
          </a:prstGeom>
        </p:spPr>
        <p:txBody>
          <a:bodyPr spcFirstLastPara="1" wrap="square" lIns="91425" tIns="91425" rIns="91425" bIns="91425" anchor="b" anchorCtr="0">
            <a:noAutofit/>
          </a:bodyPr>
          <a:lstStyle/>
          <a:p>
            <a:r>
              <a:rPr lang="en-US" dirty="0">
                <a:latin typeface="Arial Rounded MT Bold" panose="020F0704030504030204" pitchFamily="34" charset="0"/>
              </a:rPr>
              <a:t>Les méthodes </a:t>
            </a:r>
            <a:r>
              <a:rPr lang="en-US" dirty="0">
                <a:solidFill>
                  <a:srgbClr val="C80A50"/>
                </a:solidFill>
                <a:latin typeface="Arial Rounded MT Bold" panose="020F0704030504030204" pitchFamily="34" charset="0"/>
              </a:rPr>
              <a:t>Agiles</a:t>
            </a:r>
          </a:p>
        </p:txBody>
      </p:sp>
      <p:sp>
        <p:nvSpPr>
          <p:cNvPr id="1328" name="Google Shape;1328;p44"/>
          <p:cNvSpPr txBox="1">
            <a:spLocks noGrp="1"/>
          </p:cNvSpPr>
          <p:nvPr>
            <p:ph type="title"/>
          </p:nvPr>
        </p:nvSpPr>
        <p:spPr>
          <a:xfrm>
            <a:off x="1663438" y="1443143"/>
            <a:ext cx="1275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80A50"/>
                </a:solidFill>
              </a:rPr>
              <a:t>01</a:t>
            </a:r>
            <a:endParaRPr dirty="0">
              <a:solidFill>
                <a:srgbClr val="C80A50"/>
              </a:solidFill>
            </a:endParaRPr>
          </a:p>
        </p:txBody>
      </p:sp>
      <p:sp>
        <p:nvSpPr>
          <p:cNvPr id="1330" name="Google Shape;1330;p44"/>
          <p:cNvSpPr txBox="1">
            <a:spLocks noGrp="1"/>
          </p:cNvSpPr>
          <p:nvPr>
            <p:ph type="title" idx="2"/>
          </p:nvPr>
        </p:nvSpPr>
        <p:spPr>
          <a:xfrm>
            <a:off x="5548588" y="1443143"/>
            <a:ext cx="1275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80A50"/>
                </a:solidFill>
              </a:rPr>
              <a:t>03</a:t>
            </a:r>
            <a:endParaRPr dirty="0">
              <a:solidFill>
                <a:srgbClr val="C80A50"/>
              </a:solidFill>
            </a:endParaRPr>
          </a:p>
        </p:txBody>
      </p:sp>
      <p:sp>
        <p:nvSpPr>
          <p:cNvPr id="1332" name="Google Shape;1332;p44"/>
          <p:cNvSpPr txBox="1">
            <a:spLocks noGrp="1"/>
          </p:cNvSpPr>
          <p:nvPr>
            <p:ph type="title" idx="4"/>
          </p:nvPr>
        </p:nvSpPr>
        <p:spPr>
          <a:xfrm>
            <a:off x="1663438" y="3232543"/>
            <a:ext cx="1275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80A50"/>
                </a:solidFill>
              </a:rPr>
              <a:t>02</a:t>
            </a:r>
            <a:endParaRPr dirty="0">
              <a:solidFill>
                <a:srgbClr val="C80A50"/>
              </a:solidFill>
            </a:endParaRPr>
          </a:p>
        </p:txBody>
      </p:sp>
      <p:sp>
        <p:nvSpPr>
          <p:cNvPr id="1334" name="Google Shape;1334;p44"/>
          <p:cNvSpPr txBox="1">
            <a:spLocks noGrp="1"/>
          </p:cNvSpPr>
          <p:nvPr>
            <p:ph type="title" idx="6"/>
          </p:nvPr>
        </p:nvSpPr>
        <p:spPr>
          <a:xfrm>
            <a:off x="5548588" y="3232543"/>
            <a:ext cx="12753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C80A50"/>
                </a:solidFill>
              </a:rPr>
              <a:t>04</a:t>
            </a:r>
            <a:endParaRPr dirty="0">
              <a:solidFill>
                <a:srgbClr val="C80A50"/>
              </a:solidFill>
            </a:endParaRPr>
          </a:p>
        </p:txBody>
      </p:sp>
      <p:sp>
        <p:nvSpPr>
          <p:cNvPr id="1336" name="Google Shape;1336;p44"/>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a:t>
            </a:r>
            <a:r>
              <a:rPr lang="en-US" dirty="0"/>
              <a:t>de</a:t>
            </a:r>
            <a:r>
              <a:rPr lang="en" dirty="0"/>
              <a:t> </a:t>
            </a:r>
            <a:r>
              <a:rPr lang="en" b="1" dirty="0">
                <a:solidFill>
                  <a:srgbClr val="C80A50"/>
                </a:solidFill>
              </a:rPr>
              <a:t>conten</a:t>
            </a:r>
            <a:r>
              <a:rPr lang="en-US" b="1" dirty="0">
                <a:solidFill>
                  <a:srgbClr val="C80A50"/>
                </a:solidFill>
              </a:rPr>
              <a:t>u</a:t>
            </a:r>
            <a:endParaRPr b="1" dirty="0">
              <a:solidFill>
                <a:srgbClr val="C80A50"/>
              </a:solidFill>
            </a:endParaRPr>
          </a:p>
        </p:txBody>
      </p:sp>
      <p:sp>
        <p:nvSpPr>
          <p:cNvPr id="1337" name="Google Shape;1337;p44"/>
          <p:cNvSpPr txBox="1">
            <a:spLocks noGrp="1"/>
          </p:cNvSpPr>
          <p:nvPr>
            <p:ph type="subTitle" idx="13"/>
          </p:nvPr>
        </p:nvSpPr>
        <p:spPr>
          <a:xfrm>
            <a:off x="5548588" y="1759389"/>
            <a:ext cx="3022020" cy="448661"/>
          </a:xfrm>
          <a:prstGeom prst="rect">
            <a:avLst/>
          </a:prstGeom>
        </p:spPr>
        <p:txBody>
          <a:bodyPr spcFirstLastPara="1" wrap="square" lIns="91425" tIns="91425" rIns="91425" bIns="91425" anchor="b" anchorCtr="0">
            <a:noAutofit/>
          </a:bodyPr>
          <a:lstStyle/>
          <a:p>
            <a:pPr marL="0" lvl="0" indent="0"/>
            <a:r>
              <a:rPr lang="en-US" sz="1800" dirty="0">
                <a:solidFill>
                  <a:srgbClr val="2D2D48"/>
                </a:solidFill>
                <a:latin typeface="Arial Rounded MT Bold" panose="020F0704030504030204" pitchFamily="34" charset="0"/>
              </a:rPr>
              <a:t>Le </a:t>
            </a:r>
            <a:r>
              <a:rPr lang="en-US" sz="1800" dirty="0">
                <a:solidFill>
                  <a:srgbClr val="C80A50"/>
                </a:solidFill>
                <a:latin typeface="Arial Rounded MT Bold" panose="020F0704030504030204" pitchFamily="34" charset="0"/>
              </a:rPr>
              <a:t>processus</a:t>
            </a:r>
            <a:r>
              <a:rPr lang="en-US" sz="1800" dirty="0">
                <a:solidFill>
                  <a:srgbClr val="2D2D48"/>
                </a:solidFill>
                <a:latin typeface="Arial Rounded MT Bold" panose="020F0704030504030204" pitchFamily="34" charset="0"/>
              </a:rPr>
              <a:t> de </a:t>
            </a:r>
            <a:r>
              <a:rPr lang="en-US" sz="1800" dirty="0">
                <a:solidFill>
                  <a:srgbClr val="262643"/>
                </a:solidFill>
                <a:latin typeface="Arial Rounded MT Bold" panose="020F0704030504030204" pitchFamily="34" charset="0"/>
              </a:rPr>
              <a:t>scrum</a:t>
            </a:r>
            <a:endParaRPr lang="en-US" sz="1800" dirty="0">
              <a:solidFill>
                <a:srgbClr val="262643"/>
              </a:solidFill>
            </a:endParaRPr>
          </a:p>
        </p:txBody>
      </p:sp>
      <p:sp>
        <p:nvSpPr>
          <p:cNvPr id="1338" name="Google Shape;1338;p44"/>
          <p:cNvSpPr txBox="1">
            <a:spLocks noGrp="1"/>
          </p:cNvSpPr>
          <p:nvPr>
            <p:ph type="subTitle" idx="14"/>
          </p:nvPr>
        </p:nvSpPr>
        <p:spPr>
          <a:xfrm>
            <a:off x="1663438" y="3618668"/>
            <a:ext cx="3130254" cy="411600"/>
          </a:xfrm>
          <a:prstGeom prst="rect">
            <a:avLst/>
          </a:prstGeom>
        </p:spPr>
        <p:txBody>
          <a:bodyPr spcFirstLastPara="1" wrap="square" lIns="91425" tIns="91425" rIns="91425" bIns="91425" anchor="b" anchorCtr="0">
            <a:noAutofit/>
          </a:bodyPr>
          <a:lstStyle/>
          <a:p>
            <a:pPr marL="0" lvl="0" indent="0"/>
            <a:r>
              <a:rPr lang="en-US" sz="2000" dirty="0">
                <a:solidFill>
                  <a:srgbClr val="262643"/>
                </a:solidFill>
                <a:latin typeface="Arial Rounded MT Bold" panose="020F0704030504030204" pitchFamily="34" charset="0"/>
              </a:rPr>
              <a:t>Le framework </a:t>
            </a:r>
            <a:r>
              <a:rPr lang="en-US" sz="2000" dirty="0">
                <a:solidFill>
                  <a:srgbClr val="C80A50"/>
                </a:solidFill>
                <a:latin typeface="Arial Rounded MT Bold" panose="020F0704030504030204" pitchFamily="34" charset="0"/>
              </a:rPr>
              <a:t>Scrum</a:t>
            </a:r>
            <a:endParaRPr dirty="0">
              <a:solidFill>
                <a:srgbClr val="C80A50"/>
              </a:solidFill>
            </a:endParaRPr>
          </a:p>
        </p:txBody>
      </p:sp>
      <p:sp>
        <p:nvSpPr>
          <p:cNvPr id="1339" name="Google Shape;1339;p44"/>
          <p:cNvSpPr txBox="1">
            <a:spLocks noGrp="1"/>
          </p:cNvSpPr>
          <p:nvPr>
            <p:ph type="subTitle" idx="15"/>
          </p:nvPr>
        </p:nvSpPr>
        <p:spPr>
          <a:xfrm>
            <a:off x="5548588" y="2571750"/>
            <a:ext cx="3411262" cy="1458518"/>
          </a:xfrm>
          <a:prstGeom prst="rect">
            <a:avLst/>
          </a:prstGeom>
        </p:spPr>
        <p:txBody>
          <a:bodyPr spcFirstLastPara="1" wrap="square" lIns="91425" tIns="91425" rIns="91425" bIns="91425" anchor="b" anchorCtr="0">
            <a:noAutofit/>
          </a:bodyPr>
          <a:lstStyle/>
          <a:p>
            <a:pPr marL="0" lvl="0" indent="0"/>
            <a:r>
              <a:rPr lang="fr-FR" sz="1800" dirty="0">
                <a:solidFill>
                  <a:srgbClr val="2D2D48"/>
                </a:solidFill>
                <a:latin typeface="Arial Rounded MT Bold" panose="020F0704030504030204" pitchFamily="34" charset="0"/>
              </a:rPr>
              <a:t>Manipuler l’outil </a:t>
            </a:r>
            <a:r>
              <a:rPr lang="en-US" sz="1800" dirty="0">
                <a:solidFill>
                  <a:srgbClr val="C80A50"/>
                </a:solidFill>
                <a:latin typeface="Arial Rounded MT Bold" panose="020F0704030504030204" pitchFamily="34" charset="0"/>
              </a:rPr>
              <a:t>JIRA</a:t>
            </a:r>
            <a:endParaRPr sz="1800" dirty="0">
              <a:solidFill>
                <a:srgbClr val="C80A50"/>
              </a:solidFill>
            </a:endParaRPr>
          </a:p>
        </p:txBody>
      </p:sp>
      <p:grpSp>
        <p:nvGrpSpPr>
          <p:cNvPr id="1340" name="Google Shape;1340;p44"/>
          <p:cNvGrpSpPr/>
          <p:nvPr/>
        </p:nvGrpSpPr>
        <p:grpSpPr>
          <a:xfrm>
            <a:off x="4830444" y="1547186"/>
            <a:ext cx="595175" cy="595185"/>
            <a:chOff x="5633618" y="2107328"/>
            <a:chExt cx="378393" cy="378399"/>
          </a:xfrm>
        </p:grpSpPr>
        <p:sp>
          <p:nvSpPr>
            <p:cNvPr id="1341" name="Google Shape;1341;p44"/>
            <p:cNvSpPr/>
            <p:nvPr/>
          </p:nvSpPr>
          <p:spPr>
            <a:xfrm>
              <a:off x="5678351" y="2317276"/>
              <a:ext cx="13367" cy="15814"/>
            </a:xfrm>
            <a:custGeom>
              <a:avLst/>
              <a:gdLst/>
              <a:ahLst/>
              <a:cxnLst/>
              <a:rect l="l" t="t" r="r" b="b"/>
              <a:pathLst>
                <a:path w="153" h="181" extrusionOk="0">
                  <a:moveTo>
                    <a:pt x="87" y="0"/>
                  </a:moveTo>
                  <a:cubicBezTo>
                    <a:pt x="29" y="0"/>
                    <a:pt x="0" y="58"/>
                    <a:pt x="0" y="87"/>
                  </a:cubicBezTo>
                  <a:cubicBezTo>
                    <a:pt x="0" y="152"/>
                    <a:pt x="29" y="181"/>
                    <a:pt x="87" y="181"/>
                  </a:cubicBezTo>
                  <a:cubicBezTo>
                    <a:pt x="116" y="181"/>
                    <a:pt x="152" y="152"/>
                    <a:pt x="152" y="87"/>
                  </a:cubicBezTo>
                  <a:cubicBezTo>
                    <a:pt x="152" y="58"/>
                    <a:pt x="116"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2" name="Google Shape;1342;p44"/>
            <p:cNvSpPr/>
            <p:nvPr/>
          </p:nvSpPr>
          <p:spPr>
            <a:xfrm>
              <a:off x="5678351" y="2362008"/>
              <a:ext cx="13367" cy="15901"/>
            </a:xfrm>
            <a:custGeom>
              <a:avLst/>
              <a:gdLst/>
              <a:ahLst/>
              <a:cxnLst/>
              <a:rect l="l" t="t" r="r" b="b"/>
              <a:pathLst>
                <a:path w="153" h="182" extrusionOk="0">
                  <a:moveTo>
                    <a:pt x="87" y="1"/>
                  </a:moveTo>
                  <a:cubicBezTo>
                    <a:pt x="29" y="1"/>
                    <a:pt x="0" y="59"/>
                    <a:pt x="0" y="88"/>
                  </a:cubicBezTo>
                  <a:cubicBezTo>
                    <a:pt x="0" y="152"/>
                    <a:pt x="29" y="181"/>
                    <a:pt x="87" y="181"/>
                  </a:cubicBezTo>
                  <a:cubicBezTo>
                    <a:pt x="116" y="181"/>
                    <a:pt x="152" y="152"/>
                    <a:pt x="152" y="88"/>
                  </a:cubicBezTo>
                  <a:cubicBezTo>
                    <a:pt x="152" y="59"/>
                    <a:pt x="11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3" name="Google Shape;1343;p44"/>
            <p:cNvSpPr/>
            <p:nvPr/>
          </p:nvSpPr>
          <p:spPr>
            <a:xfrm>
              <a:off x="5678351" y="2406829"/>
              <a:ext cx="13367" cy="15814"/>
            </a:xfrm>
            <a:custGeom>
              <a:avLst/>
              <a:gdLst/>
              <a:ahLst/>
              <a:cxnLst/>
              <a:rect l="l" t="t" r="r" b="b"/>
              <a:pathLst>
                <a:path w="153" h="181" extrusionOk="0">
                  <a:moveTo>
                    <a:pt x="87" y="0"/>
                  </a:moveTo>
                  <a:cubicBezTo>
                    <a:pt x="29" y="0"/>
                    <a:pt x="0" y="29"/>
                    <a:pt x="0" y="87"/>
                  </a:cubicBezTo>
                  <a:cubicBezTo>
                    <a:pt x="0" y="116"/>
                    <a:pt x="29" y="181"/>
                    <a:pt x="87" y="181"/>
                  </a:cubicBezTo>
                  <a:cubicBezTo>
                    <a:pt x="116" y="181"/>
                    <a:pt x="152" y="116"/>
                    <a:pt x="152" y="87"/>
                  </a:cubicBezTo>
                  <a:cubicBezTo>
                    <a:pt x="152" y="29"/>
                    <a:pt x="116"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4" name="Google Shape;1344;p44"/>
            <p:cNvSpPr/>
            <p:nvPr/>
          </p:nvSpPr>
          <p:spPr>
            <a:xfrm>
              <a:off x="5633618" y="2107328"/>
              <a:ext cx="288837" cy="378399"/>
            </a:xfrm>
            <a:custGeom>
              <a:avLst/>
              <a:gdLst/>
              <a:ahLst/>
              <a:cxnLst/>
              <a:rect l="l" t="t" r="r" b="b"/>
              <a:pathLst>
                <a:path w="3306" h="4331" extrusionOk="0">
                  <a:moveTo>
                    <a:pt x="2468" y="296"/>
                  </a:moveTo>
                  <a:lnTo>
                    <a:pt x="3010" y="837"/>
                  </a:lnTo>
                  <a:lnTo>
                    <a:pt x="2468" y="837"/>
                  </a:lnTo>
                  <a:lnTo>
                    <a:pt x="2468" y="296"/>
                  </a:lnTo>
                  <a:close/>
                  <a:moveTo>
                    <a:pt x="2288" y="180"/>
                  </a:moveTo>
                  <a:lnTo>
                    <a:pt x="2288" y="931"/>
                  </a:lnTo>
                  <a:cubicBezTo>
                    <a:pt x="2288" y="960"/>
                    <a:pt x="2346" y="1018"/>
                    <a:pt x="2375" y="1018"/>
                  </a:cubicBezTo>
                  <a:lnTo>
                    <a:pt x="3125" y="1018"/>
                  </a:lnTo>
                  <a:lnTo>
                    <a:pt x="3125" y="4056"/>
                  </a:lnTo>
                  <a:cubicBezTo>
                    <a:pt x="3125" y="4114"/>
                    <a:pt x="3096" y="4150"/>
                    <a:pt x="3067" y="4150"/>
                  </a:cubicBezTo>
                  <a:lnTo>
                    <a:pt x="238" y="4150"/>
                  </a:lnTo>
                  <a:cubicBezTo>
                    <a:pt x="209" y="4150"/>
                    <a:pt x="152" y="4114"/>
                    <a:pt x="152" y="4056"/>
                  </a:cubicBezTo>
                  <a:lnTo>
                    <a:pt x="152" y="238"/>
                  </a:lnTo>
                  <a:cubicBezTo>
                    <a:pt x="152" y="209"/>
                    <a:pt x="209" y="180"/>
                    <a:pt x="238" y="180"/>
                  </a:cubicBezTo>
                  <a:close/>
                  <a:moveTo>
                    <a:pt x="238" y="0"/>
                  </a:moveTo>
                  <a:cubicBezTo>
                    <a:pt x="123" y="0"/>
                    <a:pt x="0" y="116"/>
                    <a:pt x="0" y="238"/>
                  </a:cubicBezTo>
                  <a:lnTo>
                    <a:pt x="0" y="4056"/>
                  </a:lnTo>
                  <a:cubicBezTo>
                    <a:pt x="0" y="4208"/>
                    <a:pt x="123" y="4331"/>
                    <a:pt x="238" y="4331"/>
                  </a:cubicBezTo>
                  <a:lnTo>
                    <a:pt x="3067" y="4331"/>
                  </a:lnTo>
                  <a:cubicBezTo>
                    <a:pt x="3190" y="4331"/>
                    <a:pt x="3306" y="4208"/>
                    <a:pt x="3306" y="4056"/>
                  </a:cubicBezTo>
                  <a:lnTo>
                    <a:pt x="3306" y="931"/>
                  </a:lnTo>
                  <a:cubicBezTo>
                    <a:pt x="3306" y="902"/>
                    <a:pt x="3306" y="866"/>
                    <a:pt x="3277" y="866"/>
                  </a:cubicBezTo>
                  <a:lnTo>
                    <a:pt x="2432" y="29"/>
                  </a:lnTo>
                  <a:lnTo>
                    <a:pt x="2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5" name="Google Shape;1345;p44"/>
            <p:cNvSpPr/>
            <p:nvPr/>
          </p:nvSpPr>
          <p:spPr>
            <a:xfrm>
              <a:off x="5680885" y="2151449"/>
              <a:ext cx="133760" cy="131841"/>
            </a:xfrm>
            <a:custGeom>
              <a:avLst/>
              <a:gdLst/>
              <a:ahLst/>
              <a:cxnLst/>
              <a:rect l="l" t="t" r="r" b="b"/>
              <a:pathLst>
                <a:path w="1531" h="1509" extrusionOk="0">
                  <a:moveTo>
                    <a:pt x="845" y="181"/>
                  </a:moveTo>
                  <a:cubicBezTo>
                    <a:pt x="1112" y="217"/>
                    <a:pt x="1321" y="426"/>
                    <a:pt x="1350" y="664"/>
                  </a:cubicBezTo>
                  <a:lnTo>
                    <a:pt x="845" y="664"/>
                  </a:lnTo>
                  <a:lnTo>
                    <a:pt x="845" y="181"/>
                  </a:lnTo>
                  <a:close/>
                  <a:moveTo>
                    <a:pt x="693" y="181"/>
                  </a:moveTo>
                  <a:lnTo>
                    <a:pt x="693" y="758"/>
                  </a:lnTo>
                  <a:cubicBezTo>
                    <a:pt x="693" y="816"/>
                    <a:pt x="722" y="845"/>
                    <a:pt x="780" y="845"/>
                  </a:cubicBezTo>
                  <a:lnTo>
                    <a:pt x="1350" y="845"/>
                  </a:lnTo>
                  <a:cubicBezTo>
                    <a:pt x="1321" y="1148"/>
                    <a:pt x="1054" y="1357"/>
                    <a:pt x="751" y="1357"/>
                  </a:cubicBezTo>
                  <a:cubicBezTo>
                    <a:pt x="448" y="1328"/>
                    <a:pt x="210" y="1083"/>
                    <a:pt x="181" y="787"/>
                  </a:cubicBezTo>
                  <a:cubicBezTo>
                    <a:pt x="152" y="484"/>
                    <a:pt x="390" y="217"/>
                    <a:pt x="693" y="181"/>
                  </a:cubicBezTo>
                  <a:close/>
                  <a:moveTo>
                    <a:pt x="780" y="0"/>
                  </a:moveTo>
                  <a:cubicBezTo>
                    <a:pt x="361" y="0"/>
                    <a:pt x="0" y="332"/>
                    <a:pt x="0" y="758"/>
                  </a:cubicBezTo>
                  <a:cubicBezTo>
                    <a:pt x="0" y="1177"/>
                    <a:pt x="361" y="1509"/>
                    <a:pt x="780" y="1509"/>
                  </a:cubicBezTo>
                  <a:cubicBezTo>
                    <a:pt x="1206" y="1509"/>
                    <a:pt x="1530" y="1177"/>
                    <a:pt x="1530" y="758"/>
                  </a:cubicBezTo>
                  <a:cubicBezTo>
                    <a:pt x="1530" y="332"/>
                    <a:pt x="1206"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6" name="Google Shape;1346;p44"/>
            <p:cNvSpPr/>
            <p:nvPr/>
          </p:nvSpPr>
          <p:spPr>
            <a:xfrm>
              <a:off x="5707357" y="2317276"/>
              <a:ext cx="170367" cy="15814"/>
            </a:xfrm>
            <a:custGeom>
              <a:avLst/>
              <a:gdLst/>
              <a:ahLst/>
              <a:cxnLst/>
              <a:rect l="l" t="t" r="r" b="b"/>
              <a:pathLst>
                <a:path w="1950" h="181" extrusionOk="0">
                  <a:moveTo>
                    <a:pt x="87" y="0"/>
                  </a:moveTo>
                  <a:cubicBezTo>
                    <a:pt x="29" y="0"/>
                    <a:pt x="0" y="58"/>
                    <a:pt x="0" y="123"/>
                  </a:cubicBezTo>
                  <a:cubicBezTo>
                    <a:pt x="0" y="152"/>
                    <a:pt x="58" y="181"/>
                    <a:pt x="87" y="181"/>
                  </a:cubicBezTo>
                  <a:lnTo>
                    <a:pt x="1863" y="181"/>
                  </a:lnTo>
                  <a:cubicBezTo>
                    <a:pt x="1920" y="181"/>
                    <a:pt x="1949" y="152"/>
                    <a:pt x="1949" y="123"/>
                  </a:cubicBezTo>
                  <a:cubicBezTo>
                    <a:pt x="1949" y="58"/>
                    <a:pt x="1920" y="0"/>
                    <a:pt x="1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7" name="Google Shape;1347;p44"/>
            <p:cNvSpPr/>
            <p:nvPr/>
          </p:nvSpPr>
          <p:spPr>
            <a:xfrm>
              <a:off x="5707357" y="2362008"/>
              <a:ext cx="170367" cy="15901"/>
            </a:xfrm>
            <a:custGeom>
              <a:avLst/>
              <a:gdLst/>
              <a:ahLst/>
              <a:cxnLst/>
              <a:rect l="l" t="t" r="r" b="b"/>
              <a:pathLst>
                <a:path w="1950" h="182" extrusionOk="0">
                  <a:moveTo>
                    <a:pt x="87" y="1"/>
                  </a:moveTo>
                  <a:cubicBezTo>
                    <a:pt x="58" y="1"/>
                    <a:pt x="0" y="30"/>
                    <a:pt x="0" y="88"/>
                  </a:cubicBezTo>
                  <a:cubicBezTo>
                    <a:pt x="0" y="116"/>
                    <a:pt x="29" y="181"/>
                    <a:pt x="87" y="181"/>
                  </a:cubicBezTo>
                  <a:lnTo>
                    <a:pt x="1863" y="181"/>
                  </a:lnTo>
                  <a:cubicBezTo>
                    <a:pt x="1920" y="181"/>
                    <a:pt x="1949" y="152"/>
                    <a:pt x="1949" y="88"/>
                  </a:cubicBezTo>
                  <a:cubicBezTo>
                    <a:pt x="1949" y="59"/>
                    <a:pt x="1920" y="1"/>
                    <a:pt x="1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8" name="Google Shape;1348;p44"/>
            <p:cNvSpPr/>
            <p:nvPr/>
          </p:nvSpPr>
          <p:spPr>
            <a:xfrm>
              <a:off x="5707357" y="2406829"/>
              <a:ext cx="170367" cy="15814"/>
            </a:xfrm>
            <a:custGeom>
              <a:avLst/>
              <a:gdLst/>
              <a:ahLst/>
              <a:cxnLst/>
              <a:rect l="l" t="t" r="r" b="b"/>
              <a:pathLst>
                <a:path w="1950" h="181" extrusionOk="0">
                  <a:moveTo>
                    <a:pt x="87" y="0"/>
                  </a:moveTo>
                  <a:cubicBezTo>
                    <a:pt x="58" y="0"/>
                    <a:pt x="0" y="29"/>
                    <a:pt x="0" y="58"/>
                  </a:cubicBezTo>
                  <a:cubicBezTo>
                    <a:pt x="0" y="116"/>
                    <a:pt x="29" y="181"/>
                    <a:pt x="87" y="181"/>
                  </a:cubicBezTo>
                  <a:lnTo>
                    <a:pt x="1863" y="181"/>
                  </a:lnTo>
                  <a:cubicBezTo>
                    <a:pt x="1920" y="181"/>
                    <a:pt x="1949" y="145"/>
                    <a:pt x="1949" y="87"/>
                  </a:cubicBezTo>
                  <a:cubicBezTo>
                    <a:pt x="1949" y="58"/>
                    <a:pt x="1920" y="0"/>
                    <a:pt x="1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49" name="Google Shape;1349;p44"/>
            <p:cNvSpPr/>
            <p:nvPr/>
          </p:nvSpPr>
          <p:spPr>
            <a:xfrm>
              <a:off x="5951378" y="2107328"/>
              <a:ext cx="60633" cy="378399"/>
            </a:xfrm>
            <a:custGeom>
              <a:avLst/>
              <a:gdLst/>
              <a:ahLst/>
              <a:cxnLst/>
              <a:rect l="l" t="t" r="r" b="b"/>
              <a:pathLst>
                <a:path w="694" h="4331" extrusionOk="0">
                  <a:moveTo>
                    <a:pt x="322" y="173"/>
                  </a:moveTo>
                  <a:cubicBezTo>
                    <a:pt x="335" y="173"/>
                    <a:pt x="348" y="175"/>
                    <a:pt x="362" y="180"/>
                  </a:cubicBezTo>
                  <a:cubicBezTo>
                    <a:pt x="455" y="180"/>
                    <a:pt x="513" y="238"/>
                    <a:pt x="513" y="325"/>
                  </a:cubicBezTo>
                  <a:lnTo>
                    <a:pt x="513" y="505"/>
                  </a:lnTo>
                  <a:lnTo>
                    <a:pt x="181" y="505"/>
                  </a:lnTo>
                  <a:lnTo>
                    <a:pt x="181" y="325"/>
                  </a:lnTo>
                  <a:cubicBezTo>
                    <a:pt x="181" y="251"/>
                    <a:pt x="249" y="173"/>
                    <a:pt x="322" y="173"/>
                  </a:cubicBezTo>
                  <a:close/>
                  <a:moveTo>
                    <a:pt x="513" y="657"/>
                  </a:moveTo>
                  <a:lnTo>
                    <a:pt x="513" y="837"/>
                  </a:lnTo>
                  <a:lnTo>
                    <a:pt x="181" y="837"/>
                  </a:lnTo>
                  <a:lnTo>
                    <a:pt x="181" y="657"/>
                  </a:lnTo>
                  <a:close/>
                  <a:moveTo>
                    <a:pt x="513" y="1018"/>
                  </a:moveTo>
                  <a:lnTo>
                    <a:pt x="513" y="3486"/>
                  </a:lnTo>
                  <a:lnTo>
                    <a:pt x="181" y="3486"/>
                  </a:lnTo>
                  <a:lnTo>
                    <a:pt x="181" y="1018"/>
                  </a:lnTo>
                  <a:close/>
                  <a:moveTo>
                    <a:pt x="484" y="3638"/>
                  </a:moveTo>
                  <a:lnTo>
                    <a:pt x="362" y="3999"/>
                  </a:lnTo>
                  <a:lnTo>
                    <a:pt x="210" y="3638"/>
                  </a:lnTo>
                  <a:close/>
                  <a:moveTo>
                    <a:pt x="333" y="0"/>
                  </a:moveTo>
                  <a:cubicBezTo>
                    <a:pt x="152" y="0"/>
                    <a:pt x="1" y="144"/>
                    <a:pt x="1" y="325"/>
                  </a:cubicBezTo>
                  <a:lnTo>
                    <a:pt x="1" y="3573"/>
                  </a:lnTo>
                  <a:lnTo>
                    <a:pt x="1" y="3609"/>
                  </a:lnTo>
                  <a:lnTo>
                    <a:pt x="275" y="4266"/>
                  </a:lnTo>
                  <a:cubicBezTo>
                    <a:pt x="275" y="4294"/>
                    <a:pt x="304" y="4331"/>
                    <a:pt x="333" y="4331"/>
                  </a:cubicBezTo>
                  <a:cubicBezTo>
                    <a:pt x="390" y="4331"/>
                    <a:pt x="419" y="4294"/>
                    <a:pt x="419" y="4266"/>
                  </a:cubicBezTo>
                  <a:lnTo>
                    <a:pt x="694" y="3609"/>
                  </a:lnTo>
                  <a:lnTo>
                    <a:pt x="694" y="3573"/>
                  </a:lnTo>
                  <a:lnTo>
                    <a:pt x="694" y="325"/>
                  </a:lnTo>
                  <a:cubicBezTo>
                    <a:pt x="694" y="144"/>
                    <a:pt x="513"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350" name="Google Shape;1350;p44"/>
          <p:cNvGrpSpPr/>
          <p:nvPr/>
        </p:nvGrpSpPr>
        <p:grpSpPr>
          <a:xfrm>
            <a:off x="933901" y="3339905"/>
            <a:ext cx="595305" cy="557525"/>
            <a:chOff x="3985844" y="3925301"/>
            <a:chExt cx="378476" cy="354457"/>
          </a:xfrm>
        </p:grpSpPr>
        <p:sp>
          <p:nvSpPr>
            <p:cNvPr id="1351" name="Google Shape;1351;p44"/>
            <p:cNvSpPr/>
            <p:nvPr/>
          </p:nvSpPr>
          <p:spPr>
            <a:xfrm>
              <a:off x="4170017" y="4206542"/>
              <a:ext cx="13280" cy="13280"/>
            </a:xfrm>
            <a:custGeom>
              <a:avLst/>
              <a:gdLst/>
              <a:ahLst/>
              <a:cxnLst/>
              <a:rect l="l" t="t" r="r" b="b"/>
              <a:pathLst>
                <a:path w="152" h="152" extrusionOk="0">
                  <a:moveTo>
                    <a:pt x="58" y="0"/>
                  </a:moveTo>
                  <a:cubicBezTo>
                    <a:pt x="29" y="0"/>
                    <a:pt x="0" y="29"/>
                    <a:pt x="0" y="87"/>
                  </a:cubicBezTo>
                  <a:cubicBezTo>
                    <a:pt x="0" y="116"/>
                    <a:pt x="29" y="152"/>
                    <a:pt x="58" y="152"/>
                  </a:cubicBezTo>
                  <a:cubicBezTo>
                    <a:pt x="123" y="152"/>
                    <a:pt x="152" y="116"/>
                    <a:pt x="152" y="87"/>
                  </a:cubicBezTo>
                  <a:cubicBezTo>
                    <a:pt x="152" y="29"/>
                    <a:pt x="123" y="0"/>
                    <a:pt x="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2" name="Google Shape;1352;p44"/>
            <p:cNvSpPr/>
            <p:nvPr/>
          </p:nvSpPr>
          <p:spPr>
            <a:xfrm>
              <a:off x="4251357" y="4101175"/>
              <a:ext cx="89639" cy="89642"/>
            </a:xfrm>
            <a:custGeom>
              <a:avLst/>
              <a:gdLst/>
              <a:ahLst/>
              <a:cxnLst/>
              <a:rect l="l" t="t" r="r" b="b"/>
              <a:pathLst>
                <a:path w="1026" h="1026" extrusionOk="0">
                  <a:moveTo>
                    <a:pt x="513" y="181"/>
                  </a:moveTo>
                  <a:cubicBezTo>
                    <a:pt x="693" y="181"/>
                    <a:pt x="845" y="333"/>
                    <a:pt x="845" y="513"/>
                  </a:cubicBezTo>
                  <a:cubicBezTo>
                    <a:pt x="845" y="723"/>
                    <a:pt x="693" y="874"/>
                    <a:pt x="513" y="874"/>
                  </a:cubicBezTo>
                  <a:cubicBezTo>
                    <a:pt x="332" y="874"/>
                    <a:pt x="181" y="723"/>
                    <a:pt x="181" y="513"/>
                  </a:cubicBezTo>
                  <a:cubicBezTo>
                    <a:pt x="181" y="333"/>
                    <a:pt x="332" y="181"/>
                    <a:pt x="513" y="181"/>
                  </a:cubicBezTo>
                  <a:close/>
                  <a:moveTo>
                    <a:pt x="513" y="1"/>
                  </a:moveTo>
                  <a:cubicBezTo>
                    <a:pt x="246" y="1"/>
                    <a:pt x="0" y="239"/>
                    <a:pt x="0" y="513"/>
                  </a:cubicBezTo>
                  <a:cubicBezTo>
                    <a:pt x="0" y="816"/>
                    <a:pt x="246" y="1026"/>
                    <a:pt x="513" y="1026"/>
                  </a:cubicBezTo>
                  <a:cubicBezTo>
                    <a:pt x="787" y="1026"/>
                    <a:pt x="1025" y="816"/>
                    <a:pt x="1025" y="513"/>
                  </a:cubicBezTo>
                  <a:cubicBezTo>
                    <a:pt x="1025" y="239"/>
                    <a:pt x="7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3" name="Google Shape;1353;p44"/>
            <p:cNvSpPr/>
            <p:nvPr/>
          </p:nvSpPr>
          <p:spPr>
            <a:xfrm>
              <a:off x="3985844" y="4177535"/>
              <a:ext cx="378476" cy="102223"/>
            </a:xfrm>
            <a:custGeom>
              <a:avLst/>
              <a:gdLst/>
              <a:ahLst/>
              <a:cxnLst/>
              <a:rect l="l" t="t" r="r" b="b"/>
              <a:pathLst>
                <a:path w="4332" h="1170" extrusionOk="0">
                  <a:moveTo>
                    <a:pt x="816" y="332"/>
                  </a:moveTo>
                  <a:cubicBezTo>
                    <a:pt x="997" y="332"/>
                    <a:pt x="1177" y="390"/>
                    <a:pt x="1264" y="541"/>
                  </a:cubicBezTo>
                  <a:cubicBezTo>
                    <a:pt x="1206" y="693"/>
                    <a:pt x="1177" y="845"/>
                    <a:pt x="1177" y="989"/>
                  </a:cubicBezTo>
                  <a:lnTo>
                    <a:pt x="181" y="989"/>
                  </a:lnTo>
                  <a:lnTo>
                    <a:pt x="181" y="902"/>
                  </a:lnTo>
                  <a:cubicBezTo>
                    <a:pt x="181" y="599"/>
                    <a:pt x="455" y="332"/>
                    <a:pt x="816" y="332"/>
                  </a:cubicBezTo>
                  <a:close/>
                  <a:moveTo>
                    <a:pt x="2166" y="152"/>
                  </a:moveTo>
                  <a:cubicBezTo>
                    <a:pt x="2649" y="152"/>
                    <a:pt x="3010" y="541"/>
                    <a:pt x="3010" y="989"/>
                  </a:cubicBezTo>
                  <a:lnTo>
                    <a:pt x="1329" y="989"/>
                  </a:lnTo>
                  <a:cubicBezTo>
                    <a:pt x="1329" y="541"/>
                    <a:pt x="1718" y="152"/>
                    <a:pt x="2166" y="152"/>
                  </a:cubicBezTo>
                  <a:close/>
                  <a:moveTo>
                    <a:pt x="3552" y="332"/>
                  </a:moveTo>
                  <a:cubicBezTo>
                    <a:pt x="3884" y="332"/>
                    <a:pt x="4187" y="599"/>
                    <a:pt x="4187" y="902"/>
                  </a:cubicBezTo>
                  <a:lnTo>
                    <a:pt x="4187" y="989"/>
                  </a:lnTo>
                  <a:lnTo>
                    <a:pt x="3191" y="989"/>
                  </a:lnTo>
                  <a:cubicBezTo>
                    <a:pt x="3191" y="845"/>
                    <a:pt x="3162" y="693"/>
                    <a:pt x="3068" y="541"/>
                  </a:cubicBezTo>
                  <a:cubicBezTo>
                    <a:pt x="3191" y="390"/>
                    <a:pt x="3371" y="332"/>
                    <a:pt x="3552" y="332"/>
                  </a:cubicBezTo>
                  <a:close/>
                  <a:moveTo>
                    <a:pt x="2166" y="0"/>
                  </a:moveTo>
                  <a:cubicBezTo>
                    <a:pt x="1870" y="0"/>
                    <a:pt x="1567" y="123"/>
                    <a:pt x="1357" y="390"/>
                  </a:cubicBezTo>
                  <a:cubicBezTo>
                    <a:pt x="1235" y="238"/>
                    <a:pt x="1025" y="152"/>
                    <a:pt x="816" y="152"/>
                  </a:cubicBezTo>
                  <a:cubicBezTo>
                    <a:pt x="361" y="152"/>
                    <a:pt x="1" y="513"/>
                    <a:pt x="1" y="902"/>
                  </a:cubicBezTo>
                  <a:lnTo>
                    <a:pt x="1" y="1083"/>
                  </a:lnTo>
                  <a:cubicBezTo>
                    <a:pt x="1" y="1141"/>
                    <a:pt x="66" y="1169"/>
                    <a:pt x="94" y="1169"/>
                  </a:cubicBezTo>
                  <a:lnTo>
                    <a:pt x="4244" y="1169"/>
                  </a:lnTo>
                  <a:cubicBezTo>
                    <a:pt x="4302" y="1169"/>
                    <a:pt x="4331" y="1141"/>
                    <a:pt x="4331" y="1083"/>
                  </a:cubicBezTo>
                  <a:lnTo>
                    <a:pt x="4331" y="902"/>
                  </a:lnTo>
                  <a:cubicBezTo>
                    <a:pt x="4331" y="513"/>
                    <a:pt x="3970" y="152"/>
                    <a:pt x="3552" y="152"/>
                  </a:cubicBezTo>
                  <a:cubicBezTo>
                    <a:pt x="3342" y="152"/>
                    <a:pt x="3133" y="238"/>
                    <a:pt x="2981" y="390"/>
                  </a:cubicBezTo>
                  <a:cubicBezTo>
                    <a:pt x="2801" y="152"/>
                    <a:pt x="2498" y="0"/>
                    <a:pt x="2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4" name="Google Shape;1354;p44"/>
            <p:cNvSpPr/>
            <p:nvPr/>
          </p:nvSpPr>
          <p:spPr>
            <a:xfrm>
              <a:off x="4012316" y="4101175"/>
              <a:ext cx="87105" cy="89642"/>
            </a:xfrm>
            <a:custGeom>
              <a:avLst/>
              <a:gdLst/>
              <a:ahLst/>
              <a:cxnLst/>
              <a:rect l="l" t="t" r="r" b="b"/>
              <a:pathLst>
                <a:path w="997" h="1026" extrusionOk="0">
                  <a:moveTo>
                    <a:pt x="513" y="181"/>
                  </a:moveTo>
                  <a:cubicBezTo>
                    <a:pt x="694" y="181"/>
                    <a:pt x="845" y="333"/>
                    <a:pt x="845" y="513"/>
                  </a:cubicBezTo>
                  <a:cubicBezTo>
                    <a:pt x="845" y="723"/>
                    <a:pt x="694" y="874"/>
                    <a:pt x="513" y="874"/>
                  </a:cubicBezTo>
                  <a:cubicBezTo>
                    <a:pt x="304" y="874"/>
                    <a:pt x="152" y="723"/>
                    <a:pt x="152" y="513"/>
                  </a:cubicBezTo>
                  <a:cubicBezTo>
                    <a:pt x="152" y="333"/>
                    <a:pt x="304" y="181"/>
                    <a:pt x="513" y="181"/>
                  </a:cubicBezTo>
                  <a:close/>
                  <a:moveTo>
                    <a:pt x="513" y="1"/>
                  </a:moveTo>
                  <a:cubicBezTo>
                    <a:pt x="210" y="1"/>
                    <a:pt x="1" y="239"/>
                    <a:pt x="1" y="513"/>
                  </a:cubicBezTo>
                  <a:cubicBezTo>
                    <a:pt x="1" y="816"/>
                    <a:pt x="210" y="1026"/>
                    <a:pt x="513" y="1026"/>
                  </a:cubicBezTo>
                  <a:cubicBezTo>
                    <a:pt x="780" y="1026"/>
                    <a:pt x="997" y="816"/>
                    <a:pt x="997" y="513"/>
                  </a:cubicBezTo>
                  <a:cubicBezTo>
                    <a:pt x="997" y="239"/>
                    <a:pt x="780"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5" name="Google Shape;1355;p44"/>
            <p:cNvSpPr/>
            <p:nvPr/>
          </p:nvSpPr>
          <p:spPr>
            <a:xfrm>
              <a:off x="4117683" y="4058975"/>
              <a:ext cx="117946" cy="118648"/>
            </a:xfrm>
            <a:custGeom>
              <a:avLst/>
              <a:gdLst/>
              <a:ahLst/>
              <a:cxnLst/>
              <a:rect l="l" t="t" r="r" b="b"/>
              <a:pathLst>
                <a:path w="1350" h="1358" extrusionOk="0">
                  <a:moveTo>
                    <a:pt x="657" y="152"/>
                  </a:moveTo>
                  <a:cubicBezTo>
                    <a:pt x="960" y="152"/>
                    <a:pt x="1169" y="397"/>
                    <a:pt x="1169" y="664"/>
                  </a:cubicBezTo>
                  <a:cubicBezTo>
                    <a:pt x="1169" y="939"/>
                    <a:pt x="960" y="1177"/>
                    <a:pt x="657" y="1177"/>
                  </a:cubicBezTo>
                  <a:cubicBezTo>
                    <a:pt x="390" y="1177"/>
                    <a:pt x="180" y="939"/>
                    <a:pt x="180" y="664"/>
                  </a:cubicBezTo>
                  <a:cubicBezTo>
                    <a:pt x="180" y="397"/>
                    <a:pt x="390" y="152"/>
                    <a:pt x="657" y="152"/>
                  </a:cubicBezTo>
                  <a:close/>
                  <a:moveTo>
                    <a:pt x="657" y="0"/>
                  </a:moveTo>
                  <a:cubicBezTo>
                    <a:pt x="296" y="0"/>
                    <a:pt x="0" y="303"/>
                    <a:pt x="0" y="664"/>
                  </a:cubicBezTo>
                  <a:cubicBezTo>
                    <a:pt x="0" y="1025"/>
                    <a:pt x="296" y="1357"/>
                    <a:pt x="657" y="1357"/>
                  </a:cubicBezTo>
                  <a:cubicBezTo>
                    <a:pt x="1054" y="1357"/>
                    <a:pt x="1350" y="1025"/>
                    <a:pt x="1350" y="664"/>
                  </a:cubicBezTo>
                  <a:cubicBezTo>
                    <a:pt x="1350" y="303"/>
                    <a:pt x="1054"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6" name="Google Shape;1356;p44"/>
            <p:cNvSpPr/>
            <p:nvPr/>
          </p:nvSpPr>
          <p:spPr>
            <a:xfrm>
              <a:off x="4117683" y="3925301"/>
              <a:ext cx="117946" cy="112969"/>
            </a:xfrm>
            <a:custGeom>
              <a:avLst/>
              <a:gdLst/>
              <a:ahLst/>
              <a:cxnLst/>
              <a:rect l="l" t="t" r="r" b="b"/>
              <a:pathLst>
                <a:path w="1350" h="1293" extrusionOk="0">
                  <a:moveTo>
                    <a:pt x="657" y="267"/>
                  </a:moveTo>
                  <a:lnTo>
                    <a:pt x="780" y="484"/>
                  </a:lnTo>
                  <a:cubicBezTo>
                    <a:pt x="780" y="513"/>
                    <a:pt x="808" y="541"/>
                    <a:pt x="837" y="541"/>
                  </a:cubicBezTo>
                  <a:lnTo>
                    <a:pt x="1083" y="570"/>
                  </a:lnTo>
                  <a:lnTo>
                    <a:pt x="902" y="751"/>
                  </a:lnTo>
                  <a:cubicBezTo>
                    <a:pt x="873" y="751"/>
                    <a:pt x="873" y="780"/>
                    <a:pt x="873" y="808"/>
                  </a:cubicBezTo>
                  <a:lnTo>
                    <a:pt x="931" y="1054"/>
                  </a:lnTo>
                  <a:lnTo>
                    <a:pt x="931" y="1054"/>
                  </a:lnTo>
                  <a:lnTo>
                    <a:pt x="722" y="931"/>
                  </a:lnTo>
                  <a:lnTo>
                    <a:pt x="628" y="931"/>
                  </a:lnTo>
                  <a:lnTo>
                    <a:pt x="419" y="1054"/>
                  </a:lnTo>
                  <a:lnTo>
                    <a:pt x="419" y="1054"/>
                  </a:lnTo>
                  <a:lnTo>
                    <a:pt x="448" y="808"/>
                  </a:lnTo>
                  <a:cubicBezTo>
                    <a:pt x="448" y="780"/>
                    <a:pt x="448" y="751"/>
                    <a:pt x="419" y="751"/>
                  </a:cubicBezTo>
                  <a:lnTo>
                    <a:pt x="267" y="570"/>
                  </a:lnTo>
                  <a:lnTo>
                    <a:pt x="512" y="541"/>
                  </a:lnTo>
                  <a:cubicBezTo>
                    <a:pt x="541" y="541"/>
                    <a:pt x="541" y="513"/>
                    <a:pt x="570" y="484"/>
                  </a:cubicBezTo>
                  <a:lnTo>
                    <a:pt x="657" y="267"/>
                  </a:lnTo>
                  <a:close/>
                  <a:moveTo>
                    <a:pt x="657" y="0"/>
                  </a:moveTo>
                  <a:cubicBezTo>
                    <a:pt x="628" y="0"/>
                    <a:pt x="599" y="29"/>
                    <a:pt x="599" y="58"/>
                  </a:cubicBezTo>
                  <a:lnTo>
                    <a:pt x="419" y="390"/>
                  </a:lnTo>
                  <a:lnTo>
                    <a:pt x="58" y="419"/>
                  </a:lnTo>
                  <a:cubicBezTo>
                    <a:pt x="29" y="448"/>
                    <a:pt x="0" y="448"/>
                    <a:pt x="0" y="484"/>
                  </a:cubicBezTo>
                  <a:cubicBezTo>
                    <a:pt x="0" y="513"/>
                    <a:pt x="0" y="541"/>
                    <a:pt x="29" y="570"/>
                  </a:cubicBezTo>
                  <a:lnTo>
                    <a:pt x="267" y="845"/>
                  </a:lnTo>
                  <a:lnTo>
                    <a:pt x="209" y="1205"/>
                  </a:lnTo>
                  <a:cubicBezTo>
                    <a:pt x="209" y="1234"/>
                    <a:pt x="238" y="1263"/>
                    <a:pt x="238" y="1292"/>
                  </a:cubicBezTo>
                  <a:lnTo>
                    <a:pt x="332" y="1292"/>
                  </a:lnTo>
                  <a:lnTo>
                    <a:pt x="657" y="1112"/>
                  </a:lnTo>
                  <a:lnTo>
                    <a:pt x="989" y="1292"/>
                  </a:lnTo>
                  <a:lnTo>
                    <a:pt x="1083" y="1292"/>
                  </a:lnTo>
                  <a:cubicBezTo>
                    <a:pt x="1112" y="1263"/>
                    <a:pt x="1112" y="1234"/>
                    <a:pt x="1112" y="1205"/>
                  </a:cubicBezTo>
                  <a:lnTo>
                    <a:pt x="1054" y="845"/>
                  </a:lnTo>
                  <a:lnTo>
                    <a:pt x="1321" y="570"/>
                  </a:lnTo>
                  <a:cubicBezTo>
                    <a:pt x="1350" y="541"/>
                    <a:pt x="1350" y="513"/>
                    <a:pt x="1350" y="484"/>
                  </a:cubicBezTo>
                  <a:cubicBezTo>
                    <a:pt x="1321" y="448"/>
                    <a:pt x="1292" y="448"/>
                    <a:pt x="1263" y="419"/>
                  </a:cubicBezTo>
                  <a:lnTo>
                    <a:pt x="902" y="390"/>
                  </a:lnTo>
                  <a:lnTo>
                    <a:pt x="751" y="58"/>
                  </a:lnTo>
                  <a:cubicBezTo>
                    <a:pt x="722" y="29"/>
                    <a:pt x="693"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7" name="Google Shape;1357;p44"/>
            <p:cNvSpPr/>
            <p:nvPr/>
          </p:nvSpPr>
          <p:spPr>
            <a:xfrm>
              <a:off x="4257036" y="3990828"/>
              <a:ext cx="88940" cy="86322"/>
            </a:xfrm>
            <a:custGeom>
              <a:avLst/>
              <a:gdLst/>
              <a:ahLst/>
              <a:cxnLst/>
              <a:rect l="l" t="t" r="r" b="b"/>
              <a:pathLst>
                <a:path w="1018" h="988" extrusionOk="0">
                  <a:moveTo>
                    <a:pt x="505" y="275"/>
                  </a:moveTo>
                  <a:lnTo>
                    <a:pt x="570" y="391"/>
                  </a:lnTo>
                  <a:cubicBezTo>
                    <a:pt x="570" y="419"/>
                    <a:pt x="599" y="455"/>
                    <a:pt x="628" y="455"/>
                  </a:cubicBezTo>
                  <a:lnTo>
                    <a:pt x="751" y="455"/>
                  </a:lnTo>
                  <a:lnTo>
                    <a:pt x="657" y="542"/>
                  </a:lnTo>
                  <a:cubicBezTo>
                    <a:pt x="628" y="571"/>
                    <a:pt x="628" y="600"/>
                    <a:pt x="628" y="636"/>
                  </a:cubicBezTo>
                  <a:lnTo>
                    <a:pt x="657" y="751"/>
                  </a:lnTo>
                  <a:lnTo>
                    <a:pt x="541" y="694"/>
                  </a:lnTo>
                  <a:cubicBezTo>
                    <a:pt x="523" y="679"/>
                    <a:pt x="507" y="672"/>
                    <a:pt x="495" y="672"/>
                  </a:cubicBezTo>
                  <a:cubicBezTo>
                    <a:pt x="484" y="672"/>
                    <a:pt x="476" y="679"/>
                    <a:pt x="476" y="694"/>
                  </a:cubicBezTo>
                  <a:lnTo>
                    <a:pt x="361" y="751"/>
                  </a:lnTo>
                  <a:lnTo>
                    <a:pt x="390" y="636"/>
                  </a:lnTo>
                  <a:cubicBezTo>
                    <a:pt x="390" y="600"/>
                    <a:pt x="390" y="571"/>
                    <a:pt x="361" y="542"/>
                  </a:cubicBezTo>
                  <a:lnTo>
                    <a:pt x="267" y="455"/>
                  </a:lnTo>
                  <a:lnTo>
                    <a:pt x="390" y="455"/>
                  </a:lnTo>
                  <a:cubicBezTo>
                    <a:pt x="419" y="455"/>
                    <a:pt x="448" y="419"/>
                    <a:pt x="448" y="391"/>
                  </a:cubicBezTo>
                  <a:lnTo>
                    <a:pt x="505" y="275"/>
                  </a:lnTo>
                  <a:close/>
                  <a:moveTo>
                    <a:pt x="505" y="1"/>
                  </a:moveTo>
                  <a:cubicBezTo>
                    <a:pt x="476" y="1"/>
                    <a:pt x="448" y="30"/>
                    <a:pt x="419" y="58"/>
                  </a:cubicBezTo>
                  <a:lnTo>
                    <a:pt x="325" y="275"/>
                  </a:lnTo>
                  <a:lnTo>
                    <a:pt x="87" y="304"/>
                  </a:lnTo>
                  <a:cubicBezTo>
                    <a:pt x="29" y="333"/>
                    <a:pt x="29" y="333"/>
                    <a:pt x="0" y="362"/>
                  </a:cubicBezTo>
                  <a:cubicBezTo>
                    <a:pt x="0" y="391"/>
                    <a:pt x="0" y="455"/>
                    <a:pt x="29" y="455"/>
                  </a:cubicBezTo>
                  <a:lnTo>
                    <a:pt x="209" y="636"/>
                  </a:lnTo>
                  <a:lnTo>
                    <a:pt x="181" y="874"/>
                  </a:lnTo>
                  <a:cubicBezTo>
                    <a:pt x="144" y="903"/>
                    <a:pt x="181" y="932"/>
                    <a:pt x="209" y="961"/>
                  </a:cubicBezTo>
                  <a:cubicBezTo>
                    <a:pt x="224" y="979"/>
                    <a:pt x="238" y="988"/>
                    <a:pt x="253" y="988"/>
                  </a:cubicBezTo>
                  <a:cubicBezTo>
                    <a:pt x="267" y="988"/>
                    <a:pt x="282" y="979"/>
                    <a:pt x="296" y="961"/>
                  </a:cubicBezTo>
                  <a:lnTo>
                    <a:pt x="505" y="845"/>
                  </a:lnTo>
                  <a:lnTo>
                    <a:pt x="722" y="961"/>
                  </a:lnTo>
                  <a:cubicBezTo>
                    <a:pt x="736" y="979"/>
                    <a:pt x="751" y="988"/>
                    <a:pt x="765" y="988"/>
                  </a:cubicBezTo>
                  <a:cubicBezTo>
                    <a:pt x="780" y="988"/>
                    <a:pt x="794" y="979"/>
                    <a:pt x="808" y="961"/>
                  </a:cubicBezTo>
                  <a:cubicBezTo>
                    <a:pt x="837" y="932"/>
                    <a:pt x="866" y="903"/>
                    <a:pt x="837" y="874"/>
                  </a:cubicBezTo>
                  <a:lnTo>
                    <a:pt x="808" y="636"/>
                  </a:lnTo>
                  <a:lnTo>
                    <a:pt x="989" y="455"/>
                  </a:lnTo>
                  <a:cubicBezTo>
                    <a:pt x="1018" y="455"/>
                    <a:pt x="1018" y="391"/>
                    <a:pt x="1018" y="362"/>
                  </a:cubicBezTo>
                  <a:cubicBezTo>
                    <a:pt x="989" y="333"/>
                    <a:pt x="960" y="333"/>
                    <a:pt x="931" y="304"/>
                  </a:cubicBezTo>
                  <a:lnTo>
                    <a:pt x="686" y="275"/>
                  </a:lnTo>
                  <a:lnTo>
                    <a:pt x="570" y="58"/>
                  </a:lnTo>
                  <a:cubicBezTo>
                    <a:pt x="570" y="30"/>
                    <a:pt x="541"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8" name="Google Shape;1358;p44"/>
            <p:cNvSpPr/>
            <p:nvPr/>
          </p:nvSpPr>
          <p:spPr>
            <a:xfrm>
              <a:off x="4004803" y="3990828"/>
              <a:ext cx="88940" cy="86322"/>
            </a:xfrm>
            <a:custGeom>
              <a:avLst/>
              <a:gdLst/>
              <a:ahLst/>
              <a:cxnLst/>
              <a:rect l="l" t="t" r="r" b="b"/>
              <a:pathLst>
                <a:path w="1018" h="988" extrusionOk="0">
                  <a:moveTo>
                    <a:pt x="505" y="275"/>
                  </a:moveTo>
                  <a:lnTo>
                    <a:pt x="570" y="391"/>
                  </a:lnTo>
                  <a:cubicBezTo>
                    <a:pt x="599" y="419"/>
                    <a:pt x="599" y="455"/>
                    <a:pt x="628" y="455"/>
                  </a:cubicBezTo>
                  <a:lnTo>
                    <a:pt x="751" y="455"/>
                  </a:lnTo>
                  <a:lnTo>
                    <a:pt x="657" y="542"/>
                  </a:lnTo>
                  <a:cubicBezTo>
                    <a:pt x="657" y="571"/>
                    <a:pt x="628" y="600"/>
                    <a:pt x="657" y="636"/>
                  </a:cubicBezTo>
                  <a:lnTo>
                    <a:pt x="657" y="751"/>
                  </a:lnTo>
                  <a:lnTo>
                    <a:pt x="570" y="694"/>
                  </a:lnTo>
                  <a:cubicBezTo>
                    <a:pt x="556" y="679"/>
                    <a:pt x="540" y="672"/>
                    <a:pt x="523" y="672"/>
                  </a:cubicBezTo>
                  <a:cubicBezTo>
                    <a:pt x="507" y="672"/>
                    <a:pt x="491" y="679"/>
                    <a:pt x="476" y="694"/>
                  </a:cubicBezTo>
                  <a:lnTo>
                    <a:pt x="361" y="751"/>
                  </a:lnTo>
                  <a:lnTo>
                    <a:pt x="390" y="636"/>
                  </a:lnTo>
                  <a:cubicBezTo>
                    <a:pt x="390" y="600"/>
                    <a:pt x="390" y="571"/>
                    <a:pt x="361" y="542"/>
                  </a:cubicBezTo>
                  <a:lnTo>
                    <a:pt x="267" y="455"/>
                  </a:lnTo>
                  <a:lnTo>
                    <a:pt x="390" y="455"/>
                  </a:lnTo>
                  <a:cubicBezTo>
                    <a:pt x="419" y="455"/>
                    <a:pt x="448" y="419"/>
                    <a:pt x="476" y="391"/>
                  </a:cubicBezTo>
                  <a:lnTo>
                    <a:pt x="505" y="275"/>
                  </a:lnTo>
                  <a:close/>
                  <a:moveTo>
                    <a:pt x="505" y="1"/>
                  </a:moveTo>
                  <a:cubicBezTo>
                    <a:pt x="476" y="1"/>
                    <a:pt x="448" y="30"/>
                    <a:pt x="448" y="58"/>
                  </a:cubicBezTo>
                  <a:lnTo>
                    <a:pt x="325" y="275"/>
                  </a:lnTo>
                  <a:lnTo>
                    <a:pt x="87" y="333"/>
                  </a:lnTo>
                  <a:cubicBezTo>
                    <a:pt x="58" y="333"/>
                    <a:pt x="29" y="333"/>
                    <a:pt x="29" y="362"/>
                  </a:cubicBezTo>
                  <a:cubicBezTo>
                    <a:pt x="0" y="391"/>
                    <a:pt x="29" y="455"/>
                    <a:pt x="29" y="455"/>
                  </a:cubicBezTo>
                  <a:lnTo>
                    <a:pt x="209" y="636"/>
                  </a:lnTo>
                  <a:lnTo>
                    <a:pt x="181" y="874"/>
                  </a:lnTo>
                  <a:cubicBezTo>
                    <a:pt x="181" y="903"/>
                    <a:pt x="181" y="932"/>
                    <a:pt x="209" y="961"/>
                  </a:cubicBezTo>
                  <a:cubicBezTo>
                    <a:pt x="224" y="979"/>
                    <a:pt x="238" y="988"/>
                    <a:pt x="253" y="988"/>
                  </a:cubicBezTo>
                  <a:cubicBezTo>
                    <a:pt x="267" y="988"/>
                    <a:pt x="282" y="979"/>
                    <a:pt x="296" y="961"/>
                  </a:cubicBezTo>
                  <a:lnTo>
                    <a:pt x="505" y="845"/>
                  </a:lnTo>
                  <a:lnTo>
                    <a:pt x="751" y="961"/>
                  </a:lnTo>
                  <a:cubicBezTo>
                    <a:pt x="765" y="979"/>
                    <a:pt x="780" y="988"/>
                    <a:pt x="794" y="988"/>
                  </a:cubicBezTo>
                  <a:cubicBezTo>
                    <a:pt x="808" y="988"/>
                    <a:pt x="823" y="979"/>
                    <a:pt x="837" y="961"/>
                  </a:cubicBezTo>
                  <a:cubicBezTo>
                    <a:pt x="866" y="932"/>
                    <a:pt x="866" y="903"/>
                    <a:pt x="866" y="874"/>
                  </a:cubicBezTo>
                  <a:lnTo>
                    <a:pt x="808" y="636"/>
                  </a:lnTo>
                  <a:lnTo>
                    <a:pt x="989" y="455"/>
                  </a:lnTo>
                  <a:cubicBezTo>
                    <a:pt x="1018" y="455"/>
                    <a:pt x="1018" y="391"/>
                    <a:pt x="1018" y="362"/>
                  </a:cubicBezTo>
                  <a:cubicBezTo>
                    <a:pt x="1018" y="333"/>
                    <a:pt x="989" y="333"/>
                    <a:pt x="960" y="333"/>
                  </a:cubicBezTo>
                  <a:lnTo>
                    <a:pt x="722" y="275"/>
                  </a:lnTo>
                  <a:lnTo>
                    <a:pt x="599" y="58"/>
                  </a:lnTo>
                  <a:cubicBezTo>
                    <a:pt x="570" y="30"/>
                    <a:pt x="541"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59" name="Google Shape;1359;p44"/>
            <p:cNvSpPr/>
            <p:nvPr/>
          </p:nvSpPr>
          <p:spPr>
            <a:xfrm>
              <a:off x="4196490" y="4214055"/>
              <a:ext cx="34073" cy="35472"/>
            </a:xfrm>
            <a:custGeom>
              <a:avLst/>
              <a:gdLst/>
              <a:ahLst/>
              <a:cxnLst/>
              <a:rect l="l" t="t" r="r" b="b"/>
              <a:pathLst>
                <a:path w="390" h="406" extrusionOk="0">
                  <a:moveTo>
                    <a:pt x="152" y="1"/>
                  </a:moveTo>
                  <a:cubicBezTo>
                    <a:pt x="87" y="1"/>
                    <a:pt x="58" y="1"/>
                    <a:pt x="29" y="30"/>
                  </a:cubicBezTo>
                  <a:cubicBezTo>
                    <a:pt x="0" y="95"/>
                    <a:pt x="0" y="123"/>
                    <a:pt x="58" y="152"/>
                  </a:cubicBezTo>
                  <a:cubicBezTo>
                    <a:pt x="116" y="210"/>
                    <a:pt x="181" y="275"/>
                    <a:pt x="238" y="362"/>
                  </a:cubicBezTo>
                  <a:cubicBezTo>
                    <a:pt x="238" y="382"/>
                    <a:pt x="267" y="406"/>
                    <a:pt x="296" y="406"/>
                  </a:cubicBezTo>
                  <a:cubicBezTo>
                    <a:pt x="309" y="406"/>
                    <a:pt x="321" y="401"/>
                    <a:pt x="332" y="391"/>
                  </a:cubicBezTo>
                  <a:cubicBezTo>
                    <a:pt x="390" y="391"/>
                    <a:pt x="390" y="333"/>
                    <a:pt x="390" y="304"/>
                  </a:cubicBezTo>
                  <a:cubicBezTo>
                    <a:pt x="332" y="181"/>
                    <a:pt x="238" y="95"/>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1370" name="Google Shape;1370;p44"/>
          <p:cNvGrpSpPr/>
          <p:nvPr/>
        </p:nvGrpSpPr>
        <p:grpSpPr>
          <a:xfrm>
            <a:off x="955389" y="1547126"/>
            <a:ext cx="595167" cy="595322"/>
            <a:chOff x="2349514" y="1518287"/>
            <a:chExt cx="378389" cy="378487"/>
          </a:xfrm>
        </p:grpSpPr>
        <p:sp>
          <p:nvSpPr>
            <p:cNvPr id="1371" name="Google Shape;1371;p44"/>
            <p:cNvSpPr/>
            <p:nvPr/>
          </p:nvSpPr>
          <p:spPr>
            <a:xfrm>
              <a:off x="2645869" y="1754794"/>
              <a:ext cx="15814" cy="15814"/>
            </a:xfrm>
            <a:custGeom>
              <a:avLst/>
              <a:gdLst/>
              <a:ahLst/>
              <a:cxnLst/>
              <a:rect l="l" t="t" r="r" b="b"/>
              <a:pathLst>
                <a:path w="181" h="181" extrusionOk="0">
                  <a:moveTo>
                    <a:pt x="94" y="0"/>
                  </a:moveTo>
                  <a:cubicBezTo>
                    <a:pt x="65" y="0"/>
                    <a:pt x="0" y="29"/>
                    <a:pt x="0" y="94"/>
                  </a:cubicBezTo>
                  <a:cubicBezTo>
                    <a:pt x="0" y="123"/>
                    <a:pt x="65" y="181"/>
                    <a:pt x="94" y="181"/>
                  </a:cubicBezTo>
                  <a:cubicBezTo>
                    <a:pt x="152" y="181"/>
                    <a:pt x="181" y="123"/>
                    <a:pt x="181" y="94"/>
                  </a:cubicBezTo>
                  <a:cubicBezTo>
                    <a:pt x="181" y="29"/>
                    <a:pt x="15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2" name="Google Shape;1372;p44"/>
            <p:cNvSpPr/>
            <p:nvPr/>
          </p:nvSpPr>
          <p:spPr>
            <a:xfrm>
              <a:off x="2409362" y="1592113"/>
              <a:ext cx="13367" cy="15814"/>
            </a:xfrm>
            <a:custGeom>
              <a:avLst/>
              <a:gdLst/>
              <a:ahLst/>
              <a:cxnLst/>
              <a:rect l="l" t="t" r="r" b="b"/>
              <a:pathLst>
                <a:path w="153" h="181" extrusionOk="0">
                  <a:moveTo>
                    <a:pt x="95" y="0"/>
                  </a:moveTo>
                  <a:cubicBezTo>
                    <a:pt x="37" y="0"/>
                    <a:pt x="1" y="29"/>
                    <a:pt x="1" y="87"/>
                  </a:cubicBezTo>
                  <a:cubicBezTo>
                    <a:pt x="1" y="123"/>
                    <a:pt x="37" y="181"/>
                    <a:pt x="95" y="181"/>
                  </a:cubicBezTo>
                  <a:cubicBezTo>
                    <a:pt x="123" y="181"/>
                    <a:pt x="152" y="123"/>
                    <a:pt x="152" y="87"/>
                  </a:cubicBezTo>
                  <a:cubicBezTo>
                    <a:pt x="152" y="29"/>
                    <a:pt x="123"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3" name="Google Shape;1373;p44"/>
            <p:cNvSpPr/>
            <p:nvPr/>
          </p:nvSpPr>
          <p:spPr>
            <a:xfrm>
              <a:off x="2409362" y="1636846"/>
              <a:ext cx="13367" cy="15901"/>
            </a:xfrm>
            <a:custGeom>
              <a:avLst/>
              <a:gdLst/>
              <a:ahLst/>
              <a:cxnLst/>
              <a:rect l="l" t="t" r="r" b="b"/>
              <a:pathLst>
                <a:path w="153" h="182" extrusionOk="0">
                  <a:moveTo>
                    <a:pt x="95" y="1"/>
                  </a:moveTo>
                  <a:cubicBezTo>
                    <a:pt x="37" y="1"/>
                    <a:pt x="1" y="30"/>
                    <a:pt x="1" y="87"/>
                  </a:cubicBezTo>
                  <a:cubicBezTo>
                    <a:pt x="1" y="116"/>
                    <a:pt x="37" y="181"/>
                    <a:pt x="95" y="181"/>
                  </a:cubicBezTo>
                  <a:cubicBezTo>
                    <a:pt x="123" y="181"/>
                    <a:pt x="152" y="116"/>
                    <a:pt x="152" y="87"/>
                  </a:cubicBezTo>
                  <a:cubicBezTo>
                    <a:pt x="152" y="30"/>
                    <a:pt x="123"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4" name="Google Shape;1374;p44"/>
            <p:cNvSpPr/>
            <p:nvPr/>
          </p:nvSpPr>
          <p:spPr>
            <a:xfrm>
              <a:off x="2409362" y="1681666"/>
              <a:ext cx="13367" cy="12669"/>
            </a:xfrm>
            <a:custGeom>
              <a:avLst/>
              <a:gdLst/>
              <a:ahLst/>
              <a:cxnLst/>
              <a:rect l="l" t="t" r="r" b="b"/>
              <a:pathLst>
                <a:path w="153" h="145" extrusionOk="0">
                  <a:moveTo>
                    <a:pt x="95" y="0"/>
                  </a:moveTo>
                  <a:cubicBezTo>
                    <a:pt x="37" y="0"/>
                    <a:pt x="1" y="29"/>
                    <a:pt x="1" y="87"/>
                  </a:cubicBezTo>
                  <a:cubicBezTo>
                    <a:pt x="1" y="116"/>
                    <a:pt x="37" y="145"/>
                    <a:pt x="95" y="145"/>
                  </a:cubicBezTo>
                  <a:cubicBezTo>
                    <a:pt x="123" y="145"/>
                    <a:pt x="152" y="116"/>
                    <a:pt x="152" y="87"/>
                  </a:cubicBezTo>
                  <a:cubicBezTo>
                    <a:pt x="152" y="29"/>
                    <a:pt x="123"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5" name="Google Shape;1375;p44"/>
            <p:cNvSpPr/>
            <p:nvPr/>
          </p:nvSpPr>
          <p:spPr>
            <a:xfrm>
              <a:off x="2349514" y="1518287"/>
              <a:ext cx="378389" cy="378487"/>
            </a:xfrm>
            <a:custGeom>
              <a:avLst/>
              <a:gdLst/>
              <a:ahLst/>
              <a:cxnLst/>
              <a:rect l="l" t="t" r="r" b="b"/>
              <a:pathLst>
                <a:path w="4331" h="4332" extrusionOk="0">
                  <a:moveTo>
                    <a:pt x="3125" y="181"/>
                  </a:moveTo>
                  <a:cubicBezTo>
                    <a:pt x="3067" y="210"/>
                    <a:pt x="3031" y="275"/>
                    <a:pt x="3003" y="333"/>
                  </a:cubicBezTo>
                  <a:lnTo>
                    <a:pt x="267" y="333"/>
                  </a:lnTo>
                  <a:cubicBezTo>
                    <a:pt x="209" y="333"/>
                    <a:pt x="180" y="304"/>
                    <a:pt x="180" y="246"/>
                  </a:cubicBezTo>
                  <a:cubicBezTo>
                    <a:pt x="180" y="210"/>
                    <a:pt x="209" y="181"/>
                    <a:pt x="267" y="181"/>
                  </a:cubicBezTo>
                  <a:close/>
                  <a:moveTo>
                    <a:pt x="3486" y="181"/>
                  </a:moveTo>
                  <a:cubicBezTo>
                    <a:pt x="3667" y="181"/>
                    <a:pt x="3818" y="333"/>
                    <a:pt x="3818" y="513"/>
                  </a:cubicBezTo>
                  <a:cubicBezTo>
                    <a:pt x="3818" y="694"/>
                    <a:pt x="3667" y="845"/>
                    <a:pt x="3486" y="845"/>
                  </a:cubicBezTo>
                  <a:cubicBezTo>
                    <a:pt x="3306" y="845"/>
                    <a:pt x="3154" y="694"/>
                    <a:pt x="3154" y="513"/>
                  </a:cubicBezTo>
                  <a:lnTo>
                    <a:pt x="3154" y="456"/>
                  </a:lnTo>
                  <a:cubicBezTo>
                    <a:pt x="3183" y="275"/>
                    <a:pt x="3335" y="181"/>
                    <a:pt x="3486" y="181"/>
                  </a:cubicBezTo>
                  <a:close/>
                  <a:moveTo>
                    <a:pt x="2974" y="513"/>
                  </a:moveTo>
                  <a:cubicBezTo>
                    <a:pt x="2974" y="777"/>
                    <a:pt x="3194" y="1007"/>
                    <a:pt x="3480" y="1025"/>
                  </a:cubicBezTo>
                  <a:lnTo>
                    <a:pt x="3480" y="1025"/>
                  </a:lnTo>
                  <a:cubicBezTo>
                    <a:pt x="3472" y="1025"/>
                    <a:pt x="3465" y="1025"/>
                    <a:pt x="3457" y="1026"/>
                  </a:cubicBezTo>
                  <a:cubicBezTo>
                    <a:pt x="3003" y="1026"/>
                    <a:pt x="2642" y="1416"/>
                    <a:pt x="2642" y="1870"/>
                  </a:cubicBezTo>
                  <a:lnTo>
                    <a:pt x="2642" y="2375"/>
                  </a:lnTo>
                  <a:lnTo>
                    <a:pt x="325" y="2375"/>
                  </a:lnTo>
                  <a:lnTo>
                    <a:pt x="325" y="513"/>
                  </a:lnTo>
                  <a:close/>
                  <a:moveTo>
                    <a:pt x="2014" y="3039"/>
                  </a:moveTo>
                  <a:cubicBezTo>
                    <a:pt x="2043" y="3039"/>
                    <a:pt x="2071" y="3068"/>
                    <a:pt x="2071" y="3133"/>
                  </a:cubicBezTo>
                  <a:cubicBezTo>
                    <a:pt x="2071" y="3191"/>
                    <a:pt x="2043" y="3220"/>
                    <a:pt x="2014" y="3220"/>
                  </a:cubicBezTo>
                  <a:cubicBezTo>
                    <a:pt x="1949" y="3220"/>
                    <a:pt x="1920" y="3191"/>
                    <a:pt x="1920" y="3133"/>
                  </a:cubicBezTo>
                  <a:cubicBezTo>
                    <a:pt x="1920" y="3068"/>
                    <a:pt x="1949" y="3039"/>
                    <a:pt x="2014" y="3039"/>
                  </a:cubicBezTo>
                  <a:close/>
                  <a:moveTo>
                    <a:pt x="3457" y="1177"/>
                  </a:moveTo>
                  <a:cubicBezTo>
                    <a:pt x="3847" y="1177"/>
                    <a:pt x="4150" y="1473"/>
                    <a:pt x="4150" y="1870"/>
                  </a:cubicBezTo>
                  <a:lnTo>
                    <a:pt x="4150" y="2707"/>
                  </a:lnTo>
                  <a:lnTo>
                    <a:pt x="3905" y="2707"/>
                  </a:lnTo>
                  <a:cubicBezTo>
                    <a:pt x="3876" y="2707"/>
                    <a:pt x="3818" y="2736"/>
                    <a:pt x="3818" y="2801"/>
                  </a:cubicBezTo>
                  <a:lnTo>
                    <a:pt x="3818" y="4151"/>
                  </a:lnTo>
                  <a:lnTo>
                    <a:pt x="3573" y="4151"/>
                  </a:lnTo>
                  <a:lnTo>
                    <a:pt x="3573" y="3133"/>
                  </a:lnTo>
                  <a:cubicBezTo>
                    <a:pt x="3573" y="3097"/>
                    <a:pt x="3544" y="3039"/>
                    <a:pt x="3486" y="3039"/>
                  </a:cubicBezTo>
                  <a:cubicBezTo>
                    <a:pt x="3457" y="3039"/>
                    <a:pt x="3392" y="3068"/>
                    <a:pt x="3392" y="3133"/>
                  </a:cubicBezTo>
                  <a:lnTo>
                    <a:pt x="3392" y="4151"/>
                  </a:lnTo>
                  <a:lnTo>
                    <a:pt x="3154" y="4151"/>
                  </a:lnTo>
                  <a:lnTo>
                    <a:pt x="3154" y="2801"/>
                  </a:lnTo>
                  <a:cubicBezTo>
                    <a:pt x="3154" y="2736"/>
                    <a:pt x="3125" y="2707"/>
                    <a:pt x="3067" y="2707"/>
                  </a:cubicBezTo>
                  <a:lnTo>
                    <a:pt x="2822" y="2707"/>
                  </a:lnTo>
                  <a:lnTo>
                    <a:pt x="2822" y="1870"/>
                  </a:lnTo>
                  <a:cubicBezTo>
                    <a:pt x="2822" y="1509"/>
                    <a:pt x="3096" y="1206"/>
                    <a:pt x="3457" y="1177"/>
                  </a:cubicBezTo>
                  <a:close/>
                  <a:moveTo>
                    <a:pt x="267" y="1"/>
                  </a:moveTo>
                  <a:cubicBezTo>
                    <a:pt x="144" y="1"/>
                    <a:pt x="29" y="95"/>
                    <a:pt x="0" y="210"/>
                  </a:cubicBezTo>
                  <a:cubicBezTo>
                    <a:pt x="0" y="333"/>
                    <a:pt x="58" y="456"/>
                    <a:pt x="180" y="484"/>
                  </a:cubicBezTo>
                  <a:lnTo>
                    <a:pt x="180" y="2440"/>
                  </a:lnTo>
                  <a:cubicBezTo>
                    <a:pt x="180" y="2498"/>
                    <a:pt x="209" y="2527"/>
                    <a:pt x="267" y="2527"/>
                  </a:cubicBezTo>
                  <a:lnTo>
                    <a:pt x="1920" y="2527"/>
                  </a:lnTo>
                  <a:lnTo>
                    <a:pt x="1920" y="2888"/>
                  </a:lnTo>
                  <a:cubicBezTo>
                    <a:pt x="1804" y="2917"/>
                    <a:pt x="1739" y="3039"/>
                    <a:pt x="1739" y="3162"/>
                  </a:cubicBezTo>
                  <a:cubicBezTo>
                    <a:pt x="1739" y="3278"/>
                    <a:pt x="1862" y="3371"/>
                    <a:pt x="1985" y="3371"/>
                  </a:cubicBezTo>
                  <a:cubicBezTo>
                    <a:pt x="1999" y="3374"/>
                    <a:pt x="2013" y="3376"/>
                    <a:pt x="2027" y="3376"/>
                  </a:cubicBezTo>
                  <a:cubicBezTo>
                    <a:pt x="2152" y="3376"/>
                    <a:pt x="2252" y="3263"/>
                    <a:pt x="2252" y="3133"/>
                  </a:cubicBezTo>
                  <a:cubicBezTo>
                    <a:pt x="2252" y="3011"/>
                    <a:pt x="2194" y="2917"/>
                    <a:pt x="2071" y="2888"/>
                  </a:cubicBezTo>
                  <a:lnTo>
                    <a:pt x="2071" y="2527"/>
                  </a:lnTo>
                  <a:lnTo>
                    <a:pt x="2642" y="2527"/>
                  </a:lnTo>
                  <a:lnTo>
                    <a:pt x="2642" y="2801"/>
                  </a:lnTo>
                  <a:cubicBezTo>
                    <a:pt x="2642" y="2830"/>
                    <a:pt x="2671" y="2888"/>
                    <a:pt x="2735" y="2888"/>
                  </a:cubicBezTo>
                  <a:lnTo>
                    <a:pt x="2974" y="2888"/>
                  </a:lnTo>
                  <a:lnTo>
                    <a:pt x="2974" y="4245"/>
                  </a:lnTo>
                  <a:cubicBezTo>
                    <a:pt x="2974" y="4303"/>
                    <a:pt x="3003" y="4331"/>
                    <a:pt x="3067" y="4331"/>
                  </a:cubicBezTo>
                  <a:lnTo>
                    <a:pt x="3905" y="4331"/>
                  </a:lnTo>
                  <a:cubicBezTo>
                    <a:pt x="3970" y="4331"/>
                    <a:pt x="3999" y="4303"/>
                    <a:pt x="3999" y="4245"/>
                  </a:cubicBezTo>
                  <a:lnTo>
                    <a:pt x="3999" y="2888"/>
                  </a:lnTo>
                  <a:lnTo>
                    <a:pt x="4237" y="2888"/>
                  </a:lnTo>
                  <a:cubicBezTo>
                    <a:pt x="4294" y="2888"/>
                    <a:pt x="4331" y="2830"/>
                    <a:pt x="4331" y="2801"/>
                  </a:cubicBezTo>
                  <a:lnTo>
                    <a:pt x="4331" y="1870"/>
                  </a:lnTo>
                  <a:cubicBezTo>
                    <a:pt x="4331" y="1410"/>
                    <a:pt x="3971" y="1034"/>
                    <a:pt x="3525" y="1024"/>
                  </a:cubicBezTo>
                  <a:lnTo>
                    <a:pt x="3525" y="1024"/>
                  </a:lnTo>
                  <a:cubicBezTo>
                    <a:pt x="3759" y="991"/>
                    <a:pt x="3970" y="784"/>
                    <a:pt x="3999" y="542"/>
                  </a:cubicBezTo>
                  <a:cubicBezTo>
                    <a:pt x="3999" y="246"/>
                    <a:pt x="3789" y="1"/>
                    <a:pt x="3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6" name="Google Shape;1376;p44"/>
            <p:cNvSpPr/>
            <p:nvPr/>
          </p:nvSpPr>
          <p:spPr>
            <a:xfrm>
              <a:off x="2438368" y="1592113"/>
              <a:ext cx="107899" cy="15814"/>
            </a:xfrm>
            <a:custGeom>
              <a:avLst/>
              <a:gdLst/>
              <a:ahLst/>
              <a:cxnLst/>
              <a:rect l="l" t="t" r="r" b="b"/>
              <a:pathLst>
                <a:path w="1235" h="181" extrusionOk="0">
                  <a:moveTo>
                    <a:pt x="95" y="0"/>
                  </a:moveTo>
                  <a:cubicBezTo>
                    <a:pt x="66" y="0"/>
                    <a:pt x="1" y="29"/>
                    <a:pt x="1" y="58"/>
                  </a:cubicBezTo>
                  <a:cubicBezTo>
                    <a:pt x="1" y="123"/>
                    <a:pt x="30" y="181"/>
                    <a:pt x="95" y="181"/>
                  </a:cubicBezTo>
                  <a:lnTo>
                    <a:pt x="1148" y="181"/>
                  </a:lnTo>
                  <a:cubicBezTo>
                    <a:pt x="1206" y="181"/>
                    <a:pt x="1235" y="152"/>
                    <a:pt x="1235" y="87"/>
                  </a:cubicBezTo>
                  <a:cubicBezTo>
                    <a:pt x="1235" y="58"/>
                    <a:pt x="1206"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7" name="Google Shape;1377;p44"/>
            <p:cNvSpPr/>
            <p:nvPr/>
          </p:nvSpPr>
          <p:spPr>
            <a:xfrm>
              <a:off x="2438368" y="1636846"/>
              <a:ext cx="107899" cy="15901"/>
            </a:xfrm>
            <a:custGeom>
              <a:avLst/>
              <a:gdLst/>
              <a:ahLst/>
              <a:cxnLst/>
              <a:rect l="l" t="t" r="r" b="b"/>
              <a:pathLst>
                <a:path w="1235" h="182" extrusionOk="0">
                  <a:moveTo>
                    <a:pt x="95" y="1"/>
                  </a:moveTo>
                  <a:cubicBezTo>
                    <a:pt x="66" y="1"/>
                    <a:pt x="1" y="30"/>
                    <a:pt x="1" y="59"/>
                  </a:cubicBezTo>
                  <a:cubicBezTo>
                    <a:pt x="1" y="116"/>
                    <a:pt x="30" y="181"/>
                    <a:pt x="95" y="181"/>
                  </a:cubicBezTo>
                  <a:lnTo>
                    <a:pt x="1148" y="181"/>
                  </a:lnTo>
                  <a:cubicBezTo>
                    <a:pt x="1206" y="181"/>
                    <a:pt x="1235" y="152"/>
                    <a:pt x="1235" y="87"/>
                  </a:cubicBezTo>
                  <a:cubicBezTo>
                    <a:pt x="1235" y="30"/>
                    <a:pt x="1206"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378" name="Google Shape;1378;p44"/>
            <p:cNvSpPr/>
            <p:nvPr/>
          </p:nvSpPr>
          <p:spPr>
            <a:xfrm>
              <a:off x="2438368" y="1681666"/>
              <a:ext cx="107899" cy="12669"/>
            </a:xfrm>
            <a:custGeom>
              <a:avLst/>
              <a:gdLst/>
              <a:ahLst/>
              <a:cxnLst/>
              <a:rect l="l" t="t" r="r" b="b"/>
              <a:pathLst>
                <a:path w="1235" h="145" extrusionOk="0">
                  <a:moveTo>
                    <a:pt x="95" y="0"/>
                  </a:moveTo>
                  <a:cubicBezTo>
                    <a:pt x="66" y="0"/>
                    <a:pt x="1" y="29"/>
                    <a:pt x="1" y="58"/>
                  </a:cubicBezTo>
                  <a:cubicBezTo>
                    <a:pt x="1" y="116"/>
                    <a:pt x="30" y="145"/>
                    <a:pt x="95" y="145"/>
                  </a:cubicBezTo>
                  <a:lnTo>
                    <a:pt x="1148" y="145"/>
                  </a:lnTo>
                  <a:cubicBezTo>
                    <a:pt x="1206" y="145"/>
                    <a:pt x="1235" y="116"/>
                    <a:pt x="1235" y="87"/>
                  </a:cubicBezTo>
                  <a:cubicBezTo>
                    <a:pt x="1235" y="29"/>
                    <a:pt x="1206"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62" name="Google Shape;14236;p93">
            <a:extLst>
              <a:ext uri="{FF2B5EF4-FFF2-40B4-BE49-F238E27FC236}">
                <a16:creationId xmlns:a16="http://schemas.microsoft.com/office/drawing/2014/main" id="{7D7A53B0-AFB6-469D-8007-7D258E5107C6}"/>
              </a:ext>
            </a:extLst>
          </p:cNvPr>
          <p:cNvGrpSpPr/>
          <p:nvPr/>
        </p:nvGrpSpPr>
        <p:grpSpPr>
          <a:xfrm>
            <a:off x="4838501" y="3361799"/>
            <a:ext cx="665277" cy="492860"/>
            <a:chOff x="2567841" y="1994124"/>
            <a:chExt cx="399812" cy="306477"/>
          </a:xfrm>
          <a:solidFill>
            <a:srgbClr val="72A8BF"/>
          </a:solidFill>
        </p:grpSpPr>
        <p:sp>
          <p:nvSpPr>
            <p:cNvPr id="63" name="Google Shape;14237;p93">
              <a:extLst>
                <a:ext uri="{FF2B5EF4-FFF2-40B4-BE49-F238E27FC236}">
                  <a16:creationId xmlns:a16="http://schemas.microsoft.com/office/drawing/2014/main" id="{D7A59AD3-7B24-4517-A30D-7FF6998EFB60}"/>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C4E2F2"/>
                </a:solidFill>
              </a:endParaRPr>
            </a:p>
          </p:txBody>
        </p:sp>
        <p:sp>
          <p:nvSpPr>
            <p:cNvPr id="64" name="Google Shape;14238;p93">
              <a:extLst>
                <a:ext uri="{FF2B5EF4-FFF2-40B4-BE49-F238E27FC236}">
                  <a16:creationId xmlns:a16="http://schemas.microsoft.com/office/drawing/2014/main" id="{1DEAE050-FBD9-4F34-877D-5D2FD907D186}"/>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C4E2F2"/>
                </a:solidFill>
              </a:endParaRPr>
            </a:p>
          </p:txBody>
        </p:sp>
        <p:sp>
          <p:nvSpPr>
            <p:cNvPr id="65" name="Google Shape;14239;p93">
              <a:extLst>
                <a:ext uri="{FF2B5EF4-FFF2-40B4-BE49-F238E27FC236}">
                  <a16:creationId xmlns:a16="http://schemas.microsoft.com/office/drawing/2014/main" id="{280F7D65-9D73-4D97-8D25-DCE3B393BB83}"/>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C4E2F2"/>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cxnSp>
        <p:nvCxnSpPr>
          <p:cNvPr id="150" name="Connector: Elbow 149">
            <a:extLst>
              <a:ext uri="{FF2B5EF4-FFF2-40B4-BE49-F238E27FC236}">
                <a16:creationId xmlns:a16="http://schemas.microsoft.com/office/drawing/2014/main" id="{8C642A94-BD8E-4127-A82F-38BA568EEFDB}"/>
              </a:ext>
            </a:extLst>
          </p:cNvPr>
          <p:cNvCxnSpPr>
            <a:cxnSpLocks/>
          </p:cNvCxnSpPr>
          <p:nvPr/>
        </p:nvCxnSpPr>
        <p:spPr>
          <a:xfrm rot="10800000" flipV="1">
            <a:off x="3057771" y="1287891"/>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51" name="Connector: Elbow 150">
            <a:extLst>
              <a:ext uri="{FF2B5EF4-FFF2-40B4-BE49-F238E27FC236}">
                <a16:creationId xmlns:a16="http://schemas.microsoft.com/office/drawing/2014/main" id="{69915936-9649-4D59-9B91-63BD05517CFF}"/>
              </a:ext>
            </a:extLst>
          </p:cNvPr>
          <p:cNvCxnSpPr>
            <a:cxnSpLocks/>
          </p:cNvCxnSpPr>
          <p:nvPr/>
        </p:nvCxnSpPr>
        <p:spPr>
          <a:xfrm rot="10800000" flipV="1">
            <a:off x="3058146" y="1287891"/>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146" name="Connector: Elbow 145">
            <a:extLst>
              <a:ext uri="{FF2B5EF4-FFF2-40B4-BE49-F238E27FC236}">
                <a16:creationId xmlns:a16="http://schemas.microsoft.com/office/drawing/2014/main" id="{67D5041E-F1C6-4421-A89B-7BCEC9DE336A}"/>
              </a:ext>
            </a:extLst>
          </p:cNvPr>
          <p:cNvCxnSpPr>
            <a:cxnSpLocks/>
          </p:cNvCxnSpPr>
          <p:nvPr/>
        </p:nvCxnSpPr>
        <p:spPr>
          <a:xfrm rot="10800000" flipV="1">
            <a:off x="1933274" y="1298578"/>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49" name="Connector: Elbow 148">
            <a:extLst>
              <a:ext uri="{FF2B5EF4-FFF2-40B4-BE49-F238E27FC236}">
                <a16:creationId xmlns:a16="http://schemas.microsoft.com/office/drawing/2014/main" id="{B57DDA60-93AD-49C5-9BE0-99649AB67752}"/>
              </a:ext>
            </a:extLst>
          </p:cNvPr>
          <p:cNvCxnSpPr>
            <a:cxnSpLocks/>
          </p:cNvCxnSpPr>
          <p:nvPr/>
        </p:nvCxnSpPr>
        <p:spPr>
          <a:xfrm rot="10800000" flipV="1">
            <a:off x="1933649" y="1298578"/>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76EDCDCA-75DA-42E7-A863-C5FEA976EAB4}"/>
              </a:ext>
            </a:extLst>
          </p:cNvPr>
          <p:cNvCxnSpPr>
            <a:cxnSpLocks/>
          </p:cNvCxnSpPr>
          <p:nvPr/>
        </p:nvCxnSpPr>
        <p:spPr>
          <a:xfrm rot="10800000" flipV="1">
            <a:off x="764841" y="1298578"/>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60" name="Connector: Elbow 59">
            <a:extLst>
              <a:ext uri="{FF2B5EF4-FFF2-40B4-BE49-F238E27FC236}">
                <a16:creationId xmlns:a16="http://schemas.microsoft.com/office/drawing/2014/main" id="{91DB4256-0E2F-41A6-8A04-AFF1305F6181}"/>
              </a:ext>
            </a:extLst>
          </p:cNvPr>
          <p:cNvCxnSpPr>
            <a:cxnSpLocks/>
          </p:cNvCxnSpPr>
          <p:nvPr/>
        </p:nvCxnSpPr>
        <p:spPr>
          <a:xfrm rot="10800000" flipV="1">
            <a:off x="765216" y="1298578"/>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pic>
        <p:nvPicPr>
          <p:cNvPr id="144" name="Picture 143">
            <a:extLst>
              <a:ext uri="{FF2B5EF4-FFF2-40B4-BE49-F238E27FC236}">
                <a16:creationId xmlns:a16="http://schemas.microsoft.com/office/drawing/2014/main" id="{FC53C388-8F5B-453F-9B7C-C3F447ACF7D2}"/>
              </a:ext>
            </a:extLst>
          </p:cNvPr>
          <p:cNvPicPr>
            <a:picLocks noChangeAspect="1"/>
          </p:cNvPicPr>
          <p:nvPr/>
        </p:nvPicPr>
        <p:blipFill>
          <a:blip r:embed="rId3"/>
          <a:stretch>
            <a:fillRect/>
          </a:stretch>
        </p:blipFill>
        <p:spPr>
          <a:xfrm>
            <a:off x="5651685" y="1064160"/>
            <a:ext cx="572701" cy="572701"/>
          </a:xfrm>
          <a:prstGeom prst="rect">
            <a:avLst/>
          </a:prstGeom>
        </p:spPr>
      </p:pic>
      <p:sp>
        <p:nvSpPr>
          <p:cNvPr id="147" name="Rectangle 146">
            <a:extLst>
              <a:ext uri="{FF2B5EF4-FFF2-40B4-BE49-F238E27FC236}">
                <a16:creationId xmlns:a16="http://schemas.microsoft.com/office/drawing/2014/main" id="{E01CB448-821E-429A-80C3-1E50D5D78F72}"/>
              </a:ext>
            </a:extLst>
          </p:cNvPr>
          <p:cNvSpPr/>
          <p:nvPr/>
        </p:nvSpPr>
        <p:spPr>
          <a:xfrm>
            <a:off x="6311591" y="1173156"/>
            <a:ext cx="2278084" cy="307777"/>
          </a:xfrm>
          <a:prstGeom prst="rect">
            <a:avLst/>
          </a:prstGeom>
        </p:spPr>
        <p:txBody>
          <a:bodyPr wrap="square">
            <a:spAutoFit/>
          </a:bodyPr>
          <a:lstStyle/>
          <a:p>
            <a:r>
              <a:rPr lang="fr-FR" dirty="0">
                <a:solidFill>
                  <a:srgbClr val="262643"/>
                </a:solidFill>
                <a:latin typeface="Arial Rounded MT Bold" panose="020F0704030504030204" pitchFamily="34" charset="0"/>
              </a:rPr>
              <a:t>Le </a:t>
            </a:r>
            <a:r>
              <a:rPr lang="fr-FR" dirty="0">
                <a:solidFill>
                  <a:srgbClr val="FF0000"/>
                </a:solidFill>
                <a:latin typeface="Arial Rounded MT Bold" panose="020F0704030504030204" pitchFamily="34" charset="0"/>
              </a:rPr>
              <a:t>Feed-back</a:t>
            </a:r>
            <a:r>
              <a:rPr lang="fr-FR" dirty="0">
                <a:solidFill>
                  <a:srgbClr val="262643"/>
                </a:solidFill>
                <a:latin typeface="Arial Rounded MT Bold" panose="020F0704030504030204" pitchFamily="34" charset="0"/>
              </a:rPr>
              <a:t> de client </a:t>
            </a:r>
            <a:endParaRPr lang="en-US" dirty="0">
              <a:solidFill>
                <a:srgbClr val="262643"/>
              </a:solidFill>
              <a:latin typeface="Arial Rounded MT Bold" panose="020F0704030504030204" pitchFamily="34" charset="0"/>
            </a:endParaRPr>
          </a:p>
        </p:txBody>
      </p:sp>
      <p:sp>
        <p:nvSpPr>
          <p:cNvPr id="61" name="Google Shape;2193;p47">
            <a:extLst>
              <a:ext uri="{FF2B5EF4-FFF2-40B4-BE49-F238E27FC236}">
                <a16:creationId xmlns:a16="http://schemas.microsoft.com/office/drawing/2014/main" id="{FD7CCB05-078F-49AF-A47C-81281A9F6F84}"/>
              </a:ext>
            </a:extLst>
          </p:cNvPr>
          <p:cNvSpPr txBox="1">
            <a:spLocks/>
          </p:cNvSpPr>
          <p:nvPr/>
        </p:nvSpPr>
        <p:spPr>
          <a:xfrm>
            <a:off x="720000" y="-4144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3200" dirty="0">
                <a:solidFill>
                  <a:srgbClr val="2D2D48"/>
                </a:solidFill>
                <a:latin typeface="Arial Rounded MT Bold" panose="020F0704030504030204" pitchFamily="34" charset="0"/>
              </a:rPr>
              <a:t>Méthode</a:t>
            </a:r>
            <a:r>
              <a:rPr lang="fr-FR" sz="3200" b="1" dirty="0">
                <a:solidFill>
                  <a:schemeClr val="tx1"/>
                </a:solidFill>
              </a:rPr>
              <a:t> </a:t>
            </a:r>
            <a:r>
              <a:rPr lang="fr-FR" sz="3200" b="1" dirty="0">
                <a:solidFill>
                  <a:schemeClr val="accent4"/>
                </a:solidFill>
              </a:rPr>
              <a:t>2</a:t>
            </a:r>
            <a:r>
              <a:rPr lang="fr-FR" sz="3200" b="1" dirty="0">
                <a:solidFill>
                  <a:schemeClr val="tx1"/>
                </a:solidFill>
              </a:rPr>
              <a:t> </a:t>
            </a:r>
          </a:p>
        </p:txBody>
      </p:sp>
      <p:sp>
        <p:nvSpPr>
          <p:cNvPr id="66" name="Oval 65">
            <a:extLst>
              <a:ext uri="{FF2B5EF4-FFF2-40B4-BE49-F238E27FC236}">
                <a16:creationId xmlns:a16="http://schemas.microsoft.com/office/drawing/2014/main" id="{DC6969B2-B1DB-4B55-A783-4AE0DD8EF894}"/>
              </a:ext>
            </a:extLst>
          </p:cNvPr>
          <p:cNvSpPr/>
          <p:nvPr/>
        </p:nvSpPr>
        <p:spPr>
          <a:xfrm>
            <a:off x="3980698" y="961873"/>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9BC4030-9C8B-43EB-BA22-ADD9743BF12B}"/>
              </a:ext>
            </a:extLst>
          </p:cNvPr>
          <p:cNvSpPr/>
          <p:nvPr/>
        </p:nvSpPr>
        <p:spPr>
          <a:xfrm>
            <a:off x="2834337" y="971755"/>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688F87-968C-4BA7-B0EF-7FE969CABABD}"/>
              </a:ext>
            </a:extLst>
          </p:cNvPr>
          <p:cNvSpPr/>
          <p:nvPr/>
        </p:nvSpPr>
        <p:spPr>
          <a:xfrm>
            <a:off x="1693367" y="954503"/>
            <a:ext cx="757454" cy="732270"/>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5CA01A-9858-49EF-A18F-3B2CD8005958}"/>
              </a:ext>
            </a:extLst>
          </p:cNvPr>
          <p:cNvSpPr/>
          <p:nvPr/>
        </p:nvSpPr>
        <p:spPr>
          <a:xfrm>
            <a:off x="533167" y="914100"/>
            <a:ext cx="757454" cy="768956"/>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43BB478-1CA4-4B6C-822C-0BF4714606BF}"/>
              </a:ext>
            </a:extLst>
          </p:cNvPr>
          <p:cNvSpPr/>
          <p:nvPr/>
        </p:nvSpPr>
        <p:spPr>
          <a:xfrm>
            <a:off x="558793" y="961873"/>
            <a:ext cx="749488"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Planning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pic>
        <p:nvPicPr>
          <p:cNvPr id="71" name="Picture 70">
            <a:extLst>
              <a:ext uri="{FF2B5EF4-FFF2-40B4-BE49-F238E27FC236}">
                <a16:creationId xmlns:a16="http://schemas.microsoft.com/office/drawing/2014/main" id="{402A2EE0-E39F-43CA-B13F-0F6D6A7DBE7F}"/>
              </a:ext>
            </a:extLst>
          </p:cNvPr>
          <p:cNvPicPr>
            <a:picLocks noChangeAspect="1"/>
          </p:cNvPicPr>
          <p:nvPr/>
        </p:nvPicPr>
        <p:blipFill>
          <a:blip r:embed="rId4"/>
          <a:stretch>
            <a:fillRect/>
          </a:stretch>
        </p:blipFill>
        <p:spPr>
          <a:xfrm>
            <a:off x="755755" y="1234945"/>
            <a:ext cx="355564" cy="355564"/>
          </a:xfrm>
          <a:prstGeom prst="rect">
            <a:avLst/>
          </a:prstGeom>
        </p:spPr>
      </p:pic>
      <p:pic>
        <p:nvPicPr>
          <p:cNvPr id="72" name="Picture 71">
            <a:extLst>
              <a:ext uri="{FF2B5EF4-FFF2-40B4-BE49-F238E27FC236}">
                <a16:creationId xmlns:a16="http://schemas.microsoft.com/office/drawing/2014/main" id="{9D2E5273-2CC0-4386-B1E3-AE02D02CEBF4}"/>
              </a:ext>
            </a:extLst>
          </p:cNvPr>
          <p:cNvPicPr>
            <a:picLocks noChangeAspect="1"/>
          </p:cNvPicPr>
          <p:nvPr/>
        </p:nvPicPr>
        <p:blipFill>
          <a:blip r:embed="rId5"/>
          <a:stretch>
            <a:fillRect/>
          </a:stretch>
        </p:blipFill>
        <p:spPr>
          <a:xfrm>
            <a:off x="842877" y="1945403"/>
            <a:ext cx="294250" cy="294250"/>
          </a:xfrm>
          <a:prstGeom prst="rect">
            <a:avLst/>
          </a:prstGeom>
        </p:spPr>
      </p:pic>
      <p:sp>
        <p:nvSpPr>
          <p:cNvPr id="73" name="Rectangle 72">
            <a:extLst>
              <a:ext uri="{FF2B5EF4-FFF2-40B4-BE49-F238E27FC236}">
                <a16:creationId xmlns:a16="http://schemas.microsoft.com/office/drawing/2014/main" id="{CAA9504C-711E-42C2-9A98-FA8D10377C58}"/>
              </a:ext>
            </a:extLst>
          </p:cNvPr>
          <p:cNvSpPr/>
          <p:nvPr/>
        </p:nvSpPr>
        <p:spPr>
          <a:xfrm>
            <a:off x="682515" y="2328122"/>
            <a:ext cx="923234" cy="215444"/>
          </a:xfrm>
          <a:prstGeom prst="rect">
            <a:avLst/>
          </a:prstGeom>
        </p:spPr>
        <p:txBody>
          <a:bodyPr wrap="square">
            <a:spAutoFit/>
          </a:bodyPr>
          <a:lstStyle/>
          <a:p>
            <a:r>
              <a:rPr lang="fr-FR" sz="800" dirty="0">
                <a:solidFill>
                  <a:srgbClr val="C80A50"/>
                </a:solidFill>
                <a:latin typeface="Arial Rounded MT Bold" panose="020F0704030504030204" pitchFamily="34" charset="0"/>
              </a:rPr>
              <a:t>Fournisseur</a:t>
            </a:r>
            <a:r>
              <a:rPr lang="fr-FR" sz="800" b="1" dirty="0">
                <a:solidFill>
                  <a:srgbClr val="C80A50"/>
                </a:solidFill>
                <a:latin typeface="Arial Rounded MT Bold" panose="020F0704030504030204" pitchFamily="34" charset="0"/>
              </a:rPr>
              <a:t> </a:t>
            </a:r>
            <a:endParaRPr lang="en-US" sz="800" b="1" dirty="0">
              <a:solidFill>
                <a:srgbClr val="C80A50"/>
              </a:solidFill>
              <a:latin typeface="Arial Rounded MT Bold" panose="020F0704030504030204" pitchFamily="34" charset="0"/>
            </a:endParaRPr>
          </a:p>
        </p:txBody>
      </p:sp>
      <p:sp>
        <p:nvSpPr>
          <p:cNvPr id="75" name="Rectangle 74">
            <a:extLst>
              <a:ext uri="{FF2B5EF4-FFF2-40B4-BE49-F238E27FC236}">
                <a16:creationId xmlns:a16="http://schemas.microsoft.com/office/drawing/2014/main" id="{BBA930A3-C3BF-4831-8BE1-45052822419E}"/>
              </a:ext>
            </a:extLst>
          </p:cNvPr>
          <p:cNvSpPr/>
          <p:nvPr/>
        </p:nvSpPr>
        <p:spPr>
          <a:xfrm>
            <a:off x="706915" y="1719375"/>
            <a:ext cx="674158" cy="230832"/>
          </a:xfrm>
          <a:prstGeom prst="rect">
            <a:avLst/>
          </a:prstGeom>
        </p:spPr>
        <p:txBody>
          <a:bodyPr wrap="square">
            <a:spAutoFit/>
          </a:bodyPr>
          <a:lstStyle/>
          <a:p>
            <a:r>
              <a:rPr lang="fr-FR" sz="800" dirty="0">
                <a:solidFill>
                  <a:srgbClr val="C80A50"/>
                </a:solidFill>
                <a:latin typeface="Arial Rounded MT Bold" panose="020F0704030504030204" pitchFamily="34" charset="0"/>
              </a:rPr>
              <a:t>Design</a:t>
            </a:r>
            <a:r>
              <a:rPr lang="fr-FR" sz="900" dirty="0">
                <a:solidFill>
                  <a:srgbClr val="7030A0"/>
                </a:solidFill>
                <a:latin typeface="Arial Rounded MT Bold" panose="020F0704030504030204" pitchFamily="34" charset="0"/>
              </a:rPr>
              <a:t> </a:t>
            </a:r>
            <a:endParaRPr lang="en-US" sz="900" dirty="0">
              <a:solidFill>
                <a:srgbClr val="7030A0"/>
              </a:solidFill>
              <a:latin typeface="Arial Rounded MT Bold" panose="020F0704030504030204" pitchFamily="34" charset="0"/>
            </a:endParaRPr>
          </a:p>
        </p:txBody>
      </p:sp>
      <p:pic>
        <p:nvPicPr>
          <p:cNvPr id="76" name="Picture 75">
            <a:extLst>
              <a:ext uri="{FF2B5EF4-FFF2-40B4-BE49-F238E27FC236}">
                <a16:creationId xmlns:a16="http://schemas.microsoft.com/office/drawing/2014/main" id="{E0BFCAA0-418B-4D46-885A-6C560ACA1F18}"/>
              </a:ext>
            </a:extLst>
          </p:cNvPr>
          <p:cNvPicPr>
            <a:picLocks noChangeAspect="1"/>
          </p:cNvPicPr>
          <p:nvPr/>
        </p:nvPicPr>
        <p:blipFill>
          <a:blip r:embed="rId6"/>
          <a:stretch>
            <a:fillRect/>
          </a:stretch>
        </p:blipFill>
        <p:spPr>
          <a:xfrm>
            <a:off x="828255" y="2582669"/>
            <a:ext cx="397057" cy="397057"/>
          </a:xfrm>
          <a:prstGeom prst="rect">
            <a:avLst/>
          </a:prstGeom>
        </p:spPr>
      </p:pic>
      <p:pic>
        <p:nvPicPr>
          <p:cNvPr id="77" name="Picture 76">
            <a:extLst>
              <a:ext uri="{FF2B5EF4-FFF2-40B4-BE49-F238E27FC236}">
                <a16:creationId xmlns:a16="http://schemas.microsoft.com/office/drawing/2014/main" id="{15D42EFA-0292-43E6-A5E9-E58A3391F6A2}"/>
              </a:ext>
            </a:extLst>
          </p:cNvPr>
          <p:cNvPicPr>
            <a:picLocks noChangeAspect="1"/>
          </p:cNvPicPr>
          <p:nvPr/>
        </p:nvPicPr>
        <p:blipFill>
          <a:blip r:embed="rId7"/>
          <a:stretch>
            <a:fillRect/>
          </a:stretch>
        </p:blipFill>
        <p:spPr>
          <a:xfrm>
            <a:off x="1892747" y="1240113"/>
            <a:ext cx="351945" cy="351945"/>
          </a:xfrm>
          <a:prstGeom prst="rect">
            <a:avLst/>
          </a:prstGeom>
        </p:spPr>
      </p:pic>
      <p:sp>
        <p:nvSpPr>
          <p:cNvPr id="78" name="Rectangle 77">
            <a:extLst>
              <a:ext uri="{FF2B5EF4-FFF2-40B4-BE49-F238E27FC236}">
                <a16:creationId xmlns:a16="http://schemas.microsoft.com/office/drawing/2014/main" id="{D0705468-0F93-42AC-9E6F-400725DA89E6}"/>
              </a:ext>
            </a:extLst>
          </p:cNvPr>
          <p:cNvSpPr/>
          <p:nvPr/>
        </p:nvSpPr>
        <p:spPr>
          <a:xfrm>
            <a:off x="1747285" y="967923"/>
            <a:ext cx="706179"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Building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sp>
        <p:nvSpPr>
          <p:cNvPr id="79" name="Rectangle 78">
            <a:extLst>
              <a:ext uri="{FF2B5EF4-FFF2-40B4-BE49-F238E27FC236}">
                <a16:creationId xmlns:a16="http://schemas.microsoft.com/office/drawing/2014/main" id="{F7A17E50-507A-4D91-92AF-F2A76DB2BF94}"/>
              </a:ext>
            </a:extLst>
          </p:cNvPr>
          <p:cNvSpPr/>
          <p:nvPr/>
        </p:nvSpPr>
        <p:spPr>
          <a:xfrm>
            <a:off x="1803956" y="2273440"/>
            <a:ext cx="691385" cy="338554"/>
          </a:xfrm>
          <a:prstGeom prst="rect">
            <a:avLst/>
          </a:prstGeom>
        </p:spPr>
        <p:txBody>
          <a:bodyPr wrap="square">
            <a:spAutoFit/>
          </a:bodyPr>
          <a:lstStyle/>
          <a:p>
            <a:pPr algn="ctr"/>
            <a:r>
              <a:rPr lang="fr-FR" sz="800" dirty="0">
                <a:solidFill>
                  <a:schemeClr val="tx2">
                    <a:lumMod val="50000"/>
                  </a:schemeClr>
                </a:solidFill>
                <a:latin typeface="Arial Rounded MT Bold" panose="020F0704030504030204" pitchFamily="34" charset="0"/>
              </a:rPr>
              <a:t>Petite quantité A</a:t>
            </a:r>
            <a:r>
              <a:rPr lang="fr-FR" sz="800" dirty="0">
                <a:solidFill>
                  <a:srgbClr val="7030A0"/>
                </a:solidFill>
                <a:latin typeface="Arial Rounded MT Bold" panose="020F0704030504030204" pitchFamily="34" charset="0"/>
              </a:rPr>
              <a:t> </a:t>
            </a:r>
            <a:endParaRPr lang="en-US" sz="800" dirty="0">
              <a:solidFill>
                <a:srgbClr val="7030A0"/>
              </a:solidFill>
              <a:latin typeface="Arial Rounded MT Bold" panose="020F0704030504030204" pitchFamily="34" charset="0"/>
            </a:endParaRPr>
          </a:p>
        </p:txBody>
      </p:sp>
      <p:pic>
        <p:nvPicPr>
          <p:cNvPr id="80" name="Picture 79">
            <a:extLst>
              <a:ext uri="{FF2B5EF4-FFF2-40B4-BE49-F238E27FC236}">
                <a16:creationId xmlns:a16="http://schemas.microsoft.com/office/drawing/2014/main" id="{4E68B7AA-7037-46D3-B95D-DBF8B1C8AE35}"/>
              </a:ext>
            </a:extLst>
          </p:cNvPr>
          <p:cNvPicPr>
            <a:picLocks noChangeAspect="1"/>
          </p:cNvPicPr>
          <p:nvPr/>
        </p:nvPicPr>
        <p:blipFill>
          <a:blip r:embed="rId8"/>
          <a:stretch>
            <a:fillRect/>
          </a:stretch>
        </p:blipFill>
        <p:spPr>
          <a:xfrm>
            <a:off x="1987696" y="1983138"/>
            <a:ext cx="294250" cy="294250"/>
          </a:xfrm>
          <a:prstGeom prst="rect">
            <a:avLst/>
          </a:prstGeom>
        </p:spPr>
      </p:pic>
      <p:sp>
        <p:nvSpPr>
          <p:cNvPr id="81" name="Rectangle 80">
            <a:extLst>
              <a:ext uri="{FF2B5EF4-FFF2-40B4-BE49-F238E27FC236}">
                <a16:creationId xmlns:a16="http://schemas.microsoft.com/office/drawing/2014/main" id="{7F6ED82E-F888-4668-B68B-BFA813F25633}"/>
              </a:ext>
            </a:extLst>
          </p:cNvPr>
          <p:cNvSpPr/>
          <p:nvPr/>
        </p:nvSpPr>
        <p:spPr>
          <a:xfrm>
            <a:off x="1809046" y="1632771"/>
            <a:ext cx="691385" cy="369332"/>
          </a:xfrm>
          <a:prstGeom prst="rect">
            <a:avLst/>
          </a:prstGeom>
        </p:spPr>
        <p:txBody>
          <a:bodyPr wrap="square">
            <a:spAutoFit/>
          </a:bodyPr>
          <a:lstStyle/>
          <a:p>
            <a:pPr algn="ctr"/>
            <a:r>
              <a:rPr lang="fr-FR" sz="800" dirty="0">
                <a:solidFill>
                  <a:srgbClr val="2C92BF"/>
                </a:solidFill>
                <a:latin typeface="Arial Rounded MT Bold" panose="020F0704030504030204" pitchFamily="34" charset="0"/>
              </a:rPr>
              <a:t>Site-web</a:t>
            </a:r>
            <a:r>
              <a:rPr lang="fr-FR" sz="900" dirty="0">
                <a:solidFill>
                  <a:srgbClr val="2C92BF"/>
                </a:solidFill>
                <a:latin typeface="Arial Rounded MT Bold" panose="020F0704030504030204" pitchFamily="34" charset="0"/>
              </a:rPr>
              <a:t> ver 1</a:t>
            </a:r>
            <a:r>
              <a:rPr lang="fr-FR" sz="900" dirty="0">
                <a:solidFill>
                  <a:srgbClr val="C4E2F2"/>
                </a:solidFill>
                <a:latin typeface="Arial Rounded MT Bold" panose="020F0704030504030204" pitchFamily="34" charset="0"/>
              </a:rPr>
              <a:t> </a:t>
            </a:r>
            <a:endParaRPr lang="en-US" sz="900" dirty="0">
              <a:solidFill>
                <a:srgbClr val="C4E2F2"/>
              </a:solidFill>
              <a:latin typeface="Arial Rounded MT Bold" panose="020F0704030504030204" pitchFamily="34" charset="0"/>
            </a:endParaRPr>
          </a:p>
        </p:txBody>
      </p:sp>
      <p:pic>
        <p:nvPicPr>
          <p:cNvPr id="82" name="Picture 81">
            <a:extLst>
              <a:ext uri="{FF2B5EF4-FFF2-40B4-BE49-F238E27FC236}">
                <a16:creationId xmlns:a16="http://schemas.microsoft.com/office/drawing/2014/main" id="{6A2A0582-86DB-4D55-935B-10D23D04A44A}"/>
              </a:ext>
            </a:extLst>
          </p:cNvPr>
          <p:cNvPicPr>
            <a:picLocks noChangeAspect="1"/>
          </p:cNvPicPr>
          <p:nvPr/>
        </p:nvPicPr>
        <p:blipFill>
          <a:blip r:embed="rId9"/>
          <a:stretch>
            <a:fillRect/>
          </a:stretch>
        </p:blipFill>
        <p:spPr>
          <a:xfrm>
            <a:off x="3027922" y="1201398"/>
            <a:ext cx="341371" cy="341371"/>
          </a:xfrm>
          <a:prstGeom prst="rect">
            <a:avLst/>
          </a:prstGeom>
        </p:spPr>
      </p:pic>
      <p:sp>
        <p:nvSpPr>
          <p:cNvPr id="83" name="Rectangle 82">
            <a:extLst>
              <a:ext uri="{FF2B5EF4-FFF2-40B4-BE49-F238E27FC236}">
                <a16:creationId xmlns:a16="http://schemas.microsoft.com/office/drawing/2014/main" id="{732BBB83-9906-4D7E-A889-236269D69E73}"/>
              </a:ext>
            </a:extLst>
          </p:cNvPr>
          <p:cNvSpPr/>
          <p:nvPr/>
        </p:nvSpPr>
        <p:spPr>
          <a:xfrm>
            <a:off x="2909514" y="956589"/>
            <a:ext cx="646861"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Testing</a:t>
            </a:r>
            <a:r>
              <a:rPr lang="fr-FR" sz="1000" dirty="0">
                <a:solidFill>
                  <a:schemeClr val="bg2">
                    <a:lumMod val="75000"/>
                  </a:schemeClr>
                </a:solidFill>
                <a:latin typeface="Arial Rounded MT Bold" panose="020F0704030504030204" pitchFamily="34" charset="0"/>
              </a:rPr>
              <a:t> </a:t>
            </a:r>
            <a:endParaRPr lang="en-US" sz="1000" dirty="0">
              <a:solidFill>
                <a:schemeClr val="bg2">
                  <a:lumMod val="75000"/>
                </a:schemeClr>
              </a:solidFill>
              <a:latin typeface="Arial Rounded MT Bold" panose="020F0704030504030204" pitchFamily="34" charset="0"/>
            </a:endParaRPr>
          </a:p>
        </p:txBody>
      </p:sp>
      <p:pic>
        <p:nvPicPr>
          <p:cNvPr id="84" name="Picture 83">
            <a:extLst>
              <a:ext uri="{FF2B5EF4-FFF2-40B4-BE49-F238E27FC236}">
                <a16:creationId xmlns:a16="http://schemas.microsoft.com/office/drawing/2014/main" id="{25B553E2-C06E-4F81-88C3-7E5DB15F2021}"/>
              </a:ext>
            </a:extLst>
          </p:cNvPr>
          <p:cNvPicPr>
            <a:picLocks noChangeAspect="1"/>
          </p:cNvPicPr>
          <p:nvPr/>
        </p:nvPicPr>
        <p:blipFill>
          <a:blip r:embed="rId10"/>
          <a:stretch>
            <a:fillRect/>
          </a:stretch>
        </p:blipFill>
        <p:spPr>
          <a:xfrm>
            <a:off x="3101888" y="1972898"/>
            <a:ext cx="338554" cy="338554"/>
          </a:xfrm>
          <a:prstGeom prst="rect">
            <a:avLst/>
          </a:prstGeom>
        </p:spPr>
      </p:pic>
      <p:pic>
        <p:nvPicPr>
          <p:cNvPr id="85" name="Picture 84">
            <a:extLst>
              <a:ext uri="{FF2B5EF4-FFF2-40B4-BE49-F238E27FC236}">
                <a16:creationId xmlns:a16="http://schemas.microsoft.com/office/drawing/2014/main" id="{1EB9CD47-13C1-43B2-B0D5-33361B03830E}"/>
              </a:ext>
            </a:extLst>
          </p:cNvPr>
          <p:cNvPicPr>
            <a:picLocks noChangeAspect="1"/>
          </p:cNvPicPr>
          <p:nvPr/>
        </p:nvPicPr>
        <p:blipFill>
          <a:blip r:embed="rId11"/>
          <a:stretch>
            <a:fillRect/>
          </a:stretch>
        </p:blipFill>
        <p:spPr>
          <a:xfrm>
            <a:off x="3109394" y="2612503"/>
            <a:ext cx="354652" cy="354652"/>
          </a:xfrm>
          <a:prstGeom prst="rect">
            <a:avLst/>
          </a:prstGeom>
        </p:spPr>
      </p:pic>
      <p:sp>
        <p:nvSpPr>
          <p:cNvPr id="86" name="Rectangle 85">
            <a:extLst>
              <a:ext uri="{FF2B5EF4-FFF2-40B4-BE49-F238E27FC236}">
                <a16:creationId xmlns:a16="http://schemas.microsoft.com/office/drawing/2014/main" id="{FF4DED02-562C-46C4-97FB-65D72C4C11F9}"/>
              </a:ext>
            </a:extLst>
          </p:cNvPr>
          <p:cNvSpPr/>
          <p:nvPr/>
        </p:nvSpPr>
        <p:spPr>
          <a:xfrm>
            <a:off x="3015455" y="2258051"/>
            <a:ext cx="563869" cy="369332"/>
          </a:xfrm>
          <a:prstGeom prst="rect">
            <a:avLst/>
          </a:prstGeom>
        </p:spPr>
        <p:txBody>
          <a:bodyPr wrap="square">
            <a:spAutoFit/>
          </a:bodyPr>
          <a:lstStyle/>
          <a:p>
            <a:r>
              <a:rPr lang="fr-FR" sz="900" dirty="0">
                <a:solidFill>
                  <a:srgbClr val="92D050"/>
                </a:solidFill>
                <a:latin typeface="Arial Rounded MT Bold" panose="020F0704030504030204" pitchFamily="34" charset="0"/>
              </a:rPr>
              <a:t>Bonne </a:t>
            </a:r>
          </a:p>
          <a:p>
            <a:r>
              <a:rPr lang="fr-FR" sz="900" dirty="0">
                <a:solidFill>
                  <a:srgbClr val="92D050"/>
                </a:solidFill>
                <a:latin typeface="Arial Rounded MT Bold" panose="020F0704030504030204" pitchFamily="34" charset="0"/>
              </a:rPr>
              <a:t>qualité </a:t>
            </a:r>
            <a:endParaRPr lang="en-US" sz="900" dirty="0">
              <a:solidFill>
                <a:srgbClr val="92D050"/>
              </a:solidFill>
              <a:latin typeface="Arial Rounded MT Bold" panose="020F0704030504030204" pitchFamily="34" charset="0"/>
            </a:endParaRPr>
          </a:p>
        </p:txBody>
      </p:sp>
      <p:pic>
        <p:nvPicPr>
          <p:cNvPr id="87" name="Picture 86">
            <a:extLst>
              <a:ext uri="{FF2B5EF4-FFF2-40B4-BE49-F238E27FC236}">
                <a16:creationId xmlns:a16="http://schemas.microsoft.com/office/drawing/2014/main" id="{57E2E3E1-50F8-4229-8E92-2C1D550F3A65}"/>
              </a:ext>
            </a:extLst>
          </p:cNvPr>
          <p:cNvPicPr>
            <a:picLocks noChangeAspect="1"/>
          </p:cNvPicPr>
          <p:nvPr/>
        </p:nvPicPr>
        <p:blipFill>
          <a:blip r:embed="rId12"/>
          <a:stretch>
            <a:fillRect/>
          </a:stretch>
        </p:blipFill>
        <p:spPr>
          <a:xfrm>
            <a:off x="4199618" y="1156360"/>
            <a:ext cx="341371" cy="341371"/>
          </a:xfrm>
          <a:prstGeom prst="rect">
            <a:avLst/>
          </a:prstGeom>
        </p:spPr>
      </p:pic>
      <p:sp>
        <p:nvSpPr>
          <p:cNvPr id="88" name="Rectangle 87">
            <a:extLst>
              <a:ext uri="{FF2B5EF4-FFF2-40B4-BE49-F238E27FC236}">
                <a16:creationId xmlns:a16="http://schemas.microsoft.com/office/drawing/2014/main" id="{C5BC1454-A306-4DEE-B6E0-03EC90E53863}"/>
              </a:ext>
            </a:extLst>
          </p:cNvPr>
          <p:cNvSpPr/>
          <p:nvPr/>
        </p:nvSpPr>
        <p:spPr>
          <a:xfrm>
            <a:off x="2778345" y="1675788"/>
            <a:ext cx="1016750" cy="338554"/>
          </a:xfrm>
          <a:prstGeom prst="rect">
            <a:avLst/>
          </a:prstGeom>
        </p:spPr>
        <p:txBody>
          <a:bodyPr wrap="square">
            <a:spAutoFit/>
          </a:bodyPr>
          <a:lstStyle/>
          <a:p>
            <a:pPr algn="ctr"/>
            <a:r>
              <a:rPr lang="fr-FR" sz="800" dirty="0">
                <a:solidFill>
                  <a:srgbClr val="92D050"/>
                </a:solidFill>
                <a:latin typeface="Arial Rounded MT Bold" panose="020F0704030504030204" pitchFamily="34" charset="0"/>
              </a:rPr>
              <a:t>Bonne performance</a:t>
            </a:r>
            <a:endParaRPr lang="en-US" sz="800" dirty="0">
              <a:solidFill>
                <a:srgbClr val="92D050"/>
              </a:solidFill>
              <a:latin typeface="Arial Rounded MT Bold" panose="020F0704030504030204" pitchFamily="34" charset="0"/>
            </a:endParaRPr>
          </a:p>
        </p:txBody>
      </p:sp>
      <p:pic>
        <p:nvPicPr>
          <p:cNvPr id="89" name="Graphic 88" descr="Arrow Straight">
            <a:extLst>
              <a:ext uri="{FF2B5EF4-FFF2-40B4-BE49-F238E27FC236}">
                <a16:creationId xmlns:a16="http://schemas.microsoft.com/office/drawing/2014/main" id="{7FC916D4-14B6-4305-B047-14C694FF38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06748" y="1030570"/>
            <a:ext cx="566254" cy="566254"/>
          </a:xfrm>
          <a:prstGeom prst="rect">
            <a:avLst/>
          </a:prstGeom>
        </p:spPr>
      </p:pic>
      <p:pic>
        <p:nvPicPr>
          <p:cNvPr id="90" name="Graphic 89" descr="Arrow Straight">
            <a:extLst>
              <a:ext uri="{FF2B5EF4-FFF2-40B4-BE49-F238E27FC236}">
                <a16:creationId xmlns:a16="http://schemas.microsoft.com/office/drawing/2014/main" id="{10DD09B0-2311-46D4-A853-045249AC78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49455" y="1064160"/>
            <a:ext cx="566254" cy="566254"/>
          </a:xfrm>
          <a:prstGeom prst="rect">
            <a:avLst/>
          </a:prstGeom>
        </p:spPr>
      </p:pic>
      <p:pic>
        <p:nvPicPr>
          <p:cNvPr id="91" name="Graphic 90" descr="Arrow Straight">
            <a:extLst>
              <a:ext uri="{FF2B5EF4-FFF2-40B4-BE49-F238E27FC236}">
                <a16:creationId xmlns:a16="http://schemas.microsoft.com/office/drawing/2014/main" id="{90B82A7F-BAF8-4B1B-B22E-983C0A029D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383090" y="1066517"/>
            <a:ext cx="566254" cy="566254"/>
          </a:xfrm>
          <a:prstGeom prst="rect">
            <a:avLst/>
          </a:prstGeom>
        </p:spPr>
      </p:pic>
      <p:pic>
        <p:nvPicPr>
          <p:cNvPr id="107" name="Picture 106">
            <a:extLst>
              <a:ext uri="{FF2B5EF4-FFF2-40B4-BE49-F238E27FC236}">
                <a16:creationId xmlns:a16="http://schemas.microsoft.com/office/drawing/2014/main" id="{35A35D21-81B2-445B-A7A1-32EBCE500C00}"/>
              </a:ext>
            </a:extLst>
          </p:cNvPr>
          <p:cNvPicPr>
            <a:picLocks noChangeAspect="1"/>
          </p:cNvPicPr>
          <p:nvPr/>
        </p:nvPicPr>
        <p:blipFill>
          <a:blip r:embed="rId15"/>
          <a:stretch>
            <a:fillRect/>
          </a:stretch>
        </p:blipFill>
        <p:spPr>
          <a:xfrm>
            <a:off x="2000898" y="2649407"/>
            <a:ext cx="297500" cy="312219"/>
          </a:xfrm>
          <a:prstGeom prst="rect">
            <a:avLst/>
          </a:prstGeom>
        </p:spPr>
      </p:pic>
      <p:pic>
        <p:nvPicPr>
          <p:cNvPr id="184" name="Graphic 183" descr="Arrow Straight">
            <a:extLst>
              <a:ext uri="{FF2B5EF4-FFF2-40B4-BE49-F238E27FC236}">
                <a16:creationId xmlns:a16="http://schemas.microsoft.com/office/drawing/2014/main" id="{E7DC4CE7-BA7E-4DA6-B2B1-9B9689BFB3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4877804" y="1068387"/>
            <a:ext cx="566254" cy="566254"/>
          </a:xfrm>
          <a:prstGeom prst="rect">
            <a:avLst/>
          </a:prstGeom>
        </p:spPr>
      </p:pic>
    </p:spTree>
    <p:extLst>
      <p:ext uri="{BB962C8B-B14F-4D97-AF65-F5344CB8AC3E}">
        <p14:creationId xmlns:p14="http://schemas.microsoft.com/office/powerpoint/2010/main" val="23204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66" grpId="0" animBg="1"/>
      <p:bldP spid="67" grpId="0" animBg="1"/>
      <p:bldP spid="68" grpId="0" animBg="1"/>
      <p:bldP spid="69" grpId="0" animBg="1"/>
      <p:bldP spid="70" grpId="0"/>
      <p:bldP spid="73" grpId="0"/>
      <p:bldP spid="75" grpId="0"/>
      <p:bldP spid="78" grpId="0"/>
      <p:bldP spid="79" grpId="0"/>
      <p:bldP spid="81" grpId="0"/>
      <p:bldP spid="83" grpId="0"/>
      <p:bldP spid="86"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cxnSp>
        <p:nvCxnSpPr>
          <p:cNvPr id="150" name="Connector: Elbow 149">
            <a:extLst>
              <a:ext uri="{FF2B5EF4-FFF2-40B4-BE49-F238E27FC236}">
                <a16:creationId xmlns:a16="http://schemas.microsoft.com/office/drawing/2014/main" id="{8C642A94-BD8E-4127-A82F-38BA568EEFDB}"/>
              </a:ext>
            </a:extLst>
          </p:cNvPr>
          <p:cNvCxnSpPr>
            <a:cxnSpLocks/>
          </p:cNvCxnSpPr>
          <p:nvPr/>
        </p:nvCxnSpPr>
        <p:spPr>
          <a:xfrm rot="10800000" flipV="1">
            <a:off x="3070652" y="1287891"/>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51" name="Connector: Elbow 150">
            <a:extLst>
              <a:ext uri="{FF2B5EF4-FFF2-40B4-BE49-F238E27FC236}">
                <a16:creationId xmlns:a16="http://schemas.microsoft.com/office/drawing/2014/main" id="{69915936-9649-4D59-9B91-63BD05517CFF}"/>
              </a:ext>
            </a:extLst>
          </p:cNvPr>
          <p:cNvCxnSpPr>
            <a:cxnSpLocks/>
          </p:cNvCxnSpPr>
          <p:nvPr/>
        </p:nvCxnSpPr>
        <p:spPr>
          <a:xfrm rot="10800000" flipV="1">
            <a:off x="3071027" y="1287891"/>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146" name="Connector: Elbow 145">
            <a:extLst>
              <a:ext uri="{FF2B5EF4-FFF2-40B4-BE49-F238E27FC236}">
                <a16:creationId xmlns:a16="http://schemas.microsoft.com/office/drawing/2014/main" id="{67D5041E-F1C6-4421-A89B-7BCEC9DE336A}"/>
              </a:ext>
            </a:extLst>
          </p:cNvPr>
          <p:cNvCxnSpPr>
            <a:cxnSpLocks/>
          </p:cNvCxnSpPr>
          <p:nvPr/>
        </p:nvCxnSpPr>
        <p:spPr>
          <a:xfrm rot="10800000" flipV="1">
            <a:off x="1933274" y="1298578"/>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49" name="Connector: Elbow 148">
            <a:extLst>
              <a:ext uri="{FF2B5EF4-FFF2-40B4-BE49-F238E27FC236}">
                <a16:creationId xmlns:a16="http://schemas.microsoft.com/office/drawing/2014/main" id="{B57DDA60-93AD-49C5-9BE0-99649AB67752}"/>
              </a:ext>
            </a:extLst>
          </p:cNvPr>
          <p:cNvCxnSpPr>
            <a:cxnSpLocks/>
          </p:cNvCxnSpPr>
          <p:nvPr/>
        </p:nvCxnSpPr>
        <p:spPr>
          <a:xfrm rot="10800000" flipV="1">
            <a:off x="1933649" y="1298578"/>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76EDCDCA-75DA-42E7-A863-C5FEA976EAB4}"/>
              </a:ext>
            </a:extLst>
          </p:cNvPr>
          <p:cNvCxnSpPr>
            <a:cxnSpLocks/>
          </p:cNvCxnSpPr>
          <p:nvPr/>
        </p:nvCxnSpPr>
        <p:spPr>
          <a:xfrm rot="10800000" flipV="1">
            <a:off x="764841" y="1298578"/>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60" name="Connector: Elbow 59">
            <a:extLst>
              <a:ext uri="{FF2B5EF4-FFF2-40B4-BE49-F238E27FC236}">
                <a16:creationId xmlns:a16="http://schemas.microsoft.com/office/drawing/2014/main" id="{91DB4256-0E2F-41A6-8A04-AFF1305F6181}"/>
              </a:ext>
            </a:extLst>
          </p:cNvPr>
          <p:cNvCxnSpPr>
            <a:cxnSpLocks/>
          </p:cNvCxnSpPr>
          <p:nvPr/>
        </p:nvCxnSpPr>
        <p:spPr>
          <a:xfrm rot="10800000" flipV="1">
            <a:off x="765216" y="1298578"/>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pic>
        <p:nvPicPr>
          <p:cNvPr id="144" name="Picture 143">
            <a:extLst>
              <a:ext uri="{FF2B5EF4-FFF2-40B4-BE49-F238E27FC236}">
                <a16:creationId xmlns:a16="http://schemas.microsoft.com/office/drawing/2014/main" id="{FC53C388-8F5B-453F-9B7C-C3F447ACF7D2}"/>
              </a:ext>
            </a:extLst>
          </p:cNvPr>
          <p:cNvPicPr>
            <a:picLocks noChangeAspect="1"/>
          </p:cNvPicPr>
          <p:nvPr/>
        </p:nvPicPr>
        <p:blipFill>
          <a:blip r:embed="rId3"/>
          <a:stretch>
            <a:fillRect/>
          </a:stretch>
        </p:blipFill>
        <p:spPr>
          <a:xfrm>
            <a:off x="5651685" y="1064160"/>
            <a:ext cx="572701" cy="572701"/>
          </a:xfrm>
          <a:prstGeom prst="rect">
            <a:avLst/>
          </a:prstGeom>
        </p:spPr>
      </p:pic>
      <p:sp>
        <p:nvSpPr>
          <p:cNvPr id="147" name="Rectangle 146">
            <a:extLst>
              <a:ext uri="{FF2B5EF4-FFF2-40B4-BE49-F238E27FC236}">
                <a16:creationId xmlns:a16="http://schemas.microsoft.com/office/drawing/2014/main" id="{E01CB448-821E-429A-80C3-1E50D5D78F72}"/>
              </a:ext>
            </a:extLst>
          </p:cNvPr>
          <p:cNvSpPr/>
          <p:nvPr/>
        </p:nvSpPr>
        <p:spPr>
          <a:xfrm>
            <a:off x="6311591" y="1173156"/>
            <a:ext cx="2278084" cy="307777"/>
          </a:xfrm>
          <a:prstGeom prst="rect">
            <a:avLst/>
          </a:prstGeom>
        </p:spPr>
        <p:txBody>
          <a:bodyPr wrap="square">
            <a:spAutoFit/>
          </a:bodyPr>
          <a:lstStyle/>
          <a:p>
            <a:r>
              <a:rPr lang="fr-FR" dirty="0">
                <a:solidFill>
                  <a:srgbClr val="262643"/>
                </a:solidFill>
                <a:latin typeface="Arial Rounded MT Bold" panose="020F0704030504030204" pitchFamily="34" charset="0"/>
              </a:rPr>
              <a:t>Le </a:t>
            </a:r>
            <a:r>
              <a:rPr lang="fr-FR" dirty="0">
                <a:solidFill>
                  <a:srgbClr val="FF0000"/>
                </a:solidFill>
                <a:latin typeface="Arial Rounded MT Bold" panose="020F0704030504030204" pitchFamily="34" charset="0"/>
              </a:rPr>
              <a:t>Feed-back</a:t>
            </a:r>
            <a:r>
              <a:rPr lang="fr-FR" dirty="0">
                <a:solidFill>
                  <a:srgbClr val="262643"/>
                </a:solidFill>
                <a:latin typeface="Arial Rounded MT Bold" panose="020F0704030504030204" pitchFamily="34" charset="0"/>
              </a:rPr>
              <a:t> de client </a:t>
            </a:r>
            <a:endParaRPr lang="en-US" dirty="0">
              <a:solidFill>
                <a:srgbClr val="262643"/>
              </a:solidFill>
              <a:latin typeface="Arial Rounded MT Bold" panose="020F0704030504030204" pitchFamily="34" charset="0"/>
            </a:endParaRPr>
          </a:p>
        </p:txBody>
      </p:sp>
      <p:sp>
        <p:nvSpPr>
          <p:cNvPr id="61" name="Google Shape;2193;p47">
            <a:extLst>
              <a:ext uri="{FF2B5EF4-FFF2-40B4-BE49-F238E27FC236}">
                <a16:creationId xmlns:a16="http://schemas.microsoft.com/office/drawing/2014/main" id="{FD7CCB05-078F-49AF-A47C-81281A9F6F84}"/>
              </a:ext>
            </a:extLst>
          </p:cNvPr>
          <p:cNvSpPr txBox="1">
            <a:spLocks/>
          </p:cNvSpPr>
          <p:nvPr/>
        </p:nvSpPr>
        <p:spPr>
          <a:xfrm>
            <a:off x="720000" y="-4144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3200" dirty="0">
                <a:solidFill>
                  <a:srgbClr val="2D2D48"/>
                </a:solidFill>
                <a:latin typeface="Arial Rounded MT Bold" panose="020F0704030504030204" pitchFamily="34" charset="0"/>
              </a:rPr>
              <a:t>Méthode</a:t>
            </a:r>
            <a:r>
              <a:rPr lang="fr-FR" sz="3200" b="1" dirty="0">
                <a:solidFill>
                  <a:schemeClr val="tx1"/>
                </a:solidFill>
              </a:rPr>
              <a:t> </a:t>
            </a:r>
            <a:r>
              <a:rPr lang="fr-FR" sz="3200" b="1" dirty="0">
                <a:solidFill>
                  <a:schemeClr val="accent4"/>
                </a:solidFill>
              </a:rPr>
              <a:t>2</a:t>
            </a:r>
            <a:r>
              <a:rPr lang="fr-FR" sz="3200" b="1" dirty="0">
                <a:solidFill>
                  <a:schemeClr val="tx1"/>
                </a:solidFill>
              </a:rPr>
              <a:t> </a:t>
            </a:r>
          </a:p>
        </p:txBody>
      </p:sp>
      <p:sp>
        <p:nvSpPr>
          <p:cNvPr id="66" name="Oval 65">
            <a:extLst>
              <a:ext uri="{FF2B5EF4-FFF2-40B4-BE49-F238E27FC236}">
                <a16:creationId xmlns:a16="http://schemas.microsoft.com/office/drawing/2014/main" id="{DC6969B2-B1DB-4B55-A783-4AE0DD8EF894}"/>
              </a:ext>
            </a:extLst>
          </p:cNvPr>
          <p:cNvSpPr/>
          <p:nvPr/>
        </p:nvSpPr>
        <p:spPr>
          <a:xfrm>
            <a:off x="3980698" y="961873"/>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9BC4030-9C8B-43EB-BA22-ADD9743BF12B}"/>
              </a:ext>
            </a:extLst>
          </p:cNvPr>
          <p:cNvSpPr/>
          <p:nvPr/>
        </p:nvSpPr>
        <p:spPr>
          <a:xfrm>
            <a:off x="2834337" y="971755"/>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688F87-968C-4BA7-B0EF-7FE969CABABD}"/>
              </a:ext>
            </a:extLst>
          </p:cNvPr>
          <p:cNvSpPr/>
          <p:nvPr/>
        </p:nvSpPr>
        <p:spPr>
          <a:xfrm>
            <a:off x="1693367" y="954503"/>
            <a:ext cx="757454" cy="732270"/>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5CA01A-9858-49EF-A18F-3B2CD8005958}"/>
              </a:ext>
            </a:extLst>
          </p:cNvPr>
          <p:cNvSpPr/>
          <p:nvPr/>
        </p:nvSpPr>
        <p:spPr>
          <a:xfrm>
            <a:off x="533167" y="914100"/>
            <a:ext cx="757454" cy="768956"/>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43BB478-1CA4-4B6C-822C-0BF4714606BF}"/>
              </a:ext>
            </a:extLst>
          </p:cNvPr>
          <p:cNvSpPr/>
          <p:nvPr/>
        </p:nvSpPr>
        <p:spPr>
          <a:xfrm>
            <a:off x="558793" y="961873"/>
            <a:ext cx="749488"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Planning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pic>
        <p:nvPicPr>
          <p:cNvPr id="71" name="Picture 70">
            <a:extLst>
              <a:ext uri="{FF2B5EF4-FFF2-40B4-BE49-F238E27FC236}">
                <a16:creationId xmlns:a16="http://schemas.microsoft.com/office/drawing/2014/main" id="{402A2EE0-E39F-43CA-B13F-0F6D6A7DBE7F}"/>
              </a:ext>
            </a:extLst>
          </p:cNvPr>
          <p:cNvPicPr>
            <a:picLocks noChangeAspect="1"/>
          </p:cNvPicPr>
          <p:nvPr/>
        </p:nvPicPr>
        <p:blipFill>
          <a:blip r:embed="rId4"/>
          <a:stretch>
            <a:fillRect/>
          </a:stretch>
        </p:blipFill>
        <p:spPr>
          <a:xfrm>
            <a:off x="755755" y="1234945"/>
            <a:ext cx="355564" cy="355564"/>
          </a:xfrm>
          <a:prstGeom prst="rect">
            <a:avLst/>
          </a:prstGeom>
        </p:spPr>
      </p:pic>
      <p:pic>
        <p:nvPicPr>
          <p:cNvPr id="72" name="Picture 71">
            <a:extLst>
              <a:ext uri="{FF2B5EF4-FFF2-40B4-BE49-F238E27FC236}">
                <a16:creationId xmlns:a16="http://schemas.microsoft.com/office/drawing/2014/main" id="{9D2E5273-2CC0-4386-B1E3-AE02D02CEBF4}"/>
              </a:ext>
            </a:extLst>
          </p:cNvPr>
          <p:cNvPicPr>
            <a:picLocks noChangeAspect="1"/>
          </p:cNvPicPr>
          <p:nvPr/>
        </p:nvPicPr>
        <p:blipFill>
          <a:blip r:embed="rId5"/>
          <a:stretch>
            <a:fillRect/>
          </a:stretch>
        </p:blipFill>
        <p:spPr>
          <a:xfrm>
            <a:off x="842877" y="1945403"/>
            <a:ext cx="294250" cy="294250"/>
          </a:xfrm>
          <a:prstGeom prst="rect">
            <a:avLst/>
          </a:prstGeom>
        </p:spPr>
      </p:pic>
      <p:sp>
        <p:nvSpPr>
          <p:cNvPr id="73" name="Rectangle 72">
            <a:extLst>
              <a:ext uri="{FF2B5EF4-FFF2-40B4-BE49-F238E27FC236}">
                <a16:creationId xmlns:a16="http://schemas.microsoft.com/office/drawing/2014/main" id="{CAA9504C-711E-42C2-9A98-FA8D10377C58}"/>
              </a:ext>
            </a:extLst>
          </p:cNvPr>
          <p:cNvSpPr/>
          <p:nvPr/>
        </p:nvSpPr>
        <p:spPr>
          <a:xfrm>
            <a:off x="682515" y="2328122"/>
            <a:ext cx="923234" cy="215444"/>
          </a:xfrm>
          <a:prstGeom prst="rect">
            <a:avLst/>
          </a:prstGeom>
        </p:spPr>
        <p:txBody>
          <a:bodyPr wrap="square">
            <a:spAutoFit/>
          </a:bodyPr>
          <a:lstStyle/>
          <a:p>
            <a:r>
              <a:rPr lang="fr-FR" sz="800" dirty="0">
                <a:solidFill>
                  <a:srgbClr val="C80A50"/>
                </a:solidFill>
                <a:latin typeface="Arial Rounded MT Bold" panose="020F0704030504030204" pitchFamily="34" charset="0"/>
              </a:rPr>
              <a:t>Fournisseur</a:t>
            </a:r>
            <a:r>
              <a:rPr lang="fr-FR" sz="800" b="1" dirty="0">
                <a:solidFill>
                  <a:srgbClr val="C80A50"/>
                </a:solidFill>
                <a:latin typeface="Arial Rounded MT Bold" panose="020F0704030504030204" pitchFamily="34" charset="0"/>
              </a:rPr>
              <a:t> </a:t>
            </a:r>
            <a:endParaRPr lang="en-US" sz="800" b="1" dirty="0">
              <a:solidFill>
                <a:srgbClr val="C80A50"/>
              </a:solidFill>
              <a:latin typeface="Arial Rounded MT Bold" panose="020F0704030504030204" pitchFamily="34" charset="0"/>
            </a:endParaRPr>
          </a:p>
        </p:txBody>
      </p:sp>
      <p:sp>
        <p:nvSpPr>
          <p:cNvPr id="75" name="Rectangle 74">
            <a:extLst>
              <a:ext uri="{FF2B5EF4-FFF2-40B4-BE49-F238E27FC236}">
                <a16:creationId xmlns:a16="http://schemas.microsoft.com/office/drawing/2014/main" id="{BBA930A3-C3BF-4831-8BE1-45052822419E}"/>
              </a:ext>
            </a:extLst>
          </p:cNvPr>
          <p:cNvSpPr/>
          <p:nvPr/>
        </p:nvSpPr>
        <p:spPr>
          <a:xfrm>
            <a:off x="706915" y="1719375"/>
            <a:ext cx="674158" cy="230832"/>
          </a:xfrm>
          <a:prstGeom prst="rect">
            <a:avLst/>
          </a:prstGeom>
        </p:spPr>
        <p:txBody>
          <a:bodyPr wrap="square">
            <a:spAutoFit/>
          </a:bodyPr>
          <a:lstStyle/>
          <a:p>
            <a:r>
              <a:rPr lang="fr-FR" sz="800" dirty="0">
                <a:solidFill>
                  <a:srgbClr val="C80A50"/>
                </a:solidFill>
                <a:latin typeface="Arial Rounded MT Bold" panose="020F0704030504030204" pitchFamily="34" charset="0"/>
              </a:rPr>
              <a:t>Design</a:t>
            </a:r>
            <a:r>
              <a:rPr lang="fr-FR" sz="900" dirty="0">
                <a:solidFill>
                  <a:srgbClr val="7030A0"/>
                </a:solidFill>
                <a:latin typeface="Arial Rounded MT Bold" panose="020F0704030504030204" pitchFamily="34" charset="0"/>
              </a:rPr>
              <a:t> </a:t>
            </a:r>
            <a:endParaRPr lang="en-US" sz="900" dirty="0">
              <a:solidFill>
                <a:srgbClr val="7030A0"/>
              </a:solidFill>
              <a:latin typeface="Arial Rounded MT Bold" panose="020F0704030504030204" pitchFamily="34" charset="0"/>
            </a:endParaRPr>
          </a:p>
        </p:txBody>
      </p:sp>
      <p:pic>
        <p:nvPicPr>
          <p:cNvPr id="76" name="Picture 75">
            <a:extLst>
              <a:ext uri="{FF2B5EF4-FFF2-40B4-BE49-F238E27FC236}">
                <a16:creationId xmlns:a16="http://schemas.microsoft.com/office/drawing/2014/main" id="{E0BFCAA0-418B-4D46-885A-6C560ACA1F18}"/>
              </a:ext>
            </a:extLst>
          </p:cNvPr>
          <p:cNvPicPr>
            <a:picLocks noChangeAspect="1"/>
          </p:cNvPicPr>
          <p:nvPr/>
        </p:nvPicPr>
        <p:blipFill>
          <a:blip r:embed="rId6"/>
          <a:stretch>
            <a:fillRect/>
          </a:stretch>
        </p:blipFill>
        <p:spPr>
          <a:xfrm>
            <a:off x="828255" y="2582669"/>
            <a:ext cx="397057" cy="397057"/>
          </a:xfrm>
          <a:prstGeom prst="rect">
            <a:avLst/>
          </a:prstGeom>
        </p:spPr>
      </p:pic>
      <p:pic>
        <p:nvPicPr>
          <p:cNvPr id="77" name="Picture 76">
            <a:extLst>
              <a:ext uri="{FF2B5EF4-FFF2-40B4-BE49-F238E27FC236}">
                <a16:creationId xmlns:a16="http://schemas.microsoft.com/office/drawing/2014/main" id="{15D42EFA-0292-43E6-A5E9-E58A3391F6A2}"/>
              </a:ext>
            </a:extLst>
          </p:cNvPr>
          <p:cNvPicPr>
            <a:picLocks noChangeAspect="1"/>
          </p:cNvPicPr>
          <p:nvPr/>
        </p:nvPicPr>
        <p:blipFill>
          <a:blip r:embed="rId7"/>
          <a:stretch>
            <a:fillRect/>
          </a:stretch>
        </p:blipFill>
        <p:spPr>
          <a:xfrm>
            <a:off x="1892747" y="1240113"/>
            <a:ext cx="351945" cy="351945"/>
          </a:xfrm>
          <a:prstGeom prst="rect">
            <a:avLst/>
          </a:prstGeom>
        </p:spPr>
      </p:pic>
      <p:sp>
        <p:nvSpPr>
          <p:cNvPr id="78" name="Rectangle 77">
            <a:extLst>
              <a:ext uri="{FF2B5EF4-FFF2-40B4-BE49-F238E27FC236}">
                <a16:creationId xmlns:a16="http://schemas.microsoft.com/office/drawing/2014/main" id="{D0705468-0F93-42AC-9E6F-400725DA89E6}"/>
              </a:ext>
            </a:extLst>
          </p:cNvPr>
          <p:cNvSpPr/>
          <p:nvPr/>
        </p:nvSpPr>
        <p:spPr>
          <a:xfrm>
            <a:off x="1747285" y="967923"/>
            <a:ext cx="706179"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Building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sp>
        <p:nvSpPr>
          <p:cNvPr id="79" name="Rectangle 78">
            <a:extLst>
              <a:ext uri="{FF2B5EF4-FFF2-40B4-BE49-F238E27FC236}">
                <a16:creationId xmlns:a16="http://schemas.microsoft.com/office/drawing/2014/main" id="{F7A17E50-507A-4D91-92AF-F2A76DB2BF94}"/>
              </a:ext>
            </a:extLst>
          </p:cNvPr>
          <p:cNvSpPr/>
          <p:nvPr/>
        </p:nvSpPr>
        <p:spPr>
          <a:xfrm>
            <a:off x="1803956" y="2273440"/>
            <a:ext cx="691385" cy="338554"/>
          </a:xfrm>
          <a:prstGeom prst="rect">
            <a:avLst/>
          </a:prstGeom>
        </p:spPr>
        <p:txBody>
          <a:bodyPr wrap="square">
            <a:spAutoFit/>
          </a:bodyPr>
          <a:lstStyle/>
          <a:p>
            <a:pPr algn="ctr"/>
            <a:r>
              <a:rPr lang="fr-FR" sz="800" dirty="0">
                <a:solidFill>
                  <a:schemeClr val="tx2">
                    <a:lumMod val="50000"/>
                  </a:schemeClr>
                </a:solidFill>
                <a:latin typeface="Arial Rounded MT Bold" panose="020F0704030504030204" pitchFamily="34" charset="0"/>
              </a:rPr>
              <a:t>Petite quantité A</a:t>
            </a:r>
            <a:r>
              <a:rPr lang="fr-FR" sz="800" dirty="0">
                <a:solidFill>
                  <a:srgbClr val="7030A0"/>
                </a:solidFill>
                <a:latin typeface="Arial Rounded MT Bold" panose="020F0704030504030204" pitchFamily="34" charset="0"/>
              </a:rPr>
              <a:t> </a:t>
            </a:r>
            <a:endParaRPr lang="en-US" sz="800" dirty="0">
              <a:solidFill>
                <a:srgbClr val="7030A0"/>
              </a:solidFill>
              <a:latin typeface="Arial Rounded MT Bold" panose="020F0704030504030204" pitchFamily="34" charset="0"/>
            </a:endParaRPr>
          </a:p>
        </p:txBody>
      </p:sp>
      <p:pic>
        <p:nvPicPr>
          <p:cNvPr id="80" name="Picture 79">
            <a:extLst>
              <a:ext uri="{FF2B5EF4-FFF2-40B4-BE49-F238E27FC236}">
                <a16:creationId xmlns:a16="http://schemas.microsoft.com/office/drawing/2014/main" id="{4E68B7AA-7037-46D3-B95D-DBF8B1C8AE35}"/>
              </a:ext>
            </a:extLst>
          </p:cNvPr>
          <p:cNvPicPr>
            <a:picLocks noChangeAspect="1"/>
          </p:cNvPicPr>
          <p:nvPr/>
        </p:nvPicPr>
        <p:blipFill>
          <a:blip r:embed="rId8"/>
          <a:stretch>
            <a:fillRect/>
          </a:stretch>
        </p:blipFill>
        <p:spPr>
          <a:xfrm>
            <a:off x="1987696" y="1983138"/>
            <a:ext cx="294250" cy="294250"/>
          </a:xfrm>
          <a:prstGeom prst="rect">
            <a:avLst/>
          </a:prstGeom>
        </p:spPr>
      </p:pic>
      <p:sp>
        <p:nvSpPr>
          <p:cNvPr id="81" name="Rectangle 80">
            <a:extLst>
              <a:ext uri="{FF2B5EF4-FFF2-40B4-BE49-F238E27FC236}">
                <a16:creationId xmlns:a16="http://schemas.microsoft.com/office/drawing/2014/main" id="{7F6ED82E-F888-4668-B68B-BFA813F25633}"/>
              </a:ext>
            </a:extLst>
          </p:cNvPr>
          <p:cNvSpPr/>
          <p:nvPr/>
        </p:nvSpPr>
        <p:spPr>
          <a:xfrm>
            <a:off x="1809046" y="1632771"/>
            <a:ext cx="691385" cy="369332"/>
          </a:xfrm>
          <a:prstGeom prst="rect">
            <a:avLst/>
          </a:prstGeom>
        </p:spPr>
        <p:txBody>
          <a:bodyPr wrap="square">
            <a:spAutoFit/>
          </a:bodyPr>
          <a:lstStyle/>
          <a:p>
            <a:pPr algn="ctr"/>
            <a:r>
              <a:rPr lang="fr-FR" sz="800" dirty="0">
                <a:solidFill>
                  <a:srgbClr val="2C92BF"/>
                </a:solidFill>
                <a:latin typeface="Arial Rounded MT Bold" panose="020F0704030504030204" pitchFamily="34" charset="0"/>
              </a:rPr>
              <a:t>Site-web</a:t>
            </a:r>
            <a:r>
              <a:rPr lang="fr-FR" sz="900" dirty="0">
                <a:solidFill>
                  <a:srgbClr val="2C92BF"/>
                </a:solidFill>
                <a:latin typeface="Arial Rounded MT Bold" panose="020F0704030504030204" pitchFamily="34" charset="0"/>
              </a:rPr>
              <a:t> ver 1</a:t>
            </a:r>
            <a:r>
              <a:rPr lang="fr-FR" sz="900" dirty="0">
                <a:solidFill>
                  <a:srgbClr val="C4E2F2"/>
                </a:solidFill>
                <a:latin typeface="Arial Rounded MT Bold" panose="020F0704030504030204" pitchFamily="34" charset="0"/>
              </a:rPr>
              <a:t> </a:t>
            </a:r>
            <a:endParaRPr lang="en-US" sz="900" dirty="0">
              <a:solidFill>
                <a:srgbClr val="C4E2F2"/>
              </a:solidFill>
              <a:latin typeface="Arial Rounded MT Bold" panose="020F0704030504030204" pitchFamily="34" charset="0"/>
            </a:endParaRPr>
          </a:p>
        </p:txBody>
      </p:sp>
      <p:pic>
        <p:nvPicPr>
          <p:cNvPr id="82" name="Picture 81">
            <a:extLst>
              <a:ext uri="{FF2B5EF4-FFF2-40B4-BE49-F238E27FC236}">
                <a16:creationId xmlns:a16="http://schemas.microsoft.com/office/drawing/2014/main" id="{6A2A0582-86DB-4D55-935B-10D23D04A44A}"/>
              </a:ext>
            </a:extLst>
          </p:cNvPr>
          <p:cNvPicPr>
            <a:picLocks noChangeAspect="1"/>
          </p:cNvPicPr>
          <p:nvPr/>
        </p:nvPicPr>
        <p:blipFill>
          <a:blip r:embed="rId9"/>
          <a:stretch>
            <a:fillRect/>
          </a:stretch>
        </p:blipFill>
        <p:spPr>
          <a:xfrm>
            <a:off x="3027922" y="1201398"/>
            <a:ext cx="341371" cy="341371"/>
          </a:xfrm>
          <a:prstGeom prst="rect">
            <a:avLst/>
          </a:prstGeom>
        </p:spPr>
      </p:pic>
      <p:sp>
        <p:nvSpPr>
          <p:cNvPr id="83" name="Rectangle 82">
            <a:extLst>
              <a:ext uri="{FF2B5EF4-FFF2-40B4-BE49-F238E27FC236}">
                <a16:creationId xmlns:a16="http://schemas.microsoft.com/office/drawing/2014/main" id="{732BBB83-9906-4D7E-A889-236269D69E73}"/>
              </a:ext>
            </a:extLst>
          </p:cNvPr>
          <p:cNvSpPr/>
          <p:nvPr/>
        </p:nvSpPr>
        <p:spPr>
          <a:xfrm>
            <a:off x="2909514" y="956589"/>
            <a:ext cx="646861"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Testing</a:t>
            </a:r>
            <a:r>
              <a:rPr lang="fr-FR" sz="1000" dirty="0">
                <a:solidFill>
                  <a:schemeClr val="bg2">
                    <a:lumMod val="75000"/>
                  </a:schemeClr>
                </a:solidFill>
                <a:latin typeface="Arial Rounded MT Bold" panose="020F0704030504030204" pitchFamily="34" charset="0"/>
              </a:rPr>
              <a:t> </a:t>
            </a:r>
            <a:endParaRPr lang="en-US" sz="1000" dirty="0">
              <a:solidFill>
                <a:schemeClr val="bg2">
                  <a:lumMod val="75000"/>
                </a:schemeClr>
              </a:solidFill>
              <a:latin typeface="Arial Rounded MT Bold" panose="020F0704030504030204" pitchFamily="34" charset="0"/>
            </a:endParaRPr>
          </a:p>
        </p:txBody>
      </p:sp>
      <p:pic>
        <p:nvPicPr>
          <p:cNvPr id="84" name="Picture 83">
            <a:extLst>
              <a:ext uri="{FF2B5EF4-FFF2-40B4-BE49-F238E27FC236}">
                <a16:creationId xmlns:a16="http://schemas.microsoft.com/office/drawing/2014/main" id="{25B553E2-C06E-4F81-88C3-7E5DB15F2021}"/>
              </a:ext>
            </a:extLst>
          </p:cNvPr>
          <p:cNvPicPr>
            <a:picLocks noChangeAspect="1"/>
          </p:cNvPicPr>
          <p:nvPr/>
        </p:nvPicPr>
        <p:blipFill>
          <a:blip r:embed="rId10"/>
          <a:stretch>
            <a:fillRect/>
          </a:stretch>
        </p:blipFill>
        <p:spPr>
          <a:xfrm>
            <a:off x="3101888" y="1972898"/>
            <a:ext cx="338554" cy="338554"/>
          </a:xfrm>
          <a:prstGeom prst="rect">
            <a:avLst/>
          </a:prstGeom>
        </p:spPr>
      </p:pic>
      <p:pic>
        <p:nvPicPr>
          <p:cNvPr id="85" name="Picture 84">
            <a:extLst>
              <a:ext uri="{FF2B5EF4-FFF2-40B4-BE49-F238E27FC236}">
                <a16:creationId xmlns:a16="http://schemas.microsoft.com/office/drawing/2014/main" id="{1EB9CD47-13C1-43B2-B0D5-33361B03830E}"/>
              </a:ext>
            </a:extLst>
          </p:cNvPr>
          <p:cNvPicPr>
            <a:picLocks noChangeAspect="1"/>
          </p:cNvPicPr>
          <p:nvPr/>
        </p:nvPicPr>
        <p:blipFill>
          <a:blip r:embed="rId11"/>
          <a:stretch>
            <a:fillRect/>
          </a:stretch>
        </p:blipFill>
        <p:spPr>
          <a:xfrm>
            <a:off x="3109394" y="2612503"/>
            <a:ext cx="354652" cy="354652"/>
          </a:xfrm>
          <a:prstGeom prst="rect">
            <a:avLst/>
          </a:prstGeom>
        </p:spPr>
      </p:pic>
      <p:sp>
        <p:nvSpPr>
          <p:cNvPr id="86" name="Rectangle 85">
            <a:extLst>
              <a:ext uri="{FF2B5EF4-FFF2-40B4-BE49-F238E27FC236}">
                <a16:creationId xmlns:a16="http://schemas.microsoft.com/office/drawing/2014/main" id="{FF4DED02-562C-46C4-97FB-65D72C4C11F9}"/>
              </a:ext>
            </a:extLst>
          </p:cNvPr>
          <p:cNvSpPr/>
          <p:nvPr/>
        </p:nvSpPr>
        <p:spPr>
          <a:xfrm>
            <a:off x="3015455" y="2258051"/>
            <a:ext cx="563869" cy="369332"/>
          </a:xfrm>
          <a:prstGeom prst="rect">
            <a:avLst/>
          </a:prstGeom>
        </p:spPr>
        <p:txBody>
          <a:bodyPr wrap="square">
            <a:spAutoFit/>
          </a:bodyPr>
          <a:lstStyle/>
          <a:p>
            <a:r>
              <a:rPr lang="fr-FR" sz="900" dirty="0">
                <a:solidFill>
                  <a:srgbClr val="92D050"/>
                </a:solidFill>
                <a:latin typeface="Arial Rounded MT Bold" panose="020F0704030504030204" pitchFamily="34" charset="0"/>
              </a:rPr>
              <a:t>Bonne </a:t>
            </a:r>
          </a:p>
          <a:p>
            <a:r>
              <a:rPr lang="fr-FR" sz="900" dirty="0">
                <a:solidFill>
                  <a:srgbClr val="92D050"/>
                </a:solidFill>
                <a:latin typeface="Arial Rounded MT Bold" panose="020F0704030504030204" pitchFamily="34" charset="0"/>
              </a:rPr>
              <a:t>qualité </a:t>
            </a:r>
            <a:endParaRPr lang="en-US" sz="900" dirty="0">
              <a:solidFill>
                <a:srgbClr val="92D050"/>
              </a:solidFill>
              <a:latin typeface="Arial Rounded MT Bold" panose="020F0704030504030204" pitchFamily="34" charset="0"/>
            </a:endParaRPr>
          </a:p>
        </p:txBody>
      </p:sp>
      <p:pic>
        <p:nvPicPr>
          <p:cNvPr id="87" name="Picture 86">
            <a:extLst>
              <a:ext uri="{FF2B5EF4-FFF2-40B4-BE49-F238E27FC236}">
                <a16:creationId xmlns:a16="http://schemas.microsoft.com/office/drawing/2014/main" id="{57E2E3E1-50F8-4229-8E92-2C1D550F3A65}"/>
              </a:ext>
            </a:extLst>
          </p:cNvPr>
          <p:cNvPicPr>
            <a:picLocks noChangeAspect="1"/>
          </p:cNvPicPr>
          <p:nvPr/>
        </p:nvPicPr>
        <p:blipFill>
          <a:blip r:embed="rId12"/>
          <a:stretch>
            <a:fillRect/>
          </a:stretch>
        </p:blipFill>
        <p:spPr>
          <a:xfrm>
            <a:off x="4199618" y="1156360"/>
            <a:ext cx="341371" cy="341371"/>
          </a:xfrm>
          <a:prstGeom prst="rect">
            <a:avLst/>
          </a:prstGeom>
        </p:spPr>
      </p:pic>
      <p:sp>
        <p:nvSpPr>
          <p:cNvPr id="88" name="Rectangle 87">
            <a:extLst>
              <a:ext uri="{FF2B5EF4-FFF2-40B4-BE49-F238E27FC236}">
                <a16:creationId xmlns:a16="http://schemas.microsoft.com/office/drawing/2014/main" id="{C5BC1454-A306-4DEE-B6E0-03EC90E53863}"/>
              </a:ext>
            </a:extLst>
          </p:cNvPr>
          <p:cNvSpPr/>
          <p:nvPr/>
        </p:nvSpPr>
        <p:spPr>
          <a:xfrm>
            <a:off x="2778345" y="1675788"/>
            <a:ext cx="1016750" cy="338554"/>
          </a:xfrm>
          <a:prstGeom prst="rect">
            <a:avLst/>
          </a:prstGeom>
        </p:spPr>
        <p:txBody>
          <a:bodyPr wrap="square">
            <a:spAutoFit/>
          </a:bodyPr>
          <a:lstStyle/>
          <a:p>
            <a:pPr algn="ctr"/>
            <a:r>
              <a:rPr lang="fr-FR" sz="800" dirty="0">
                <a:solidFill>
                  <a:srgbClr val="92D050"/>
                </a:solidFill>
                <a:latin typeface="Arial Rounded MT Bold" panose="020F0704030504030204" pitchFamily="34" charset="0"/>
              </a:rPr>
              <a:t>Bonne performance</a:t>
            </a:r>
            <a:endParaRPr lang="en-US" sz="800" dirty="0">
              <a:solidFill>
                <a:srgbClr val="92D050"/>
              </a:solidFill>
              <a:latin typeface="Arial Rounded MT Bold" panose="020F0704030504030204" pitchFamily="34" charset="0"/>
            </a:endParaRPr>
          </a:p>
        </p:txBody>
      </p:sp>
      <p:pic>
        <p:nvPicPr>
          <p:cNvPr id="89" name="Graphic 88" descr="Arrow Straight">
            <a:extLst>
              <a:ext uri="{FF2B5EF4-FFF2-40B4-BE49-F238E27FC236}">
                <a16:creationId xmlns:a16="http://schemas.microsoft.com/office/drawing/2014/main" id="{7FC916D4-14B6-4305-B047-14C694FF38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06748" y="1030570"/>
            <a:ext cx="566254" cy="566254"/>
          </a:xfrm>
          <a:prstGeom prst="rect">
            <a:avLst/>
          </a:prstGeom>
        </p:spPr>
      </p:pic>
      <p:pic>
        <p:nvPicPr>
          <p:cNvPr id="90" name="Graphic 89" descr="Arrow Straight">
            <a:extLst>
              <a:ext uri="{FF2B5EF4-FFF2-40B4-BE49-F238E27FC236}">
                <a16:creationId xmlns:a16="http://schemas.microsoft.com/office/drawing/2014/main" id="{10DD09B0-2311-46D4-A853-045249AC78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49455" y="1064160"/>
            <a:ext cx="566254" cy="566254"/>
          </a:xfrm>
          <a:prstGeom prst="rect">
            <a:avLst/>
          </a:prstGeom>
        </p:spPr>
      </p:pic>
      <p:pic>
        <p:nvPicPr>
          <p:cNvPr id="91" name="Graphic 90" descr="Arrow Straight">
            <a:extLst>
              <a:ext uri="{FF2B5EF4-FFF2-40B4-BE49-F238E27FC236}">
                <a16:creationId xmlns:a16="http://schemas.microsoft.com/office/drawing/2014/main" id="{90B82A7F-BAF8-4B1B-B22E-983C0A029D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383090" y="1066517"/>
            <a:ext cx="566254" cy="566254"/>
          </a:xfrm>
          <a:prstGeom prst="rect">
            <a:avLst/>
          </a:prstGeom>
        </p:spPr>
      </p:pic>
      <p:pic>
        <p:nvPicPr>
          <p:cNvPr id="107" name="Picture 106">
            <a:extLst>
              <a:ext uri="{FF2B5EF4-FFF2-40B4-BE49-F238E27FC236}">
                <a16:creationId xmlns:a16="http://schemas.microsoft.com/office/drawing/2014/main" id="{35A35D21-81B2-445B-A7A1-32EBCE500C00}"/>
              </a:ext>
            </a:extLst>
          </p:cNvPr>
          <p:cNvPicPr>
            <a:picLocks noChangeAspect="1"/>
          </p:cNvPicPr>
          <p:nvPr/>
        </p:nvPicPr>
        <p:blipFill>
          <a:blip r:embed="rId15"/>
          <a:stretch>
            <a:fillRect/>
          </a:stretch>
        </p:blipFill>
        <p:spPr>
          <a:xfrm>
            <a:off x="2000898" y="2649407"/>
            <a:ext cx="297500" cy="312219"/>
          </a:xfrm>
          <a:prstGeom prst="rect">
            <a:avLst/>
          </a:prstGeom>
        </p:spPr>
      </p:pic>
      <p:cxnSp>
        <p:nvCxnSpPr>
          <p:cNvPr id="152" name="Connector: Elbow 151">
            <a:extLst>
              <a:ext uri="{FF2B5EF4-FFF2-40B4-BE49-F238E27FC236}">
                <a16:creationId xmlns:a16="http://schemas.microsoft.com/office/drawing/2014/main" id="{EE3F08BE-5946-41E1-BF0B-E846A3DEA938}"/>
              </a:ext>
            </a:extLst>
          </p:cNvPr>
          <p:cNvCxnSpPr>
            <a:cxnSpLocks/>
          </p:cNvCxnSpPr>
          <p:nvPr/>
        </p:nvCxnSpPr>
        <p:spPr>
          <a:xfrm rot="10800000" flipV="1">
            <a:off x="6518364" y="2783563"/>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53" name="Connector: Elbow 152">
            <a:extLst>
              <a:ext uri="{FF2B5EF4-FFF2-40B4-BE49-F238E27FC236}">
                <a16:creationId xmlns:a16="http://schemas.microsoft.com/office/drawing/2014/main" id="{AE920A64-0C86-4DBC-834A-87DD2A9BB37A}"/>
              </a:ext>
            </a:extLst>
          </p:cNvPr>
          <p:cNvCxnSpPr>
            <a:cxnSpLocks/>
          </p:cNvCxnSpPr>
          <p:nvPr/>
        </p:nvCxnSpPr>
        <p:spPr>
          <a:xfrm rot="10800000" flipV="1">
            <a:off x="6518739" y="2783563"/>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154" name="Connector: Elbow 153">
            <a:extLst>
              <a:ext uri="{FF2B5EF4-FFF2-40B4-BE49-F238E27FC236}">
                <a16:creationId xmlns:a16="http://schemas.microsoft.com/office/drawing/2014/main" id="{9D9DC169-05BA-4875-B495-7C61AA1FF39A}"/>
              </a:ext>
            </a:extLst>
          </p:cNvPr>
          <p:cNvCxnSpPr>
            <a:cxnSpLocks/>
          </p:cNvCxnSpPr>
          <p:nvPr/>
        </p:nvCxnSpPr>
        <p:spPr>
          <a:xfrm rot="10800000" flipV="1">
            <a:off x="5380805" y="2794250"/>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55" name="Connector: Elbow 154">
            <a:extLst>
              <a:ext uri="{FF2B5EF4-FFF2-40B4-BE49-F238E27FC236}">
                <a16:creationId xmlns:a16="http://schemas.microsoft.com/office/drawing/2014/main" id="{30630480-30FD-445F-B2C2-32BD2BD548F2}"/>
              </a:ext>
            </a:extLst>
          </p:cNvPr>
          <p:cNvCxnSpPr>
            <a:cxnSpLocks/>
          </p:cNvCxnSpPr>
          <p:nvPr/>
        </p:nvCxnSpPr>
        <p:spPr>
          <a:xfrm rot="10800000" flipV="1">
            <a:off x="5381180" y="2794250"/>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cxnSp>
        <p:nvCxnSpPr>
          <p:cNvPr id="156" name="Connector: Elbow 155">
            <a:extLst>
              <a:ext uri="{FF2B5EF4-FFF2-40B4-BE49-F238E27FC236}">
                <a16:creationId xmlns:a16="http://schemas.microsoft.com/office/drawing/2014/main" id="{E15CEB9B-A011-429D-9B40-86B7B51AE198}"/>
              </a:ext>
            </a:extLst>
          </p:cNvPr>
          <p:cNvCxnSpPr>
            <a:cxnSpLocks/>
          </p:cNvCxnSpPr>
          <p:nvPr/>
        </p:nvCxnSpPr>
        <p:spPr>
          <a:xfrm rot="10800000" flipV="1">
            <a:off x="4212372" y="2794250"/>
            <a:ext cx="54422" cy="1150971"/>
          </a:xfrm>
          <a:prstGeom prst="bentConnector3">
            <a:avLst>
              <a:gd name="adj1" fmla="val 520051"/>
            </a:avLst>
          </a:prstGeom>
          <a:ln>
            <a:tailEnd type="triangle"/>
          </a:ln>
        </p:spPr>
        <p:style>
          <a:lnRef idx="2">
            <a:schemeClr val="dk1"/>
          </a:lnRef>
          <a:fillRef idx="0">
            <a:schemeClr val="dk1"/>
          </a:fillRef>
          <a:effectRef idx="1">
            <a:schemeClr val="dk1"/>
          </a:effectRef>
          <a:fontRef idx="minor">
            <a:schemeClr val="tx1"/>
          </a:fontRef>
        </p:style>
      </p:cxnSp>
      <p:cxnSp>
        <p:nvCxnSpPr>
          <p:cNvPr id="157" name="Connector: Elbow 156">
            <a:extLst>
              <a:ext uri="{FF2B5EF4-FFF2-40B4-BE49-F238E27FC236}">
                <a16:creationId xmlns:a16="http://schemas.microsoft.com/office/drawing/2014/main" id="{1E87A91B-EEAC-424E-B977-DA4FD8062679}"/>
              </a:ext>
            </a:extLst>
          </p:cNvPr>
          <p:cNvCxnSpPr>
            <a:cxnSpLocks/>
          </p:cNvCxnSpPr>
          <p:nvPr/>
        </p:nvCxnSpPr>
        <p:spPr>
          <a:xfrm rot="10800000" flipV="1">
            <a:off x="4212747" y="2794250"/>
            <a:ext cx="3512" cy="546990"/>
          </a:xfrm>
          <a:prstGeom prst="bentConnector3">
            <a:avLst>
              <a:gd name="adj1" fmla="val 6609112"/>
            </a:avLst>
          </a:prstGeom>
          <a:ln>
            <a:tailEnd type="triangle"/>
          </a:ln>
        </p:spPr>
        <p:style>
          <a:lnRef idx="2">
            <a:schemeClr val="dk1"/>
          </a:lnRef>
          <a:fillRef idx="0">
            <a:schemeClr val="dk1"/>
          </a:fillRef>
          <a:effectRef idx="1">
            <a:schemeClr val="dk1"/>
          </a:effectRef>
          <a:fontRef idx="minor">
            <a:schemeClr val="tx1"/>
          </a:fontRef>
        </p:style>
      </p:cxnSp>
      <p:sp>
        <p:nvSpPr>
          <p:cNvPr id="158" name="Oval 157">
            <a:extLst>
              <a:ext uri="{FF2B5EF4-FFF2-40B4-BE49-F238E27FC236}">
                <a16:creationId xmlns:a16="http://schemas.microsoft.com/office/drawing/2014/main" id="{F7FE7EBC-9374-4322-AA02-325B663362D8}"/>
              </a:ext>
            </a:extLst>
          </p:cNvPr>
          <p:cNvSpPr/>
          <p:nvPr/>
        </p:nvSpPr>
        <p:spPr>
          <a:xfrm>
            <a:off x="7428229" y="2457545"/>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91A8F1A3-70AD-4E9B-9B91-374CF6CA4140}"/>
              </a:ext>
            </a:extLst>
          </p:cNvPr>
          <p:cNvSpPr/>
          <p:nvPr/>
        </p:nvSpPr>
        <p:spPr>
          <a:xfrm>
            <a:off x="6281868" y="2467427"/>
            <a:ext cx="757454" cy="730347"/>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F7FBF3E-16EC-4CAA-AA6A-5FA08DCEDFA9}"/>
              </a:ext>
            </a:extLst>
          </p:cNvPr>
          <p:cNvSpPr/>
          <p:nvPr/>
        </p:nvSpPr>
        <p:spPr>
          <a:xfrm>
            <a:off x="5140898" y="2450175"/>
            <a:ext cx="757454" cy="732270"/>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D921E90F-2082-49C4-B4CD-E78F2A709B7C}"/>
              </a:ext>
            </a:extLst>
          </p:cNvPr>
          <p:cNvSpPr/>
          <p:nvPr/>
        </p:nvSpPr>
        <p:spPr>
          <a:xfrm>
            <a:off x="3980698" y="2409772"/>
            <a:ext cx="757454" cy="768956"/>
          </a:xfrm>
          <a:prstGeom prst="ellipse">
            <a:avLst/>
          </a:prstGeom>
          <a:solidFill>
            <a:srgbClr val="262643"/>
          </a:solidFill>
          <a:ln>
            <a:solidFill>
              <a:srgbClr val="262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E4C37359-39EE-4FE8-AF10-9695AE7D1C09}"/>
              </a:ext>
            </a:extLst>
          </p:cNvPr>
          <p:cNvSpPr/>
          <p:nvPr/>
        </p:nvSpPr>
        <p:spPr>
          <a:xfrm>
            <a:off x="4006324" y="2457545"/>
            <a:ext cx="749488"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Planning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pic>
        <p:nvPicPr>
          <p:cNvPr id="163" name="Picture 162">
            <a:extLst>
              <a:ext uri="{FF2B5EF4-FFF2-40B4-BE49-F238E27FC236}">
                <a16:creationId xmlns:a16="http://schemas.microsoft.com/office/drawing/2014/main" id="{1AA8FF0D-3352-4026-AB35-DE3FD2AA067B}"/>
              </a:ext>
            </a:extLst>
          </p:cNvPr>
          <p:cNvPicPr>
            <a:picLocks noChangeAspect="1"/>
          </p:cNvPicPr>
          <p:nvPr/>
        </p:nvPicPr>
        <p:blipFill>
          <a:blip r:embed="rId4"/>
          <a:stretch>
            <a:fillRect/>
          </a:stretch>
        </p:blipFill>
        <p:spPr>
          <a:xfrm>
            <a:off x="4203286" y="2730617"/>
            <a:ext cx="355564" cy="355564"/>
          </a:xfrm>
          <a:prstGeom prst="rect">
            <a:avLst/>
          </a:prstGeom>
        </p:spPr>
      </p:pic>
      <p:pic>
        <p:nvPicPr>
          <p:cNvPr id="164" name="Picture 163">
            <a:extLst>
              <a:ext uri="{FF2B5EF4-FFF2-40B4-BE49-F238E27FC236}">
                <a16:creationId xmlns:a16="http://schemas.microsoft.com/office/drawing/2014/main" id="{7C3994CF-E0CF-4FA8-AE1C-F6E93F3467E8}"/>
              </a:ext>
            </a:extLst>
          </p:cNvPr>
          <p:cNvPicPr>
            <a:picLocks noChangeAspect="1"/>
          </p:cNvPicPr>
          <p:nvPr/>
        </p:nvPicPr>
        <p:blipFill>
          <a:blip r:embed="rId5"/>
          <a:stretch>
            <a:fillRect/>
          </a:stretch>
        </p:blipFill>
        <p:spPr>
          <a:xfrm>
            <a:off x="4290408" y="3441075"/>
            <a:ext cx="294250" cy="294250"/>
          </a:xfrm>
          <a:prstGeom prst="rect">
            <a:avLst/>
          </a:prstGeom>
        </p:spPr>
      </p:pic>
      <p:sp>
        <p:nvSpPr>
          <p:cNvPr id="165" name="Rectangle 164">
            <a:extLst>
              <a:ext uri="{FF2B5EF4-FFF2-40B4-BE49-F238E27FC236}">
                <a16:creationId xmlns:a16="http://schemas.microsoft.com/office/drawing/2014/main" id="{92E489BE-4F8C-42DB-9127-F55D56D66D44}"/>
              </a:ext>
            </a:extLst>
          </p:cNvPr>
          <p:cNvSpPr/>
          <p:nvPr/>
        </p:nvSpPr>
        <p:spPr>
          <a:xfrm>
            <a:off x="4130046" y="3823794"/>
            <a:ext cx="923234" cy="215444"/>
          </a:xfrm>
          <a:prstGeom prst="rect">
            <a:avLst/>
          </a:prstGeom>
        </p:spPr>
        <p:txBody>
          <a:bodyPr wrap="square">
            <a:spAutoFit/>
          </a:bodyPr>
          <a:lstStyle/>
          <a:p>
            <a:r>
              <a:rPr lang="fr-FR" sz="800" dirty="0">
                <a:solidFill>
                  <a:srgbClr val="C80A50"/>
                </a:solidFill>
                <a:latin typeface="Arial Rounded MT Bold" panose="020F0704030504030204" pitchFamily="34" charset="0"/>
              </a:rPr>
              <a:t>Fournisseur</a:t>
            </a:r>
            <a:r>
              <a:rPr lang="fr-FR" sz="800" b="1" dirty="0">
                <a:solidFill>
                  <a:srgbClr val="C80A50"/>
                </a:solidFill>
                <a:latin typeface="Arial Rounded MT Bold" panose="020F0704030504030204" pitchFamily="34" charset="0"/>
              </a:rPr>
              <a:t> </a:t>
            </a:r>
            <a:endParaRPr lang="en-US" sz="800" b="1" dirty="0">
              <a:solidFill>
                <a:srgbClr val="C80A50"/>
              </a:solidFill>
              <a:latin typeface="Arial Rounded MT Bold" panose="020F0704030504030204" pitchFamily="34" charset="0"/>
            </a:endParaRPr>
          </a:p>
        </p:txBody>
      </p:sp>
      <p:sp>
        <p:nvSpPr>
          <p:cNvPr id="166" name="Rectangle 165">
            <a:extLst>
              <a:ext uri="{FF2B5EF4-FFF2-40B4-BE49-F238E27FC236}">
                <a16:creationId xmlns:a16="http://schemas.microsoft.com/office/drawing/2014/main" id="{53F9E36E-BD87-41BE-899A-40389CD5DEB1}"/>
              </a:ext>
            </a:extLst>
          </p:cNvPr>
          <p:cNvSpPr/>
          <p:nvPr/>
        </p:nvSpPr>
        <p:spPr>
          <a:xfrm>
            <a:off x="4154446" y="3215047"/>
            <a:ext cx="674158" cy="230832"/>
          </a:xfrm>
          <a:prstGeom prst="rect">
            <a:avLst/>
          </a:prstGeom>
        </p:spPr>
        <p:txBody>
          <a:bodyPr wrap="square">
            <a:spAutoFit/>
          </a:bodyPr>
          <a:lstStyle/>
          <a:p>
            <a:r>
              <a:rPr lang="fr-FR" sz="800" dirty="0">
                <a:solidFill>
                  <a:srgbClr val="C80A50"/>
                </a:solidFill>
                <a:latin typeface="Arial Rounded MT Bold" panose="020F0704030504030204" pitchFamily="34" charset="0"/>
              </a:rPr>
              <a:t>Design</a:t>
            </a:r>
            <a:r>
              <a:rPr lang="fr-FR" sz="900" dirty="0">
                <a:solidFill>
                  <a:srgbClr val="7030A0"/>
                </a:solidFill>
                <a:latin typeface="Arial Rounded MT Bold" panose="020F0704030504030204" pitchFamily="34" charset="0"/>
              </a:rPr>
              <a:t> </a:t>
            </a:r>
            <a:endParaRPr lang="en-US" sz="900" dirty="0">
              <a:solidFill>
                <a:srgbClr val="7030A0"/>
              </a:solidFill>
              <a:latin typeface="Arial Rounded MT Bold" panose="020F0704030504030204" pitchFamily="34" charset="0"/>
            </a:endParaRPr>
          </a:p>
        </p:txBody>
      </p:sp>
      <p:pic>
        <p:nvPicPr>
          <p:cNvPr id="167" name="Picture 166">
            <a:extLst>
              <a:ext uri="{FF2B5EF4-FFF2-40B4-BE49-F238E27FC236}">
                <a16:creationId xmlns:a16="http://schemas.microsoft.com/office/drawing/2014/main" id="{6F0E7363-8CB6-4D6B-83DA-F1E062447CAE}"/>
              </a:ext>
            </a:extLst>
          </p:cNvPr>
          <p:cNvPicPr>
            <a:picLocks noChangeAspect="1"/>
          </p:cNvPicPr>
          <p:nvPr/>
        </p:nvPicPr>
        <p:blipFill>
          <a:blip r:embed="rId6"/>
          <a:stretch>
            <a:fillRect/>
          </a:stretch>
        </p:blipFill>
        <p:spPr>
          <a:xfrm>
            <a:off x="4275786" y="4078341"/>
            <a:ext cx="397057" cy="397057"/>
          </a:xfrm>
          <a:prstGeom prst="rect">
            <a:avLst/>
          </a:prstGeom>
        </p:spPr>
      </p:pic>
      <p:pic>
        <p:nvPicPr>
          <p:cNvPr id="168" name="Picture 167">
            <a:extLst>
              <a:ext uri="{FF2B5EF4-FFF2-40B4-BE49-F238E27FC236}">
                <a16:creationId xmlns:a16="http://schemas.microsoft.com/office/drawing/2014/main" id="{DF19C204-6607-48A7-9CFC-8CF36766F687}"/>
              </a:ext>
            </a:extLst>
          </p:cNvPr>
          <p:cNvPicPr>
            <a:picLocks noChangeAspect="1"/>
          </p:cNvPicPr>
          <p:nvPr/>
        </p:nvPicPr>
        <p:blipFill>
          <a:blip r:embed="rId7"/>
          <a:stretch>
            <a:fillRect/>
          </a:stretch>
        </p:blipFill>
        <p:spPr>
          <a:xfrm>
            <a:off x="5340278" y="2735785"/>
            <a:ext cx="351945" cy="351945"/>
          </a:xfrm>
          <a:prstGeom prst="rect">
            <a:avLst/>
          </a:prstGeom>
        </p:spPr>
      </p:pic>
      <p:sp>
        <p:nvSpPr>
          <p:cNvPr id="169" name="Rectangle 168">
            <a:extLst>
              <a:ext uri="{FF2B5EF4-FFF2-40B4-BE49-F238E27FC236}">
                <a16:creationId xmlns:a16="http://schemas.microsoft.com/office/drawing/2014/main" id="{E30B48DC-7604-49E8-AF69-1816C797AB45}"/>
              </a:ext>
            </a:extLst>
          </p:cNvPr>
          <p:cNvSpPr/>
          <p:nvPr/>
        </p:nvSpPr>
        <p:spPr>
          <a:xfrm>
            <a:off x="5194816" y="2463595"/>
            <a:ext cx="706179"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Building</a:t>
            </a:r>
            <a:r>
              <a:rPr lang="fr-FR" sz="1000" dirty="0">
                <a:solidFill>
                  <a:schemeClr val="accent2">
                    <a:lumMod val="75000"/>
                  </a:schemeClr>
                </a:solidFill>
                <a:latin typeface="Arial Rounded MT Bold" panose="020F0704030504030204" pitchFamily="34" charset="0"/>
              </a:rPr>
              <a:t> </a:t>
            </a:r>
            <a:endParaRPr lang="en-US" sz="1000" dirty="0">
              <a:solidFill>
                <a:schemeClr val="accent2">
                  <a:lumMod val="75000"/>
                </a:schemeClr>
              </a:solidFill>
              <a:latin typeface="Arial Rounded MT Bold" panose="020F0704030504030204" pitchFamily="34" charset="0"/>
            </a:endParaRPr>
          </a:p>
        </p:txBody>
      </p:sp>
      <p:sp>
        <p:nvSpPr>
          <p:cNvPr id="170" name="Rectangle 169">
            <a:extLst>
              <a:ext uri="{FF2B5EF4-FFF2-40B4-BE49-F238E27FC236}">
                <a16:creationId xmlns:a16="http://schemas.microsoft.com/office/drawing/2014/main" id="{A0C963DC-A02E-47E4-ACE9-CE66789A168C}"/>
              </a:ext>
            </a:extLst>
          </p:cNvPr>
          <p:cNvSpPr/>
          <p:nvPr/>
        </p:nvSpPr>
        <p:spPr>
          <a:xfrm>
            <a:off x="5251487" y="3769112"/>
            <a:ext cx="691385" cy="338554"/>
          </a:xfrm>
          <a:prstGeom prst="rect">
            <a:avLst/>
          </a:prstGeom>
        </p:spPr>
        <p:txBody>
          <a:bodyPr wrap="square">
            <a:spAutoFit/>
          </a:bodyPr>
          <a:lstStyle/>
          <a:p>
            <a:pPr algn="ctr"/>
            <a:r>
              <a:rPr lang="fr-FR" sz="800" dirty="0">
                <a:solidFill>
                  <a:schemeClr val="tx2">
                    <a:lumMod val="50000"/>
                  </a:schemeClr>
                </a:solidFill>
                <a:latin typeface="Arial Rounded MT Bold" panose="020F0704030504030204" pitchFamily="34" charset="0"/>
              </a:rPr>
              <a:t>Petite quantité B</a:t>
            </a:r>
            <a:r>
              <a:rPr lang="fr-FR" sz="800" dirty="0">
                <a:solidFill>
                  <a:srgbClr val="7030A0"/>
                </a:solidFill>
                <a:latin typeface="Arial Rounded MT Bold" panose="020F0704030504030204" pitchFamily="34" charset="0"/>
              </a:rPr>
              <a:t> </a:t>
            </a:r>
            <a:endParaRPr lang="en-US" sz="800" dirty="0">
              <a:solidFill>
                <a:srgbClr val="7030A0"/>
              </a:solidFill>
              <a:latin typeface="Arial Rounded MT Bold" panose="020F0704030504030204" pitchFamily="34" charset="0"/>
            </a:endParaRPr>
          </a:p>
        </p:txBody>
      </p:sp>
      <p:pic>
        <p:nvPicPr>
          <p:cNvPr id="171" name="Picture 170">
            <a:extLst>
              <a:ext uri="{FF2B5EF4-FFF2-40B4-BE49-F238E27FC236}">
                <a16:creationId xmlns:a16="http://schemas.microsoft.com/office/drawing/2014/main" id="{0A120C98-4CB5-4A05-ABCA-2810ECD3EBCF}"/>
              </a:ext>
            </a:extLst>
          </p:cNvPr>
          <p:cNvPicPr>
            <a:picLocks noChangeAspect="1"/>
          </p:cNvPicPr>
          <p:nvPr/>
        </p:nvPicPr>
        <p:blipFill>
          <a:blip r:embed="rId8"/>
          <a:stretch>
            <a:fillRect/>
          </a:stretch>
        </p:blipFill>
        <p:spPr>
          <a:xfrm>
            <a:off x="5435227" y="3478810"/>
            <a:ext cx="294250" cy="294250"/>
          </a:xfrm>
          <a:prstGeom prst="rect">
            <a:avLst/>
          </a:prstGeom>
        </p:spPr>
      </p:pic>
      <p:sp>
        <p:nvSpPr>
          <p:cNvPr id="172" name="Rectangle 171">
            <a:extLst>
              <a:ext uri="{FF2B5EF4-FFF2-40B4-BE49-F238E27FC236}">
                <a16:creationId xmlns:a16="http://schemas.microsoft.com/office/drawing/2014/main" id="{523DE02A-D79F-467A-B8F0-7340AD6FB944}"/>
              </a:ext>
            </a:extLst>
          </p:cNvPr>
          <p:cNvSpPr/>
          <p:nvPr/>
        </p:nvSpPr>
        <p:spPr>
          <a:xfrm>
            <a:off x="5256577" y="3128443"/>
            <a:ext cx="691385" cy="369332"/>
          </a:xfrm>
          <a:prstGeom prst="rect">
            <a:avLst/>
          </a:prstGeom>
        </p:spPr>
        <p:txBody>
          <a:bodyPr wrap="square">
            <a:spAutoFit/>
          </a:bodyPr>
          <a:lstStyle/>
          <a:p>
            <a:pPr algn="ctr"/>
            <a:r>
              <a:rPr lang="fr-FR" sz="800" dirty="0">
                <a:solidFill>
                  <a:srgbClr val="2C92BF"/>
                </a:solidFill>
                <a:latin typeface="Arial Rounded MT Bold" panose="020F0704030504030204" pitchFamily="34" charset="0"/>
              </a:rPr>
              <a:t>Site-web</a:t>
            </a:r>
            <a:r>
              <a:rPr lang="fr-FR" sz="900" dirty="0">
                <a:solidFill>
                  <a:srgbClr val="2C92BF"/>
                </a:solidFill>
                <a:latin typeface="Arial Rounded MT Bold" panose="020F0704030504030204" pitchFamily="34" charset="0"/>
              </a:rPr>
              <a:t> ver 2</a:t>
            </a:r>
            <a:r>
              <a:rPr lang="fr-FR" sz="900" dirty="0">
                <a:solidFill>
                  <a:srgbClr val="C4E2F2"/>
                </a:solidFill>
                <a:latin typeface="Arial Rounded MT Bold" panose="020F0704030504030204" pitchFamily="34" charset="0"/>
              </a:rPr>
              <a:t> </a:t>
            </a:r>
            <a:endParaRPr lang="en-US" sz="900" dirty="0">
              <a:solidFill>
                <a:srgbClr val="C4E2F2"/>
              </a:solidFill>
              <a:latin typeface="Arial Rounded MT Bold" panose="020F0704030504030204" pitchFamily="34" charset="0"/>
            </a:endParaRPr>
          </a:p>
        </p:txBody>
      </p:sp>
      <p:pic>
        <p:nvPicPr>
          <p:cNvPr id="173" name="Picture 172">
            <a:extLst>
              <a:ext uri="{FF2B5EF4-FFF2-40B4-BE49-F238E27FC236}">
                <a16:creationId xmlns:a16="http://schemas.microsoft.com/office/drawing/2014/main" id="{CA2B887D-8CF4-4168-9CAA-0F99363A3DAE}"/>
              </a:ext>
            </a:extLst>
          </p:cNvPr>
          <p:cNvPicPr>
            <a:picLocks noChangeAspect="1"/>
          </p:cNvPicPr>
          <p:nvPr/>
        </p:nvPicPr>
        <p:blipFill>
          <a:blip r:embed="rId9"/>
          <a:stretch>
            <a:fillRect/>
          </a:stretch>
        </p:blipFill>
        <p:spPr>
          <a:xfrm>
            <a:off x="6475453" y="2697070"/>
            <a:ext cx="341371" cy="341371"/>
          </a:xfrm>
          <a:prstGeom prst="rect">
            <a:avLst/>
          </a:prstGeom>
        </p:spPr>
      </p:pic>
      <p:sp>
        <p:nvSpPr>
          <p:cNvPr id="174" name="Rectangle 173">
            <a:extLst>
              <a:ext uri="{FF2B5EF4-FFF2-40B4-BE49-F238E27FC236}">
                <a16:creationId xmlns:a16="http://schemas.microsoft.com/office/drawing/2014/main" id="{D4A85AC6-476D-415F-B51A-E469E503E0BB}"/>
              </a:ext>
            </a:extLst>
          </p:cNvPr>
          <p:cNvSpPr/>
          <p:nvPr/>
        </p:nvSpPr>
        <p:spPr>
          <a:xfrm>
            <a:off x="6357045" y="2452261"/>
            <a:ext cx="646861" cy="246221"/>
          </a:xfrm>
          <a:prstGeom prst="rect">
            <a:avLst/>
          </a:prstGeom>
        </p:spPr>
        <p:txBody>
          <a:bodyPr wrap="square">
            <a:spAutoFit/>
          </a:bodyPr>
          <a:lstStyle/>
          <a:p>
            <a:r>
              <a:rPr lang="fr-FR" sz="1000" dirty="0">
                <a:solidFill>
                  <a:schemeClr val="bg1"/>
                </a:solidFill>
                <a:latin typeface="Arial Rounded MT Bold" panose="020F0704030504030204" pitchFamily="34" charset="0"/>
              </a:rPr>
              <a:t>Testing</a:t>
            </a:r>
            <a:r>
              <a:rPr lang="fr-FR" sz="1000" dirty="0">
                <a:solidFill>
                  <a:schemeClr val="bg2">
                    <a:lumMod val="75000"/>
                  </a:schemeClr>
                </a:solidFill>
                <a:latin typeface="Arial Rounded MT Bold" panose="020F0704030504030204" pitchFamily="34" charset="0"/>
              </a:rPr>
              <a:t> </a:t>
            </a:r>
            <a:endParaRPr lang="en-US" sz="1000" dirty="0">
              <a:solidFill>
                <a:schemeClr val="bg2">
                  <a:lumMod val="75000"/>
                </a:schemeClr>
              </a:solidFill>
              <a:latin typeface="Arial Rounded MT Bold" panose="020F0704030504030204" pitchFamily="34" charset="0"/>
            </a:endParaRPr>
          </a:p>
        </p:txBody>
      </p:sp>
      <p:pic>
        <p:nvPicPr>
          <p:cNvPr id="175" name="Picture 174">
            <a:extLst>
              <a:ext uri="{FF2B5EF4-FFF2-40B4-BE49-F238E27FC236}">
                <a16:creationId xmlns:a16="http://schemas.microsoft.com/office/drawing/2014/main" id="{A1F3A6C5-C407-4E3F-841B-0FAB4EF65975}"/>
              </a:ext>
            </a:extLst>
          </p:cNvPr>
          <p:cNvPicPr>
            <a:picLocks noChangeAspect="1"/>
          </p:cNvPicPr>
          <p:nvPr/>
        </p:nvPicPr>
        <p:blipFill>
          <a:blip r:embed="rId10"/>
          <a:stretch>
            <a:fillRect/>
          </a:stretch>
        </p:blipFill>
        <p:spPr>
          <a:xfrm>
            <a:off x="6549419" y="3468570"/>
            <a:ext cx="338554" cy="338554"/>
          </a:xfrm>
          <a:prstGeom prst="rect">
            <a:avLst/>
          </a:prstGeom>
        </p:spPr>
      </p:pic>
      <p:pic>
        <p:nvPicPr>
          <p:cNvPr id="176" name="Picture 175">
            <a:extLst>
              <a:ext uri="{FF2B5EF4-FFF2-40B4-BE49-F238E27FC236}">
                <a16:creationId xmlns:a16="http://schemas.microsoft.com/office/drawing/2014/main" id="{A559617D-9842-41C2-ADEC-60BF891C52C2}"/>
              </a:ext>
            </a:extLst>
          </p:cNvPr>
          <p:cNvPicPr>
            <a:picLocks noChangeAspect="1"/>
          </p:cNvPicPr>
          <p:nvPr/>
        </p:nvPicPr>
        <p:blipFill>
          <a:blip r:embed="rId11"/>
          <a:stretch>
            <a:fillRect/>
          </a:stretch>
        </p:blipFill>
        <p:spPr>
          <a:xfrm>
            <a:off x="6556925" y="4108175"/>
            <a:ext cx="354652" cy="354652"/>
          </a:xfrm>
          <a:prstGeom prst="rect">
            <a:avLst/>
          </a:prstGeom>
        </p:spPr>
      </p:pic>
      <p:sp>
        <p:nvSpPr>
          <p:cNvPr id="177" name="Rectangle 176">
            <a:extLst>
              <a:ext uri="{FF2B5EF4-FFF2-40B4-BE49-F238E27FC236}">
                <a16:creationId xmlns:a16="http://schemas.microsoft.com/office/drawing/2014/main" id="{3EC7CB37-CBB3-4B6B-8FEF-B46CF05DD29D}"/>
              </a:ext>
            </a:extLst>
          </p:cNvPr>
          <p:cNvSpPr/>
          <p:nvPr/>
        </p:nvSpPr>
        <p:spPr>
          <a:xfrm>
            <a:off x="6462986" y="3753723"/>
            <a:ext cx="563869" cy="369332"/>
          </a:xfrm>
          <a:prstGeom prst="rect">
            <a:avLst/>
          </a:prstGeom>
        </p:spPr>
        <p:txBody>
          <a:bodyPr wrap="square">
            <a:spAutoFit/>
          </a:bodyPr>
          <a:lstStyle/>
          <a:p>
            <a:r>
              <a:rPr lang="fr-FR" sz="900" dirty="0">
                <a:solidFill>
                  <a:srgbClr val="92D050"/>
                </a:solidFill>
                <a:latin typeface="Arial Rounded MT Bold" panose="020F0704030504030204" pitchFamily="34" charset="0"/>
              </a:rPr>
              <a:t>Bonne </a:t>
            </a:r>
          </a:p>
          <a:p>
            <a:r>
              <a:rPr lang="fr-FR" sz="900" dirty="0">
                <a:solidFill>
                  <a:srgbClr val="92D050"/>
                </a:solidFill>
                <a:latin typeface="Arial Rounded MT Bold" panose="020F0704030504030204" pitchFamily="34" charset="0"/>
              </a:rPr>
              <a:t>qualité </a:t>
            </a:r>
            <a:endParaRPr lang="en-US" sz="900" dirty="0">
              <a:solidFill>
                <a:srgbClr val="92D050"/>
              </a:solidFill>
              <a:latin typeface="Arial Rounded MT Bold" panose="020F0704030504030204" pitchFamily="34" charset="0"/>
            </a:endParaRPr>
          </a:p>
        </p:txBody>
      </p:sp>
      <p:pic>
        <p:nvPicPr>
          <p:cNvPr id="178" name="Picture 177">
            <a:extLst>
              <a:ext uri="{FF2B5EF4-FFF2-40B4-BE49-F238E27FC236}">
                <a16:creationId xmlns:a16="http://schemas.microsoft.com/office/drawing/2014/main" id="{8CF8E0ED-C7BF-43BD-AEDF-D5970E0A4A22}"/>
              </a:ext>
            </a:extLst>
          </p:cNvPr>
          <p:cNvPicPr>
            <a:picLocks noChangeAspect="1"/>
          </p:cNvPicPr>
          <p:nvPr/>
        </p:nvPicPr>
        <p:blipFill>
          <a:blip r:embed="rId12"/>
          <a:stretch>
            <a:fillRect/>
          </a:stretch>
        </p:blipFill>
        <p:spPr>
          <a:xfrm>
            <a:off x="7647149" y="2652032"/>
            <a:ext cx="341371" cy="341371"/>
          </a:xfrm>
          <a:prstGeom prst="rect">
            <a:avLst/>
          </a:prstGeom>
        </p:spPr>
      </p:pic>
      <p:sp>
        <p:nvSpPr>
          <p:cNvPr id="179" name="Rectangle 178">
            <a:extLst>
              <a:ext uri="{FF2B5EF4-FFF2-40B4-BE49-F238E27FC236}">
                <a16:creationId xmlns:a16="http://schemas.microsoft.com/office/drawing/2014/main" id="{449F521C-9D3D-4984-AF50-78C3DEC8F086}"/>
              </a:ext>
            </a:extLst>
          </p:cNvPr>
          <p:cNvSpPr/>
          <p:nvPr/>
        </p:nvSpPr>
        <p:spPr>
          <a:xfrm>
            <a:off x="6225876" y="3171460"/>
            <a:ext cx="1016750" cy="338554"/>
          </a:xfrm>
          <a:prstGeom prst="rect">
            <a:avLst/>
          </a:prstGeom>
        </p:spPr>
        <p:txBody>
          <a:bodyPr wrap="square">
            <a:spAutoFit/>
          </a:bodyPr>
          <a:lstStyle/>
          <a:p>
            <a:pPr algn="ctr"/>
            <a:r>
              <a:rPr lang="fr-FR" sz="800" dirty="0">
                <a:solidFill>
                  <a:srgbClr val="92D050"/>
                </a:solidFill>
                <a:latin typeface="Arial Rounded MT Bold" panose="020F0704030504030204" pitchFamily="34" charset="0"/>
              </a:rPr>
              <a:t>Bonne performance</a:t>
            </a:r>
            <a:endParaRPr lang="en-US" sz="800" dirty="0">
              <a:solidFill>
                <a:srgbClr val="92D050"/>
              </a:solidFill>
              <a:latin typeface="Arial Rounded MT Bold" panose="020F0704030504030204" pitchFamily="34" charset="0"/>
            </a:endParaRPr>
          </a:p>
        </p:txBody>
      </p:sp>
      <p:pic>
        <p:nvPicPr>
          <p:cNvPr id="180" name="Graphic 179" descr="Arrow Straight">
            <a:extLst>
              <a:ext uri="{FF2B5EF4-FFF2-40B4-BE49-F238E27FC236}">
                <a16:creationId xmlns:a16="http://schemas.microsoft.com/office/drawing/2014/main" id="{8785A48B-C6CC-40EC-8A56-FF5F3DCD5D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4554279" y="2526242"/>
            <a:ext cx="566254" cy="566254"/>
          </a:xfrm>
          <a:prstGeom prst="rect">
            <a:avLst/>
          </a:prstGeom>
        </p:spPr>
      </p:pic>
      <p:pic>
        <p:nvPicPr>
          <p:cNvPr id="181" name="Graphic 180" descr="Arrow Straight">
            <a:extLst>
              <a:ext uri="{FF2B5EF4-FFF2-40B4-BE49-F238E27FC236}">
                <a16:creationId xmlns:a16="http://schemas.microsoft.com/office/drawing/2014/main" id="{8867F5C7-33AF-4CD4-8BA0-9248C855AA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696986" y="2559832"/>
            <a:ext cx="566254" cy="566254"/>
          </a:xfrm>
          <a:prstGeom prst="rect">
            <a:avLst/>
          </a:prstGeom>
        </p:spPr>
      </p:pic>
      <p:pic>
        <p:nvPicPr>
          <p:cNvPr id="182" name="Graphic 181" descr="Arrow Straight">
            <a:extLst>
              <a:ext uri="{FF2B5EF4-FFF2-40B4-BE49-F238E27FC236}">
                <a16:creationId xmlns:a16="http://schemas.microsoft.com/office/drawing/2014/main" id="{8FCEFF4C-4A24-4BF4-8214-C69DAEDE09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830621" y="2562189"/>
            <a:ext cx="566254" cy="566254"/>
          </a:xfrm>
          <a:prstGeom prst="rect">
            <a:avLst/>
          </a:prstGeom>
        </p:spPr>
      </p:pic>
      <p:pic>
        <p:nvPicPr>
          <p:cNvPr id="183" name="Picture 182">
            <a:extLst>
              <a:ext uri="{FF2B5EF4-FFF2-40B4-BE49-F238E27FC236}">
                <a16:creationId xmlns:a16="http://schemas.microsoft.com/office/drawing/2014/main" id="{6C5A75BC-5776-4CFE-99C0-FF2EA790BC3C}"/>
              </a:ext>
            </a:extLst>
          </p:cNvPr>
          <p:cNvPicPr>
            <a:picLocks noChangeAspect="1"/>
          </p:cNvPicPr>
          <p:nvPr/>
        </p:nvPicPr>
        <p:blipFill>
          <a:blip r:embed="rId15"/>
          <a:stretch>
            <a:fillRect/>
          </a:stretch>
        </p:blipFill>
        <p:spPr>
          <a:xfrm>
            <a:off x="5448429" y="4145079"/>
            <a:ext cx="297500" cy="312219"/>
          </a:xfrm>
          <a:prstGeom prst="rect">
            <a:avLst/>
          </a:prstGeom>
        </p:spPr>
      </p:pic>
      <p:pic>
        <p:nvPicPr>
          <p:cNvPr id="185" name="Graphic 184" descr="Arrow Straight">
            <a:extLst>
              <a:ext uri="{FF2B5EF4-FFF2-40B4-BE49-F238E27FC236}">
                <a16:creationId xmlns:a16="http://schemas.microsoft.com/office/drawing/2014/main" id="{411FCFA3-49A7-406F-AF7C-7630B652BC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flipH="1">
            <a:off x="4065727" y="1754528"/>
            <a:ext cx="566254" cy="566254"/>
          </a:xfrm>
          <a:prstGeom prst="rect">
            <a:avLst/>
          </a:prstGeom>
        </p:spPr>
      </p:pic>
      <p:pic>
        <p:nvPicPr>
          <p:cNvPr id="55" name="Graphic 54" descr="Arrow Rotate left">
            <a:extLst>
              <a:ext uri="{FF2B5EF4-FFF2-40B4-BE49-F238E27FC236}">
                <a16:creationId xmlns:a16="http://schemas.microsoft.com/office/drawing/2014/main" id="{FDB89752-8554-4D43-975F-887CFC904ED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8390412">
            <a:off x="7808128" y="1833358"/>
            <a:ext cx="786859" cy="786859"/>
          </a:xfrm>
          <a:prstGeom prst="rect">
            <a:avLst/>
          </a:prstGeom>
        </p:spPr>
      </p:pic>
    </p:spTree>
    <p:extLst>
      <p:ext uri="{BB962C8B-B14F-4D97-AF65-F5344CB8AC3E}">
        <p14:creationId xmlns:p14="http://schemas.microsoft.com/office/powerpoint/2010/main" val="12381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58" grpId="0" animBg="1"/>
      <p:bldP spid="159" grpId="0" animBg="1"/>
      <p:bldP spid="160" grpId="0" animBg="1"/>
      <p:bldP spid="161" grpId="0" animBg="1"/>
      <p:bldP spid="162" grpId="0"/>
      <p:bldP spid="165" grpId="0"/>
      <p:bldP spid="166" grpId="0"/>
      <p:bldP spid="169" grpId="0"/>
      <p:bldP spid="170" grpId="0"/>
      <p:bldP spid="172" grpId="0"/>
      <p:bldP spid="174" grpId="0"/>
      <p:bldP spid="177" grpId="0"/>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7"/>
          <p:cNvSpPr txBox="1">
            <a:spLocks noGrp="1"/>
          </p:cNvSpPr>
          <p:nvPr>
            <p:ph type="title"/>
          </p:nvPr>
        </p:nvSpPr>
        <p:spPr>
          <a:xfrm>
            <a:off x="775367" y="56422"/>
            <a:ext cx="7704000" cy="572700"/>
          </a:xfrm>
          <a:prstGeom prst="rect">
            <a:avLst/>
          </a:prstGeom>
        </p:spPr>
        <p:txBody>
          <a:bodyPr spcFirstLastPara="1" wrap="square" lIns="91425" tIns="91425" rIns="91425" bIns="91425" anchor="t" anchorCtr="0">
            <a:noAutofit/>
          </a:bodyPr>
          <a:lstStyle/>
          <a:p>
            <a:pPr lvl="0"/>
            <a:r>
              <a:rPr lang="en-US" sz="3200" b="1" dirty="0">
                <a:solidFill>
                  <a:schemeClr val="tx1"/>
                </a:solidFill>
              </a:rPr>
              <a:t>Résultat de la </a:t>
            </a:r>
            <a:r>
              <a:rPr lang="en-US" sz="3200" b="1" dirty="0">
                <a:solidFill>
                  <a:srgbClr val="FF555E"/>
                </a:solidFill>
              </a:rPr>
              <a:t>méthode</a:t>
            </a:r>
            <a:r>
              <a:rPr lang="en-US" sz="3200" b="1" dirty="0">
                <a:solidFill>
                  <a:schemeClr val="tx1"/>
                </a:solidFill>
              </a:rPr>
              <a:t> </a:t>
            </a:r>
            <a:r>
              <a:rPr lang="en-US" sz="3200" b="1" dirty="0">
                <a:solidFill>
                  <a:schemeClr val="accent4"/>
                </a:solidFill>
              </a:rPr>
              <a:t>2</a:t>
            </a:r>
            <a:endParaRPr sz="3200" b="1" dirty="0">
              <a:solidFill>
                <a:schemeClr val="tx1"/>
              </a:solidFill>
            </a:endParaRPr>
          </a:p>
        </p:txBody>
      </p:sp>
      <p:sp>
        <p:nvSpPr>
          <p:cNvPr id="9" name="Rectangle 8">
            <a:extLst>
              <a:ext uri="{FF2B5EF4-FFF2-40B4-BE49-F238E27FC236}">
                <a16:creationId xmlns:a16="http://schemas.microsoft.com/office/drawing/2014/main" id="{5442FA0D-4843-4E0A-86A1-5B919987F75F}"/>
              </a:ext>
            </a:extLst>
          </p:cNvPr>
          <p:cNvSpPr/>
          <p:nvPr/>
        </p:nvSpPr>
        <p:spPr>
          <a:xfrm>
            <a:off x="1916299" y="1119893"/>
            <a:ext cx="6517595" cy="400110"/>
          </a:xfrm>
          <a:prstGeom prst="rect">
            <a:avLst/>
          </a:prstGeom>
        </p:spPr>
        <p:txBody>
          <a:bodyPr wrap="square">
            <a:spAutoFit/>
          </a:bodyPr>
          <a:lstStyle/>
          <a:p>
            <a:r>
              <a:rPr lang="fr-FR" sz="2000" dirty="0">
                <a:solidFill>
                  <a:schemeClr val="tx1"/>
                </a:solidFill>
                <a:latin typeface="Arial Rounded MT Bold" panose="020F0704030504030204" pitchFamily="34" charset="0"/>
              </a:rPr>
              <a:t>Le lancement de projet </a:t>
            </a:r>
            <a:r>
              <a:rPr lang="fr-FR" sz="2000" dirty="0">
                <a:solidFill>
                  <a:srgbClr val="2C92BF"/>
                </a:solidFill>
                <a:latin typeface="Arial Rounded MT Bold" panose="020F0704030504030204" pitchFamily="34" charset="0"/>
              </a:rPr>
              <a:t>E-com</a:t>
            </a:r>
            <a:r>
              <a:rPr lang="fr-FR" sz="2000" dirty="0">
                <a:latin typeface="Arial Rounded MT Bold" panose="020F0704030504030204" pitchFamily="34" charset="0"/>
              </a:rPr>
              <a:t> </a:t>
            </a:r>
            <a:r>
              <a:rPr lang="fr-FR" sz="2000" dirty="0">
                <a:solidFill>
                  <a:schemeClr val="tx1"/>
                </a:solidFill>
                <a:latin typeface="Arial Rounded MT Bold" panose="020F0704030504030204" pitchFamily="34" charset="0"/>
              </a:rPr>
              <a:t>a pris </a:t>
            </a:r>
            <a:r>
              <a:rPr lang="fr-FR" sz="2000" dirty="0">
                <a:solidFill>
                  <a:srgbClr val="FEC738"/>
                </a:solidFill>
                <a:latin typeface="Arial Rounded MT Bold" panose="020F0704030504030204" pitchFamily="34" charset="0"/>
              </a:rPr>
              <a:t>2 Semaines.</a:t>
            </a:r>
            <a:endParaRPr lang="en-US" sz="2000" dirty="0">
              <a:solidFill>
                <a:srgbClr val="FEC738"/>
              </a:solidFill>
              <a:latin typeface="Arial Rounded MT Bold" panose="020F0704030504030204" pitchFamily="34" charset="0"/>
            </a:endParaRPr>
          </a:p>
        </p:txBody>
      </p:sp>
      <p:sp>
        <p:nvSpPr>
          <p:cNvPr id="8" name="Rectangle 7">
            <a:extLst>
              <a:ext uri="{FF2B5EF4-FFF2-40B4-BE49-F238E27FC236}">
                <a16:creationId xmlns:a16="http://schemas.microsoft.com/office/drawing/2014/main" id="{0B52A79F-5956-4B17-A9A7-3891E4E28540}"/>
              </a:ext>
            </a:extLst>
          </p:cNvPr>
          <p:cNvSpPr/>
          <p:nvPr/>
        </p:nvSpPr>
        <p:spPr>
          <a:xfrm>
            <a:off x="402675" y="3915411"/>
            <a:ext cx="1793129" cy="553998"/>
          </a:xfrm>
          <a:prstGeom prst="rect">
            <a:avLst/>
          </a:prstGeom>
        </p:spPr>
        <p:txBody>
          <a:bodyPr wrap="square">
            <a:spAutoFit/>
          </a:bodyPr>
          <a:lstStyle/>
          <a:p>
            <a:r>
              <a:rPr lang="fr-FR" sz="1800" dirty="0">
                <a:solidFill>
                  <a:schemeClr val="accent3">
                    <a:lumMod val="75000"/>
                  </a:schemeClr>
                </a:solidFill>
                <a:latin typeface="Arial Rounded MT Bold" panose="020F0704030504030204" pitchFamily="34" charset="0"/>
              </a:rPr>
              <a:t>Stock vendue</a:t>
            </a:r>
          </a:p>
          <a:p>
            <a:r>
              <a:rPr lang="fr-FR" sz="1200" dirty="0">
                <a:solidFill>
                  <a:schemeClr val="accent3">
                    <a:lumMod val="75000"/>
                  </a:schemeClr>
                </a:solidFill>
                <a:latin typeface="Arial Rounded MT Bold" panose="020F0704030504030204" pitchFamily="34" charset="0"/>
              </a:rPr>
              <a:t>          (</a:t>
            </a:r>
            <a:r>
              <a:rPr lang="fr-FR" sz="1200" dirty="0" err="1">
                <a:solidFill>
                  <a:schemeClr val="accent3">
                    <a:lumMod val="75000"/>
                  </a:schemeClr>
                </a:solidFill>
                <a:latin typeface="Arial Rounded MT Bold" panose="020F0704030504030204" pitchFamily="34" charset="0"/>
              </a:rPr>
              <a:t>trending</a:t>
            </a:r>
            <a:r>
              <a:rPr lang="fr-FR" sz="1200" dirty="0">
                <a:solidFill>
                  <a:schemeClr val="accent3">
                    <a:lumMod val="75000"/>
                  </a:schemeClr>
                </a:solidFill>
                <a:latin typeface="Arial Rounded MT Bold" panose="020F0704030504030204" pitchFamily="34" charset="0"/>
              </a:rPr>
              <a:t>)</a:t>
            </a:r>
            <a:endParaRPr lang="en-US" sz="1200" dirty="0">
              <a:solidFill>
                <a:schemeClr val="accent3">
                  <a:lumMod val="75000"/>
                </a:schemeClr>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0661C419-A0EB-4F3F-98B9-81595B7F4232}"/>
              </a:ext>
            </a:extLst>
          </p:cNvPr>
          <p:cNvPicPr>
            <a:picLocks noChangeAspect="1"/>
          </p:cNvPicPr>
          <p:nvPr/>
        </p:nvPicPr>
        <p:blipFill>
          <a:blip r:embed="rId3"/>
          <a:stretch>
            <a:fillRect/>
          </a:stretch>
        </p:blipFill>
        <p:spPr>
          <a:xfrm>
            <a:off x="775367" y="2843369"/>
            <a:ext cx="1041529" cy="1041529"/>
          </a:xfrm>
          <a:prstGeom prst="rect">
            <a:avLst/>
          </a:prstGeom>
        </p:spPr>
      </p:pic>
      <p:pic>
        <p:nvPicPr>
          <p:cNvPr id="7" name="Picture 6">
            <a:extLst>
              <a:ext uri="{FF2B5EF4-FFF2-40B4-BE49-F238E27FC236}">
                <a16:creationId xmlns:a16="http://schemas.microsoft.com/office/drawing/2014/main" id="{B6C97E70-CEB5-4692-A1A5-B7A1790C45E1}"/>
              </a:ext>
            </a:extLst>
          </p:cNvPr>
          <p:cNvPicPr>
            <a:picLocks noChangeAspect="1"/>
          </p:cNvPicPr>
          <p:nvPr/>
        </p:nvPicPr>
        <p:blipFill>
          <a:blip r:embed="rId4"/>
          <a:stretch>
            <a:fillRect/>
          </a:stretch>
        </p:blipFill>
        <p:spPr>
          <a:xfrm>
            <a:off x="5031819" y="2837892"/>
            <a:ext cx="1114021" cy="1114021"/>
          </a:xfrm>
          <a:prstGeom prst="rect">
            <a:avLst/>
          </a:prstGeom>
        </p:spPr>
      </p:pic>
      <p:cxnSp>
        <p:nvCxnSpPr>
          <p:cNvPr id="17" name="Straight Arrow Connector 16">
            <a:extLst>
              <a:ext uri="{FF2B5EF4-FFF2-40B4-BE49-F238E27FC236}">
                <a16:creationId xmlns:a16="http://schemas.microsoft.com/office/drawing/2014/main" id="{0FE2496B-42AB-46BB-9914-184BF8F3822B}"/>
              </a:ext>
            </a:extLst>
          </p:cNvPr>
          <p:cNvCxnSpPr>
            <a:cxnSpLocks/>
          </p:cNvCxnSpPr>
          <p:nvPr/>
        </p:nvCxnSpPr>
        <p:spPr>
          <a:xfrm flipV="1">
            <a:off x="1780843" y="3442246"/>
            <a:ext cx="111402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41EC4B6E-2E93-482E-88AD-5D37488358A5}"/>
              </a:ext>
            </a:extLst>
          </p:cNvPr>
          <p:cNvCxnSpPr>
            <a:cxnSpLocks/>
          </p:cNvCxnSpPr>
          <p:nvPr/>
        </p:nvCxnSpPr>
        <p:spPr>
          <a:xfrm>
            <a:off x="6145840" y="3394126"/>
            <a:ext cx="89268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Rectangle 23">
            <a:extLst>
              <a:ext uri="{FF2B5EF4-FFF2-40B4-BE49-F238E27FC236}">
                <a16:creationId xmlns:a16="http://schemas.microsoft.com/office/drawing/2014/main" id="{847DDEAD-5E6C-467D-9AC3-36989811053C}"/>
              </a:ext>
            </a:extLst>
          </p:cNvPr>
          <p:cNvSpPr/>
          <p:nvPr/>
        </p:nvSpPr>
        <p:spPr>
          <a:xfrm>
            <a:off x="4357100" y="3941698"/>
            <a:ext cx="2091780" cy="530915"/>
          </a:xfrm>
          <a:prstGeom prst="rect">
            <a:avLst/>
          </a:prstGeom>
        </p:spPr>
        <p:txBody>
          <a:bodyPr wrap="square">
            <a:spAutoFit/>
          </a:bodyPr>
          <a:lstStyle/>
          <a:p>
            <a:r>
              <a:rPr lang="fr-FR" sz="1800" dirty="0">
                <a:solidFill>
                  <a:srgbClr val="2C92BF"/>
                </a:solidFill>
                <a:latin typeface="Arial Rounded MT Bold" panose="020F0704030504030204" pitchFamily="34" charset="0"/>
              </a:rPr>
              <a:t>Nouveau techno</a:t>
            </a:r>
          </a:p>
          <a:p>
            <a:r>
              <a:rPr lang="fr-FR" sz="1050" dirty="0">
                <a:solidFill>
                  <a:srgbClr val="2C92BF"/>
                </a:solidFill>
                <a:latin typeface="Arial Rounded MT Bold" panose="020F0704030504030204" pitchFamily="34" charset="0"/>
              </a:rPr>
              <a:t>                  (UPDATE)</a:t>
            </a:r>
            <a:endParaRPr lang="en-US" sz="1050" dirty="0">
              <a:solidFill>
                <a:srgbClr val="2C92BF"/>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8DFA6FFD-FF0F-49C6-A06E-21817D6F18BF}"/>
              </a:ext>
            </a:extLst>
          </p:cNvPr>
          <p:cNvPicPr>
            <a:picLocks noChangeAspect="1"/>
          </p:cNvPicPr>
          <p:nvPr/>
        </p:nvPicPr>
        <p:blipFill>
          <a:blip r:embed="rId5"/>
          <a:stretch>
            <a:fillRect/>
          </a:stretch>
        </p:blipFill>
        <p:spPr>
          <a:xfrm>
            <a:off x="845562" y="784579"/>
            <a:ext cx="1070737" cy="1070737"/>
          </a:xfrm>
          <a:prstGeom prst="rect">
            <a:avLst/>
          </a:prstGeom>
        </p:spPr>
      </p:pic>
      <p:pic>
        <p:nvPicPr>
          <p:cNvPr id="10" name="Picture 9">
            <a:extLst>
              <a:ext uri="{FF2B5EF4-FFF2-40B4-BE49-F238E27FC236}">
                <a16:creationId xmlns:a16="http://schemas.microsoft.com/office/drawing/2014/main" id="{DE8B7E81-CB40-4164-9F3B-8CEA656E5308}"/>
              </a:ext>
            </a:extLst>
          </p:cNvPr>
          <p:cNvPicPr>
            <a:picLocks noChangeAspect="1"/>
          </p:cNvPicPr>
          <p:nvPr/>
        </p:nvPicPr>
        <p:blipFill>
          <a:blip r:embed="rId6"/>
          <a:stretch>
            <a:fillRect/>
          </a:stretch>
        </p:blipFill>
        <p:spPr>
          <a:xfrm>
            <a:off x="2828385" y="2837892"/>
            <a:ext cx="1258487" cy="1258487"/>
          </a:xfrm>
          <a:prstGeom prst="rect">
            <a:avLst/>
          </a:prstGeom>
        </p:spPr>
      </p:pic>
      <p:pic>
        <p:nvPicPr>
          <p:cNvPr id="11" name="Picture 10">
            <a:extLst>
              <a:ext uri="{FF2B5EF4-FFF2-40B4-BE49-F238E27FC236}">
                <a16:creationId xmlns:a16="http://schemas.microsoft.com/office/drawing/2014/main" id="{1DFF6342-A527-469F-AC96-2BE0C895F29D}"/>
              </a:ext>
            </a:extLst>
          </p:cNvPr>
          <p:cNvPicPr>
            <a:picLocks noChangeAspect="1"/>
          </p:cNvPicPr>
          <p:nvPr/>
        </p:nvPicPr>
        <p:blipFill>
          <a:blip r:embed="rId7"/>
          <a:stretch>
            <a:fillRect/>
          </a:stretch>
        </p:blipFill>
        <p:spPr>
          <a:xfrm>
            <a:off x="7038525" y="2770876"/>
            <a:ext cx="1114022" cy="1114022"/>
          </a:xfrm>
          <a:prstGeom prst="rect">
            <a:avLst/>
          </a:prstGeom>
        </p:spPr>
      </p:pic>
      <p:sp>
        <p:nvSpPr>
          <p:cNvPr id="14" name="Rectangle 13">
            <a:extLst>
              <a:ext uri="{FF2B5EF4-FFF2-40B4-BE49-F238E27FC236}">
                <a16:creationId xmlns:a16="http://schemas.microsoft.com/office/drawing/2014/main" id="{49D4463E-3F90-4D43-85B3-3161AD634A36}"/>
              </a:ext>
            </a:extLst>
          </p:cNvPr>
          <p:cNvSpPr/>
          <p:nvPr/>
        </p:nvSpPr>
        <p:spPr>
          <a:xfrm>
            <a:off x="1916298" y="1700877"/>
            <a:ext cx="2655702" cy="400110"/>
          </a:xfrm>
          <a:prstGeom prst="rect">
            <a:avLst/>
          </a:prstGeom>
        </p:spPr>
        <p:txBody>
          <a:bodyPr wrap="square">
            <a:spAutoFit/>
          </a:bodyPr>
          <a:lstStyle/>
          <a:p>
            <a:r>
              <a:rPr lang="fr-FR" sz="2000" dirty="0">
                <a:solidFill>
                  <a:schemeClr val="tx1"/>
                </a:solidFill>
                <a:latin typeface="Arial Rounded MT Bold" panose="020F0704030504030204" pitchFamily="34" charset="0"/>
              </a:rPr>
              <a:t>Parmi </a:t>
            </a:r>
            <a:r>
              <a:rPr lang="fr-FR" sz="2000">
                <a:solidFill>
                  <a:schemeClr val="tx1"/>
                </a:solidFill>
                <a:latin typeface="Arial Rounded MT Bold" panose="020F0704030504030204" pitchFamily="34" charset="0"/>
              </a:rPr>
              <a:t>les facteurs</a:t>
            </a:r>
            <a:r>
              <a:rPr lang="fr-FR" sz="2000" dirty="0">
                <a:solidFill>
                  <a:schemeClr val="tx1"/>
                </a:solidFill>
                <a:latin typeface="Arial Rounded MT Bold" panose="020F0704030504030204" pitchFamily="34" charset="0"/>
              </a:rPr>
              <a:t>:</a:t>
            </a:r>
            <a:endParaRPr lang="en-US" sz="20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15928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4"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7"/>
          <p:cNvSpPr txBox="1">
            <a:spLocks noGrp="1"/>
          </p:cNvSpPr>
          <p:nvPr>
            <p:ph type="title"/>
          </p:nvPr>
        </p:nvSpPr>
        <p:spPr>
          <a:xfrm>
            <a:off x="739497" y="46997"/>
            <a:ext cx="7704000" cy="572700"/>
          </a:xfrm>
          <a:prstGeom prst="rect">
            <a:avLst/>
          </a:prstGeom>
        </p:spPr>
        <p:txBody>
          <a:bodyPr spcFirstLastPara="1" wrap="square" lIns="91425" tIns="91425" rIns="91425" bIns="91425" anchor="t" anchorCtr="0">
            <a:noAutofit/>
          </a:bodyPr>
          <a:lstStyle/>
          <a:p>
            <a:pPr lvl="0"/>
            <a:r>
              <a:rPr lang="en-US" sz="3200" b="1" dirty="0">
                <a:solidFill>
                  <a:srgbClr val="FF555E"/>
                </a:solidFill>
              </a:rPr>
              <a:t>CONCLUSION</a:t>
            </a:r>
            <a:endParaRPr sz="3200" b="1" dirty="0">
              <a:solidFill>
                <a:srgbClr val="FF555E"/>
              </a:solidFill>
            </a:endParaRPr>
          </a:p>
        </p:txBody>
      </p:sp>
      <p:sp>
        <p:nvSpPr>
          <p:cNvPr id="9" name="Rectangle 8">
            <a:extLst>
              <a:ext uri="{FF2B5EF4-FFF2-40B4-BE49-F238E27FC236}">
                <a16:creationId xmlns:a16="http://schemas.microsoft.com/office/drawing/2014/main" id="{5442FA0D-4843-4E0A-86A1-5B919987F75F}"/>
              </a:ext>
            </a:extLst>
          </p:cNvPr>
          <p:cNvSpPr/>
          <p:nvPr/>
        </p:nvSpPr>
        <p:spPr>
          <a:xfrm>
            <a:off x="739497" y="991887"/>
            <a:ext cx="6517595" cy="400110"/>
          </a:xfrm>
          <a:prstGeom prst="rect">
            <a:avLst/>
          </a:prstGeom>
        </p:spPr>
        <p:txBody>
          <a:bodyPr wrap="square">
            <a:spAutoFit/>
          </a:bodyPr>
          <a:lstStyle/>
          <a:p>
            <a:r>
              <a:rPr lang="fr-FR" sz="2000" dirty="0">
                <a:solidFill>
                  <a:schemeClr val="tx1"/>
                </a:solidFill>
                <a:latin typeface="Arial Rounded MT Bold" panose="020F0704030504030204" pitchFamily="34" charset="0"/>
              </a:rPr>
              <a:t>Un projet </a:t>
            </a:r>
            <a:r>
              <a:rPr lang="en-US" sz="2000" dirty="0">
                <a:solidFill>
                  <a:srgbClr val="67CCD1"/>
                </a:solidFill>
                <a:latin typeface="Arial Rounded MT Bold" panose="020F0704030504030204" pitchFamily="34" charset="0"/>
              </a:rPr>
              <a:t>E-commerce</a:t>
            </a:r>
            <a:r>
              <a:rPr lang="fr-FR" sz="2000" dirty="0">
                <a:solidFill>
                  <a:schemeClr val="tx2">
                    <a:lumMod val="75000"/>
                  </a:schemeClr>
                </a:solidFill>
                <a:latin typeface="Arial Rounded MT Bold" panose="020F0704030504030204" pitchFamily="34" charset="0"/>
              </a:rPr>
              <a:t> </a:t>
            </a:r>
            <a:r>
              <a:rPr lang="fr-FR" sz="2000" dirty="0">
                <a:solidFill>
                  <a:schemeClr val="tx1"/>
                </a:solidFill>
                <a:latin typeface="Arial Rounded MT Bold" panose="020F0704030504030204" pitchFamily="34" charset="0"/>
              </a:rPr>
              <a:t>a besoin de :</a:t>
            </a:r>
            <a:endParaRPr lang="en-US" sz="2000" dirty="0">
              <a:solidFill>
                <a:schemeClr val="tx1"/>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B60A3B36-F245-418B-908D-0B9DE6E2DC36}"/>
              </a:ext>
            </a:extLst>
          </p:cNvPr>
          <p:cNvPicPr>
            <a:picLocks noChangeAspect="1"/>
          </p:cNvPicPr>
          <p:nvPr/>
        </p:nvPicPr>
        <p:blipFill>
          <a:blip r:embed="rId3"/>
          <a:stretch>
            <a:fillRect/>
          </a:stretch>
        </p:blipFill>
        <p:spPr>
          <a:xfrm>
            <a:off x="924342" y="3238097"/>
            <a:ext cx="1041530" cy="1041530"/>
          </a:xfrm>
          <a:prstGeom prst="rect">
            <a:avLst/>
          </a:prstGeom>
        </p:spPr>
      </p:pic>
      <p:sp>
        <p:nvSpPr>
          <p:cNvPr id="18" name="Rectangle 17">
            <a:extLst>
              <a:ext uri="{FF2B5EF4-FFF2-40B4-BE49-F238E27FC236}">
                <a16:creationId xmlns:a16="http://schemas.microsoft.com/office/drawing/2014/main" id="{44BA6FC5-146E-4814-9357-43D19CFC5067}"/>
              </a:ext>
            </a:extLst>
          </p:cNvPr>
          <p:cNvSpPr/>
          <p:nvPr/>
        </p:nvSpPr>
        <p:spPr>
          <a:xfrm>
            <a:off x="2021171" y="3640715"/>
            <a:ext cx="1627727" cy="400110"/>
          </a:xfrm>
          <a:prstGeom prst="rect">
            <a:avLst/>
          </a:prstGeom>
        </p:spPr>
        <p:txBody>
          <a:bodyPr wrap="square">
            <a:spAutoFit/>
          </a:bodyPr>
          <a:lstStyle/>
          <a:p>
            <a:r>
              <a:rPr lang="en-US" sz="2000" dirty="0">
                <a:solidFill>
                  <a:srgbClr val="2D2D48"/>
                </a:solidFill>
                <a:latin typeface="Arial Rounded MT Bold" panose="020F0704030504030204" pitchFamily="34" charset="0"/>
              </a:rPr>
              <a:t>Flexibilité</a:t>
            </a:r>
            <a:r>
              <a:rPr lang="fr-FR" sz="2000" dirty="0">
                <a:latin typeface="Arial Rounded MT Bold" panose="020F0704030504030204" pitchFamily="34" charset="0"/>
              </a:rPr>
              <a:t> </a:t>
            </a:r>
            <a:endParaRPr lang="en-US" sz="2000" dirty="0">
              <a:solidFill>
                <a:schemeClr val="accent4">
                  <a:lumMod val="75000"/>
                </a:schemeClr>
              </a:solidFill>
              <a:latin typeface="Arial Rounded MT Bold" panose="020F0704030504030204" pitchFamily="34" charset="0"/>
            </a:endParaRPr>
          </a:p>
        </p:txBody>
      </p:sp>
      <p:pic>
        <p:nvPicPr>
          <p:cNvPr id="12" name="Picture 11">
            <a:extLst>
              <a:ext uri="{FF2B5EF4-FFF2-40B4-BE49-F238E27FC236}">
                <a16:creationId xmlns:a16="http://schemas.microsoft.com/office/drawing/2014/main" id="{616D4A39-AA11-4800-B76B-7C89020AC8F0}"/>
              </a:ext>
            </a:extLst>
          </p:cNvPr>
          <p:cNvPicPr>
            <a:picLocks noChangeAspect="1"/>
          </p:cNvPicPr>
          <p:nvPr/>
        </p:nvPicPr>
        <p:blipFill>
          <a:blip r:embed="rId4"/>
          <a:stretch>
            <a:fillRect/>
          </a:stretch>
        </p:blipFill>
        <p:spPr>
          <a:xfrm>
            <a:off x="5028655" y="1931873"/>
            <a:ext cx="802960" cy="802960"/>
          </a:xfrm>
          <a:prstGeom prst="rect">
            <a:avLst/>
          </a:prstGeom>
        </p:spPr>
      </p:pic>
      <p:sp>
        <p:nvSpPr>
          <p:cNvPr id="19" name="Rectangle 18">
            <a:extLst>
              <a:ext uri="{FF2B5EF4-FFF2-40B4-BE49-F238E27FC236}">
                <a16:creationId xmlns:a16="http://schemas.microsoft.com/office/drawing/2014/main" id="{4C4B05AB-8BD0-41B2-8923-EF32A5E432AE}"/>
              </a:ext>
            </a:extLst>
          </p:cNvPr>
          <p:cNvSpPr/>
          <p:nvPr/>
        </p:nvSpPr>
        <p:spPr>
          <a:xfrm>
            <a:off x="5922811" y="2118050"/>
            <a:ext cx="1796206" cy="400110"/>
          </a:xfrm>
          <a:prstGeom prst="rect">
            <a:avLst/>
          </a:prstGeom>
        </p:spPr>
        <p:txBody>
          <a:bodyPr wrap="square">
            <a:spAutoFit/>
          </a:bodyPr>
          <a:lstStyle/>
          <a:p>
            <a:r>
              <a:rPr lang="fr-FR" sz="2000" dirty="0">
                <a:solidFill>
                  <a:srgbClr val="2D2D48"/>
                </a:solidFill>
                <a:latin typeface="Arial Rounded MT Bold" panose="020F0704030504030204" pitchFamily="34" charset="0"/>
              </a:rPr>
              <a:t>Rapidit</a:t>
            </a:r>
            <a:r>
              <a:rPr lang="en-US" sz="2000" dirty="0">
                <a:solidFill>
                  <a:srgbClr val="2D2D48"/>
                </a:solidFill>
                <a:latin typeface="Arial Rounded MT Bold" panose="020F0704030504030204" pitchFamily="34" charset="0"/>
              </a:rPr>
              <a:t>é</a:t>
            </a:r>
            <a:r>
              <a:rPr lang="fr-FR" sz="2000" dirty="0">
                <a:solidFill>
                  <a:srgbClr val="2D2D48"/>
                </a:solidFill>
                <a:latin typeface="Arial Rounded MT Bold" panose="020F0704030504030204" pitchFamily="34" charset="0"/>
              </a:rPr>
              <a:t> </a:t>
            </a:r>
            <a:endParaRPr lang="en-US" sz="2000" dirty="0">
              <a:solidFill>
                <a:srgbClr val="2D2D48"/>
              </a:solidFill>
              <a:latin typeface="Arial Rounded MT Bold" panose="020F0704030504030204" pitchFamily="34" charset="0"/>
            </a:endParaRPr>
          </a:p>
        </p:txBody>
      </p:sp>
      <p:pic>
        <p:nvPicPr>
          <p:cNvPr id="13" name="Picture 12">
            <a:extLst>
              <a:ext uri="{FF2B5EF4-FFF2-40B4-BE49-F238E27FC236}">
                <a16:creationId xmlns:a16="http://schemas.microsoft.com/office/drawing/2014/main" id="{3C023438-A769-4D52-8768-A3FFBA772EEA}"/>
              </a:ext>
            </a:extLst>
          </p:cNvPr>
          <p:cNvPicPr>
            <a:picLocks noChangeAspect="1"/>
          </p:cNvPicPr>
          <p:nvPr/>
        </p:nvPicPr>
        <p:blipFill>
          <a:blip r:embed="rId5"/>
          <a:stretch>
            <a:fillRect/>
          </a:stretch>
        </p:blipFill>
        <p:spPr>
          <a:xfrm>
            <a:off x="5028656" y="3265359"/>
            <a:ext cx="802959" cy="802959"/>
          </a:xfrm>
          <a:prstGeom prst="rect">
            <a:avLst/>
          </a:prstGeom>
        </p:spPr>
      </p:pic>
      <p:sp>
        <p:nvSpPr>
          <p:cNvPr id="21" name="Rectangle 20">
            <a:extLst>
              <a:ext uri="{FF2B5EF4-FFF2-40B4-BE49-F238E27FC236}">
                <a16:creationId xmlns:a16="http://schemas.microsoft.com/office/drawing/2014/main" id="{058E3DDF-6943-4B1F-B147-99D7200A85AE}"/>
              </a:ext>
            </a:extLst>
          </p:cNvPr>
          <p:cNvSpPr/>
          <p:nvPr/>
        </p:nvSpPr>
        <p:spPr>
          <a:xfrm>
            <a:off x="5908033" y="3317814"/>
            <a:ext cx="2311625" cy="707886"/>
          </a:xfrm>
          <a:prstGeom prst="rect">
            <a:avLst/>
          </a:prstGeom>
        </p:spPr>
        <p:txBody>
          <a:bodyPr wrap="square">
            <a:spAutoFit/>
          </a:bodyPr>
          <a:lstStyle/>
          <a:p>
            <a:r>
              <a:rPr lang="fr-FR" sz="2000" dirty="0">
                <a:solidFill>
                  <a:srgbClr val="2D2D48"/>
                </a:solidFill>
                <a:latin typeface="Arial Rounded MT Bold" panose="020F0704030504030204" pitchFamily="34" charset="0"/>
              </a:rPr>
              <a:t>Adaptation &amp;</a:t>
            </a:r>
          </a:p>
          <a:p>
            <a:r>
              <a:rPr lang="fr-FR" sz="2000" dirty="0">
                <a:solidFill>
                  <a:srgbClr val="2D2D48"/>
                </a:solidFill>
                <a:latin typeface="Arial Rounded MT Bold" panose="020F0704030504030204" pitchFamily="34" charset="0"/>
              </a:rPr>
              <a:t>Am</a:t>
            </a:r>
            <a:r>
              <a:rPr lang="en-US" sz="2000" dirty="0">
                <a:solidFill>
                  <a:srgbClr val="2D2D48"/>
                </a:solidFill>
                <a:latin typeface="Arial Rounded MT Bold" panose="020F0704030504030204" pitchFamily="34" charset="0"/>
              </a:rPr>
              <a:t>é</a:t>
            </a:r>
            <a:r>
              <a:rPr lang="fr-FR" sz="2000" dirty="0">
                <a:solidFill>
                  <a:srgbClr val="2D2D48"/>
                </a:solidFill>
                <a:latin typeface="Arial Rounded MT Bold" panose="020F0704030504030204" pitchFamily="34" charset="0"/>
              </a:rPr>
              <a:t>lioration </a:t>
            </a:r>
            <a:endParaRPr lang="en-US" sz="2000" dirty="0">
              <a:solidFill>
                <a:srgbClr val="2D2D48"/>
              </a:solidFill>
              <a:latin typeface="Arial Rounded MT Bold" panose="020F0704030504030204" pitchFamily="34" charset="0"/>
            </a:endParaRPr>
          </a:p>
        </p:txBody>
      </p:sp>
      <p:pic>
        <p:nvPicPr>
          <p:cNvPr id="14" name="Picture 13">
            <a:extLst>
              <a:ext uri="{FF2B5EF4-FFF2-40B4-BE49-F238E27FC236}">
                <a16:creationId xmlns:a16="http://schemas.microsoft.com/office/drawing/2014/main" id="{4F3867A7-662A-41CF-A7FE-FD84471144A1}"/>
              </a:ext>
            </a:extLst>
          </p:cNvPr>
          <p:cNvPicPr>
            <a:picLocks noChangeAspect="1"/>
          </p:cNvPicPr>
          <p:nvPr/>
        </p:nvPicPr>
        <p:blipFill>
          <a:blip r:embed="rId6"/>
          <a:stretch>
            <a:fillRect/>
          </a:stretch>
        </p:blipFill>
        <p:spPr>
          <a:xfrm>
            <a:off x="1011386" y="1931873"/>
            <a:ext cx="880472" cy="880472"/>
          </a:xfrm>
          <a:prstGeom prst="rect">
            <a:avLst/>
          </a:prstGeom>
        </p:spPr>
      </p:pic>
      <p:sp>
        <p:nvSpPr>
          <p:cNvPr id="25" name="Rectangle 24">
            <a:extLst>
              <a:ext uri="{FF2B5EF4-FFF2-40B4-BE49-F238E27FC236}">
                <a16:creationId xmlns:a16="http://schemas.microsoft.com/office/drawing/2014/main" id="{37029B5B-F2CA-40CC-ACC8-96E9065A8433}"/>
              </a:ext>
            </a:extLst>
          </p:cNvPr>
          <p:cNvSpPr/>
          <p:nvPr/>
        </p:nvSpPr>
        <p:spPr>
          <a:xfrm>
            <a:off x="1972296" y="2119527"/>
            <a:ext cx="1725478" cy="707886"/>
          </a:xfrm>
          <a:prstGeom prst="rect">
            <a:avLst/>
          </a:prstGeom>
        </p:spPr>
        <p:txBody>
          <a:bodyPr wrap="square">
            <a:spAutoFit/>
          </a:bodyPr>
          <a:lstStyle/>
          <a:p>
            <a:r>
              <a:rPr lang="en-US" sz="2000" dirty="0">
                <a:solidFill>
                  <a:srgbClr val="2D2D48"/>
                </a:solidFill>
                <a:latin typeface="Arial Rounded MT Bold" panose="020F0704030504030204" pitchFamily="34" charset="0"/>
              </a:rPr>
              <a:t>Commencer petit à petit</a:t>
            </a:r>
          </a:p>
        </p:txBody>
      </p:sp>
    </p:spTree>
    <p:extLst>
      <p:ext uri="{BB962C8B-B14F-4D97-AF65-F5344CB8AC3E}">
        <p14:creationId xmlns:p14="http://schemas.microsoft.com/office/powerpoint/2010/main" val="3243967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7"/>
          <p:cNvSpPr txBox="1">
            <a:spLocks noGrp="1"/>
          </p:cNvSpPr>
          <p:nvPr>
            <p:ph type="title"/>
          </p:nvPr>
        </p:nvSpPr>
        <p:spPr>
          <a:xfrm>
            <a:off x="720000" y="200025"/>
            <a:ext cx="7704000" cy="572700"/>
          </a:xfrm>
          <a:prstGeom prst="rect">
            <a:avLst/>
          </a:prstGeom>
        </p:spPr>
        <p:txBody>
          <a:bodyPr spcFirstLastPara="1" wrap="square" lIns="91425" tIns="91425" rIns="91425" bIns="91425" anchor="t" anchorCtr="0">
            <a:noAutofit/>
          </a:bodyPr>
          <a:lstStyle/>
          <a:p>
            <a:pPr lvl="0"/>
            <a:r>
              <a:rPr lang="en-US" sz="3200" b="1" dirty="0">
                <a:solidFill>
                  <a:schemeClr val="accent4"/>
                </a:solidFill>
              </a:rPr>
              <a:t>SOLUTION</a:t>
            </a:r>
            <a:r>
              <a:rPr lang="en-US" sz="3200" b="1" dirty="0">
                <a:solidFill>
                  <a:schemeClr val="tx1"/>
                </a:solidFill>
              </a:rPr>
              <a:t> </a:t>
            </a:r>
            <a:r>
              <a:rPr lang="en-US" sz="3200" b="1" dirty="0">
                <a:solidFill>
                  <a:srgbClr val="FF555E"/>
                </a:solidFill>
              </a:rPr>
              <a:t>:</a:t>
            </a:r>
            <a:endParaRPr sz="3200" b="1" dirty="0">
              <a:solidFill>
                <a:srgbClr val="FF555E"/>
              </a:solidFill>
            </a:endParaRPr>
          </a:p>
        </p:txBody>
      </p:sp>
      <p:sp>
        <p:nvSpPr>
          <p:cNvPr id="9" name="Rectangle 8">
            <a:extLst>
              <a:ext uri="{FF2B5EF4-FFF2-40B4-BE49-F238E27FC236}">
                <a16:creationId xmlns:a16="http://schemas.microsoft.com/office/drawing/2014/main" id="{5442FA0D-4843-4E0A-86A1-5B919987F75F}"/>
              </a:ext>
            </a:extLst>
          </p:cNvPr>
          <p:cNvSpPr/>
          <p:nvPr/>
        </p:nvSpPr>
        <p:spPr>
          <a:xfrm>
            <a:off x="2783750" y="1694587"/>
            <a:ext cx="5640250" cy="1754326"/>
          </a:xfrm>
          <a:prstGeom prst="rect">
            <a:avLst/>
          </a:prstGeom>
        </p:spPr>
        <p:txBody>
          <a:bodyPr wrap="square">
            <a:spAutoFit/>
          </a:bodyPr>
          <a:lstStyle/>
          <a:p>
            <a:pPr algn="just"/>
            <a:r>
              <a:rPr lang="fr-FR" sz="1800" b="1" dirty="0">
                <a:solidFill>
                  <a:srgbClr val="40647F"/>
                </a:solidFill>
                <a:latin typeface="Arial Rounded MT Bold" panose="020F0704030504030204" pitchFamily="34" charset="0"/>
              </a:rPr>
              <a:t>La méthode 2</a:t>
            </a:r>
            <a:r>
              <a:rPr lang="fr-FR" sz="1800" dirty="0">
                <a:solidFill>
                  <a:srgbClr val="40647F"/>
                </a:solidFill>
                <a:latin typeface="Arial Rounded MT Bold" panose="020F0704030504030204" pitchFamily="34" charset="0"/>
              </a:rPr>
              <a:t> </a:t>
            </a:r>
            <a:r>
              <a:rPr lang="fr-FR" sz="1800" dirty="0">
                <a:solidFill>
                  <a:srgbClr val="262643"/>
                </a:solidFill>
                <a:latin typeface="Arial Rounded MT Bold" panose="020F0704030504030204" pitchFamily="34" charset="0"/>
              </a:rPr>
              <a:t>est la meilleure méthodologie car elle permet de tester rapidement le marché, s’adapter aux tendances, et éviter les pertes liées à un stock invendu.</a:t>
            </a:r>
          </a:p>
          <a:p>
            <a:pPr algn="just"/>
            <a:r>
              <a:rPr lang="fr-FR" sz="1800" dirty="0">
                <a:solidFill>
                  <a:srgbClr val="FFC000"/>
                </a:solidFill>
                <a:latin typeface="Arial Rounded MT Bold" panose="020F0704030504030204" pitchFamily="34" charset="0"/>
              </a:rPr>
              <a:t>Flexibilité </a:t>
            </a:r>
            <a:r>
              <a:rPr lang="fr-FR" sz="1800" dirty="0">
                <a:solidFill>
                  <a:srgbClr val="262643"/>
                </a:solidFill>
                <a:latin typeface="Arial Rounded MT Bold" panose="020F0704030504030204" pitchFamily="34" charset="0"/>
              </a:rPr>
              <a:t>et</a:t>
            </a:r>
            <a:r>
              <a:rPr lang="fr-FR" sz="1800" dirty="0">
                <a:latin typeface="Arial Rounded MT Bold" panose="020F0704030504030204" pitchFamily="34" charset="0"/>
              </a:rPr>
              <a:t> </a:t>
            </a:r>
            <a:r>
              <a:rPr lang="fr-FR" sz="1800" dirty="0">
                <a:solidFill>
                  <a:srgbClr val="FFC000"/>
                </a:solidFill>
                <a:latin typeface="Arial Rounded MT Bold" panose="020F0704030504030204" pitchFamily="34" charset="0"/>
              </a:rPr>
              <a:t>réactivité</a:t>
            </a:r>
            <a:r>
              <a:rPr lang="fr-FR" sz="1800" dirty="0">
                <a:latin typeface="Arial Rounded MT Bold" panose="020F0704030504030204" pitchFamily="34" charset="0"/>
              </a:rPr>
              <a:t> </a:t>
            </a:r>
            <a:r>
              <a:rPr lang="fr-FR" sz="1800" dirty="0">
                <a:solidFill>
                  <a:srgbClr val="262643"/>
                </a:solidFill>
                <a:latin typeface="Arial Rounded MT Bold" panose="020F0704030504030204" pitchFamily="34" charset="0"/>
              </a:rPr>
              <a:t>sont essentielles pour réussir dans un environnement aussi changeant.</a:t>
            </a:r>
            <a:endParaRPr lang="en-US" sz="1800" dirty="0">
              <a:solidFill>
                <a:srgbClr val="262643"/>
              </a:solidFill>
              <a:latin typeface="Arial Rounded MT Bold" panose="020F0704030504030204" pitchFamily="34" charset="0"/>
            </a:endParaRPr>
          </a:p>
        </p:txBody>
      </p:sp>
      <p:pic>
        <p:nvPicPr>
          <p:cNvPr id="10" name="Picture 9">
            <a:extLst>
              <a:ext uri="{FF2B5EF4-FFF2-40B4-BE49-F238E27FC236}">
                <a16:creationId xmlns:a16="http://schemas.microsoft.com/office/drawing/2014/main" id="{62797372-1931-490E-9180-21C4737FEC0A}"/>
              </a:ext>
            </a:extLst>
          </p:cNvPr>
          <p:cNvPicPr>
            <a:picLocks noChangeAspect="1"/>
          </p:cNvPicPr>
          <p:nvPr/>
        </p:nvPicPr>
        <p:blipFill>
          <a:blip r:embed="rId3"/>
          <a:stretch>
            <a:fillRect/>
          </a:stretch>
        </p:blipFill>
        <p:spPr>
          <a:xfrm>
            <a:off x="463550" y="1606550"/>
            <a:ext cx="1930400" cy="1930400"/>
          </a:xfrm>
          <a:prstGeom prst="rect">
            <a:avLst/>
          </a:prstGeom>
        </p:spPr>
      </p:pic>
    </p:spTree>
    <p:extLst>
      <p:ext uri="{BB962C8B-B14F-4D97-AF65-F5344CB8AC3E}">
        <p14:creationId xmlns:p14="http://schemas.microsoft.com/office/powerpoint/2010/main" val="3719658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pic>
        <p:nvPicPr>
          <p:cNvPr id="3" name="Picture 2">
            <a:extLst>
              <a:ext uri="{FF2B5EF4-FFF2-40B4-BE49-F238E27FC236}">
                <a16:creationId xmlns:a16="http://schemas.microsoft.com/office/drawing/2014/main" id="{9CE4FE4B-7037-4999-B1C3-45CDDABB6DF5}"/>
              </a:ext>
            </a:extLst>
          </p:cNvPr>
          <p:cNvPicPr>
            <a:picLocks noChangeAspect="1"/>
          </p:cNvPicPr>
          <p:nvPr/>
        </p:nvPicPr>
        <p:blipFill>
          <a:blip r:embed="rId3"/>
          <a:stretch>
            <a:fillRect/>
          </a:stretch>
        </p:blipFill>
        <p:spPr>
          <a:xfrm>
            <a:off x="3545040" y="466215"/>
            <a:ext cx="6429375" cy="5143500"/>
          </a:xfrm>
          <a:prstGeom prst="rect">
            <a:avLst/>
          </a:prstGeom>
        </p:spPr>
      </p:pic>
      <p:sp>
        <p:nvSpPr>
          <p:cNvPr id="1656" name="Google Shape;1656;p46"/>
          <p:cNvSpPr txBox="1">
            <a:spLocks noGrp="1"/>
          </p:cNvSpPr>
          <p:nvPr>
            <p:ph type="title"/>
          </p:nvPr>
        </p:nvSpPr>
        <p:spPr>
          <a:xfrm>
            <a:off x="315227" y="416798"/>
            <a:ext cx="4812231" cy="2150279"/>
          </a:xfrm>
          <a:prstGeom prst="rect">
            <a:avLst/>
          </a:prstGeom>
        </p:spPr>
        <p:txBody>
          <a:bodyPr spcFirstLastPara="1" wrap="square" lIns="91425" tIns="91425" rIns="91425" bIns="91425" anchor="b" anchorCtr="0">
            <a:noAutofit/>
          </a:bodyPr>
          <a:lstStyle/>
          <a:p>
            <a:pPr lvl="0" algn="ctr"/>
            <a:r>
              <a:rPr lang="en-US" sz="4400" dirty="0">
                <a:solidFill>
                  <a:srgbClr val="2D2D48"/>
                </a:solidFill>
                <a:latin typeface="Arial Rounded MT Bold" panose="020F0704030504030204" pitchFamily="34" charset="0"/>
              </a:rPr>
              <a:t>La Méthodologie Agile </a:t>
            </a:r>
            <a:r>
              <a:rPr lang="en-US" sz="4400" dirty="0">
                <a:solidFill>
                  <a:schemeClr val="accent4"/>
                </a:solidFill>
                <a:latin typeface="Arial Rounded MT Bold" panose="020F0704030504030204" pitchFamily="34" charset="0"/>
              </a:rPr>
              <a:t>Scrum</a:t>
            </a:r>
            <a:endParaRPr sz="4400" dirty="0">
              <a:solidFill>
                <a:schemeClr val="accent4"/>
              </a:solidFill>
              <a:latin typeface="Arial Rounded MT Bold" panose="020F0704030504030204" pitchFamily="34" charset="0"/>
            </a:endParaRPr>
          </a:p>
        </p:txBody>
      </p:sp>
      <p:grpSp>
        <p:nvGrpSpPr>
          <p:cNvPr id="1790" name="Google Shape;1790;p46"/>
          <p:cNvGrpSpPr/>
          <p:nvPr/>
        </p:nvGrpSpPr>
        <p:grpSpPr>
          <a:xfrm>
            <a:off x="6471375" y="416798"/>
            <a:ext cx="1059930" cy="965948"/>
            <a:chOff x="2199025" y="969243"/>
            <a:chExt cx="1069879" cy="975016"/>
          </a:xfrm>
        </p:grpSpPr>
        <p:sp>
          <p:nvSpPr>
            <p:cNvPr id="1791" name="Google Shape;1791;p46"/>
            <p:cNvSpPr/>
            <p:nvPr/>
          </p:nvSpPr>
          <p:spPr>
            <a:xfrm>
              <a:off x="2484495" y="1297043"/>
              <a:ext cx="509074" cy="475131"/>
            </a:xfrm>
            <a:custGeom>
              <a:avLst/>
              <a:gdLst/>
              <a:ahLst/>
              <a:cxnLst/>
              <a:rect l="l" t="t" r="r" b="b"/>
              <a:pathLst>
                <a:path w="6434" h="6005" extrusionOk="0">
                  <a:moveTo>
                    <a:pt x="3218" y="1"/>
                  </a:moveTo>
                  <a:cubicBezTo>
                    <a:pt x="1762" y="1"/>
                    <a:pt x="482" y="1065"/>
                    <a:pt x="249" y="2548"/>
                  </a:cubicBezTo>
                  <a:cubicBezTo>
                    <a:pt x="0" y="4184"/>
                    <a:pt x="1126" y="5715"/>
                    <a:pt x="2762" y="5970"/>
                  </a:cubicBezTo>
                  <a:cubicBezTo>
                    <a:pt x="2916" y="5994"/>
                    <a:pt x="3068" y="6005"/>
                    <a:pt x="3218" y="6005"/>
                  </a:cubicBezTo>
                  <a:cubicBezTo>
                    <a:pt x="4679" y="6005"/>
                    <a:pt x="5958" y="4942"/>
                    <a:pt x="6184" y="3459"/>
                  </a:cubicBezTo>
                  <a:cubicBezTo>
                    <a:pt x="6433" y="1817"/>
                    <a:pt x="5309" y="286"/>
                    <a:pt x="3673" y="35"/>
                  </a:cubicBezTo>
                  <a:cubicBezTo>
                    <a:pt x="3520" y="12"/>
                    <a:pt x="3368" y="1"/>
                    <a:pt x="3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46"/>
            <p:cNvSpPr/>
            <p:nvPr/>
          </p:nvSpPr>
          <p:spPr>
            <a:xfrm>
              <a:off x="2489559" y="1291980"/>
              <a:ext cx="509549" cy="485337"/>
            </a:xfrm>
            <a:custGeom>
              <a:avLst/>
              <a:gdLst/>
              <a:ahLst/>
              <a:cxnLst/>
              <a:rect l="l" t="t" r="r" b="b"/>
              <a:pathLst>
                <a:path w="6440" h="6134" extrusionOk="0">
                  <a:moveTo>
                    <a:pt x="3151" y="129"/>
                  </a:moveTo>
                  <a:cubicBezTo>
                    <a:pt x="3301" y="129"/>
                    <a:pt x="3451" y="141"/>
                    <a:pt x="3596" y="163"/>
                  </a:cubicBezTo>
                  <a:cubicBezTo>
                    <a:pt x="4374" y="286"/>
                    <a:pt x="5058" y="698"/>
                    <a:pt x="5523" y="1330"/>
                  </a:cubicBezTo>
                  <a:cubicBezTo>
                    <a:pt x="5987" y="1962"/>
                    <a:pt x="6172" y="2739"/>
                    <a:pt x="6056" y="3510"/>
                  </a:cubicBezTo>
                  <a:cubicBezTo>
                    <a:pt x="5935" y="4288"/>
                    <a:pt x="5523" y="4966"/>
                    <a:pt x="4891" y="5431"/>
                  </a:cubicBezTo>
                  <a:cubicBezTo>
                    <a:pt x="4378" y="5807"/>
                    <a:pt x="3775" y="6003"/>
                    <a:pt x="3152" y="6003"/>
                  </a:cubicBezTo>
                  <a:cubicBezTo>
                    <a:pt x="3005" y="6003"/>
                    <a:pt x="2857" y="5992"/>
                    <a:pt x="2709" y="5970"/>
                  </a:cubicBezTo>
                  <a:cubicBezTo>
                    <a:pt x="1933" y="5849"/>
                    <a:pt x="1253" y="5437"/>
                    <a:pt x="790" y="4805"/>
                  </a:cubicBezTo>
                  <a:cubicBezTo>
                    <a:pt x="325" y="4171"/>
                    <a:pt x="134" y="3395"/>
                    <a:pt x="249" y="2623"/>
                  </a:cubicBezTo>
                  <a:cubicBezTo>
                    <a:pt x="476" y="1173"/>
                    <a:pt x="1729" y="129"/>
                    <a:pt x="3151" y="129"/>
                  </a:cubicBezTo>
                  <a:close/>
                  <a:moveTo>
                    <a:pt x="3153" y="1"/>
                  </a:moveTo>
                  <a:cubicBezTo>
                    <a:pt x="1666" y="1"/>
                    <a:pt x="359" y="1086"/>
                    <a:pt x="123" y="2600"/>
                  </a:cubicBezTo>
                  <a:cubicBezTo>
                    <a:pt x="0" y="3413"/>
                    <a:pt x="198" y="4219"/>
                    <a:pt x="685" y="4880"/>
                  </a:cubicBezTo>
                  <a:cubicBezTo>
                    <a:pt x="1167" y="5541"/>
                    <a:pt x="1880" y="5970"/>
                    <a:pt x="2691" y="6098"/>
                  </a:cubicBezTo>
                  <a:cubicBezTo>
                    <a:pt x="2849" y="6121"/>
                    <a:pt x="3005" y="6133"/>
                    <a:pt x="3162" y="6133"/>
                  </a:cubicBezTo>
                  <a:cubicBezTo>
                    <a:pt x="3805" y="6133"/>
                    <a:pt x="4438" y="5930"/>
                    <a:pt x="4966" y="5536"/>
                  </a:cubicBezTo>
                  <a:cubicBezTo>
                    <a:pt x="5627" y="5054"/>
                    <a:pt x="6062" y="4340"/>
                    <a:pt x="6184" y="3534"/>
                  </a:cubicBezTo>
                  <a:cubicBezTo>
                    <a:pt x="6439" y="1863"/>
                    <a:pt x="5290" y="291"/>
                    <a:pt x="3620" y="37"/>
                  </a:cubicBezTo>
                  <a:cubicBezTo>
                    <a:pt x="3463" y="13"/>
                    <a:pt x="3307"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46"/>
            <p:cNvSpPr/>
            <p:nvPr/>
          </p:nvSpPr>
          <p:spPr>
            <a:xfrm>
              <a:off x="2508389" y="1282881"/>
              <a:ext cx="509074" cy="474814"/>
            </a:xfrm>
            <a:custGeom>
              <a:avLst/>
              <a:gdLst/>
              <a:ahLst/>
              <a:cxnLst/>
              <a:rect l="l" t="t" r="r" b="b"/>
              <a:pathLst>
                <a:path w="6434" h="6001" extrusionOk="0">
                  <a:moveTo>
                    <a:pt x="3215" y="0"/>
                  </a:moveTo>
                  <a:cubicBezTo>
                    <a:pt x="1760" y="0"/>
                    <a:pt x="481" y="1059"/>
                    <a:pt x="255" y="2546"/>
                  </a:cubicBezTo>
                  <a:cubicBezTo>
                    <a:pt x="0" y="4182"/>
                    <a:pt x="1125" y="5713"/>
                    <a:pt x="2761" y="5964"/>
                  </a:cubicBezTo>
                  <a:cubicBezTo>
                    <a:pt x="2917" y="5988"/>
                    <a:pt x="3072" y="6000"/>
                    <a:pt x="3226" y="6000"/>
                  </a:cubicBezTo>
                  <a:cubicBezTo>
                    <a:pt x="4682" y="6000"/>
                    <a:pt x="5958" y="4938"/>
                    <a:pt x="6184" y="3458"/>
                  </a:cubicBezTo>
                  <a:cubicBezTo>
                    <a:pt x="6434" y="1815"/>
                    <a:pt x="5314" y="284"/>
                    <a:pt x="3671" y="35"/>
                  </a:cubicBezTo>
                  <a:cubicBezTo>
                    <a:pt x="3518" y="11"/>
                    <a:pt x="3366" y="0"/>
                    <a:pt x="3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46"/>
            <p:cNvSpPr/>
            <p:nvPr/>
          </p:nvSpPr>
          <p:spPr>
            <a:xfrm>
              <a:off x="2502851" y="1277738"/>
              <a:ext cx="510024" cy="485337"/>
            </a:xfrm>
            <a:custGeom>
              <a:avLst/>
              <a:gdLst/>
              <a:ahLst/>
              <a:cxnLst/>
              <a:rect l="l" t="t" r="r" b="b"/>
              <a:pathLst>
                <a:path w="6446" h="6134" extrusionOk="0">
                  <a:moveTo>
                    <a:pt x="3283" y="129"/>
                  </a:moveTo>
                  <a:cubicBezTo>
                    <a:pt x="3435" y="129"/>
                    <a:pt x="3586" y="140"/>
                    <a:pt x="3736" y="164"/>
                  </a:cubicBezTo>
                  <a:cubicBezTo>
                    <a:pt x="4507" y="279"/>
                    <a:pt x="5192" y="697"/>
                    <a:pt x="5656" y="1330"/>
                  </a:cubicBezTo>
                  <a:cubicBezTo>
                    <a:pt x="6121" y="1962"/>
                    <a:pt x="6311" y="2734"/>
                    <a:pt x="6190" y="3511"/>
                  </a:cubicBezTo>
                  <a:cubicBezTo>
                    <a:pt x="6073" y="4282"/>
                    <a:pt x="5656" y="4967"/>
                    <a:pt x="5024" y="5430"/>
                  </a:cubicBezTo>
                  <a:cubicBezTo>
                    <a:pt x="4516" y="5804"/>
                    <a:pt x="3918" y="6001"/>
                    <a:pt x="3300" y="6001"/>
                  </a:cubicBezTo>
                  <a:cubicBezTo>
                    <a:pt x="3149" y="6001"/>
                    <a:pt x="2996" y="5989"/>
                    <a:pt x="2843" y="5965"/>
                  </a:cubicBezTo>
                  <a:cubicBezTo>
                    <a:pt x="1242" y="5721"/>
                    <a:pt x="140" y="4219"/>
                    <a:pt x="389" y="2618"/>
                  </a:cubicBezTo>
                  <a:cubicBezTo>
                    <a:pt x="505" y="1846"/>
                    <a:pt x="917" y="1162"/>
                    <a:pt x="1549" y="697"/>
                  </a:cubicBezTo>
                  <a:cubicBezTo>
                    <a:pt x="2060" y="327"/>
                    <a:pt x="2662" y="129"/>
                    <a:pt x="3283" y="129"/>
                  </a:cubicBezTo>
                  <a:close/>
                  <a:moveTo>
                    <a:pt x="3289" y="0"/>
                  </a:moveTo>
                  <a:cubicBezTo>
                    <a:pt x="1802" y="0"/>
                    <a:pt x="493" y="1086"/>
                    <a:pt x="261" y="2600"/>
                  </a:cubicBezTo>
                  <a:cubicBezTo>
                    <a:pt x="1" y="4271"/>
                    <a:pt x="1155" y="5837"/>
                    <a:pt x="2825" y="6092"/>
                  </a:cubicBezTo>
                  <a:cubicBezTo>
                    <a:pt x="2983" y="6121"/>
                    <a:pt x="3139" y="6133"/>
                    <a:pt x="3296" y="6133"/>
                  </a:cubicBezTo>
                  <a:cubicBezTo>
                    <a:pt x="3945" y="6133"/>
                    <a:pt x="4571" y="5925"/>
                    <a:pt x="5099" y="5535"/>
                  </a:cubicBezTo>
                  <a:cubicBezTo>
                    <a:pt x="5760" y="5055"/>
                    <a:pt x="6196" y="4340"/>
                    <a:pt x="6317" y="3529"/>
                  </a:cubicBezTo>
                  <a:cubicBezTo>
                    <a:pt x="6445" y="2723"/>
                    <a:pt x="6242" y="1910"/>
                    <a:pt x="5760" y="1248"/>
                  </a:cubicBezTo>
                  <a:cubicBezTo>
                    <a:pt x="5273" y="593"/>
                    <a:pt x="4566" y="158"/>
                    <a:pt x="3754" y="36"/>
                  </a:cubicBezTo>
                  <a:cubicBezTo>
                    <a:pt x="3598" y="12"/>
                    <a:pt x="3442" y="0"/>
                    <a:pt x="3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46"/>
            <p:cNvSpPr/>
            <p:nvPr/>
          </p:nvSpPr>
          <p:spPr>
            <a:xfrm>
              <a:off x="2424837" y="974307"/>
              <a:ext cx="107923" cy="100881"/>
            </a:xfrm>
            <a:custGeom>
              <a:avLst/>
              <a:gdLst/>
              <a:ahLst/>
              <a:cxnLst/>
              <a:rect l="l" t="t" r="r" b="b"/>
              <a:pathLst>
                <a:path w="1364" h="1275" extrusionOk="0">
                  <a:moveTo>
                    <a:pt x="684" y="0"/>
                  </a:moveTo>
                  <a:cubicBezTo>
                    <a:pt x="378" y="0"/>
                    <a:pt x="106" y="226"/>
                    <a:pt x="52" y="542"/>
                  </a:cubicBezTo>
                  <a:cubicBezTo>
                    <a:pt x="1" y="884"/>
                    <a:pt x="238" y="1209"/>
                    <a:pt x="586" y="1267"/>
                  </a:cubicBezTo>
                  <a:cubicBezTo>
                    <a:pt x="618" y="1272"/>
                    <a:pt x="649" y="1274"/>
                    <a:pt x="680" y="1274"/>
                  </a:cubicBezTo>
                  <a:cubicBezTo>
                    <a:pt x="991" y="1274"/>
                    <a:pt x="1264" y="1049"/>
                    <a:pt x="1311" y="733"/>
                  </a:cubicBezTo>
                  <a:cubicBezTo>
                    <a:pt x="1364" y="385"/>
                    <a:pt x="1126" y="60"/>
                    <a:pt x="778" y="7"/>
                  </a:cubicBezTo>
                  <a:cubicBezTo>
                    <a:pt x="746" y="3"/>
                    <a:pt x="715" y="0"/>
                    <a:pt x="684" y="0"/>
                  </a:cubicBezTo>
                  <a:close/>
                </a:path>
              </a:pathLst>
            </a:custGeom>
            <a:solidFill>
              <a:srgbClr val="45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46"/>
            <p:cNvSpPr/>
            <p:nvPr/>
          </p:nvSpPr>
          <p:spPr>
            <a:xfrm>
              <a:off x="2419378" y="969243"/>
              <a:ext cx="116627" cy="110851"/>
            </a:xfrm>
            <a:custGeom>
              <a:avLst/>
              <a:gdLst/>
              <a:ahLst/>
              <a:cxnLst/>
              <a:rect l="l" t="t" r="r" b="b"/>
              <a:pathLst>
                <a:path w="1474" h="1401" extrusionOk="0">
                  <a:moveTo>
                    <a:pt x="754" y="130"/>
                  </a:moveTo>
                  <a:cubicBezTo>
                    <a:pt x="783" y="130"/>
                    <a:pt x="812" y="130"/>
                    <a:pt x="841" y="135"/>
                  </a:cubicBezTo>
                  <a:cubicBezTo>
                    <a:pt x="992" y="159"/>
                    <a:pt x="1125" y="240"/>
                    <a:pt x="1212" y="362"/>
                  </a:cubicBezTo>
                  <a:cubicBezTo>
                    <a:pt x="1305" y="483"/>
                    <a:pt x="1340" y="635"/>
                    <a:pt x="1316" y="786"/>
                  </a:cubicBezTo>
                  <a:cubicBezTo>
                    <a:pt x="1274" y="1070"/>
                    <a:pt x="1031" y="1273"/>
                    <a:pt x="752" y="1273"/>
                  </a:cubicBezTo>
                  <a:cubicBezTo>
                    <a:pt x="724" y="1273"/>
                    <a:pt x="696" y="1271"/>
                    <a:pt x="667" y="1267"/>
                  </a:cubicBezTo>
                  <a:cubicBezTo>
                    <a:pt x="354" y="1214"/>
                    <a:pt x="140" y="925"/>
                    <a:pt x="191" y="612"/>
                  </a:cubicBezTo>
                  <a:cubicBezTo>
                    <a:pt x="231" y="333"/>
                    <a:pt x="475" y="130"/>
                    <a:pt x="754" y="130"/>
                  </a:cubicBezTo>
                  <a:close/>
                  <a:moveTo>
                    <a:pt x="750" y="0"/>
                  </a:moveTo>
                  <a:cubicBezTo>
                    <a:pt x="410" y="0"/>
                    <a:pt x="110" y="247"/>
                    <a:pt x="57" y="593"/>
                  </a:cubicBezTo>
                  <a:cubicBezTo>
                    <a:pt x="0" y="976"/>
                    <a:pt x="266" y="1337"/>
                    <a:pt x="649" y="1394"/>
                  </a:cubicBezTo>
                  <a:cubicBezTo>
                    <a:pt x="684" y="1401"/>
                    <a:pt x="719" y="1401"/>
                    <a:pt x="754" y="1401"/>
                  </a:cubicBezTo>
                  <a:cubicBezTo>
                    <a:pt x="1096" y="1401"/>
                    <a:pt x="1393" y="1150"/>
                    <a:pt x="1444" y="809"/>
                  </a:cubicBezTo>
                  <a:cubicBezTo>
                    <a:pt x="1473" y="623"/>
                    <a:pt x="1427" y="437"/>
                    <a:pt x="1316" y="287"/>
                  </a:cubicBezTo>
                  <a:cubicBezTo>
                    <a:pt x="1206" y="135"/>
                    <a:pt x="1044" y="37"/>
                    <a:pt x="858" y="9"/>
                  </a:cubicBezTo>
                  <a:cubicBezTo>
                    <a:pt x="822" y="3"/>
                    <a:pt x="78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46"/>
            <p:cNvSpPr/>
            <p:nvPr/>
          </p:nvSpPr>
          <p:spPr>
            <a:xfrm>
              <a:off x="2871002" y="1106677"/>
              <a:ext cx="34023" cy="30146"/>
            </a:xfrm>
            <a:custGeom>
              <a:avLst/>
              <a:gdLst/>
              <a:ahLst/>
              <a:cxnLst/>
              <a:rect l="l" t="t" r="r" b="b"/>
              <a:pathLst>
                <a:path w="430" h="381" extrusionOk="0">
                  <a:moveTo>
                    <a:pt x="212" y="1"/>
                  </a:moveTo>
                  <a:cubicBezTo>
                    <a:pt x="173" y="1"/>
                    <a:pt x="133" y="12"/>
                    <a:pt x="98" y="34"/>
                  </a:cubicBezTo>
                  <a:cubicBezTo>
                    <a:pt x="17" y="98"/>
                    <a:pt x="0" y="221"/>
                    <a:pt x="57" y="302"/>
                  </a:cubicBezTo>
                  <a:cubicBezTo>
                    <a:pt x="96" y="353"/>
                    <a:pt x="155" y="380"/>
                    <a:pt x="213" y="380"/>
                  </a:cubicBezTo>
                  <a:cubicBezTo>
                    <a:pt x="253" y="380"/>
                    <a:pt x="292" y="368"/>
                    <a:pt x="325" y="342"/>
                  </a:cubicBezTo>
                  <a:cubicBezTo>
                    <a:pt x="411" y="283"/>
                    <a:pt x="429" y="162"/>
                    <a:pt x="365" y="75"/>
                  </a:cubicBezTo>
                  <a:cubicBezTo>
                    <a:pt x="330" y="26"/>
                    <a:pt x="272"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46"/>
            <p:cNvSpPr/>
            <p:nvPr/>
          </p:nvSpPr>
          <p:spPr>
            <a:xfrm>
              <a:off x="2864910" y="1101455"/>
              <a:ext cx="46049" cy="40590"/>
            </a:xfrm>
            <a:custGeom>
              <a:avLst/>
              <a:gdLst/>
              <a:ahLst/>
              <a:cxnLst/>
              <a:rect l="l" t="t" r="r" b="b"/>
              <a:pathLst>
                <a:path w="582" h="513" extrusionOk="0">
                  <a:moveTo>
                    <a:pt x="308" y="129"/>
                  </a:moveTo>
                  <a:cubicBezTo>
                    <a:pt x="343" y="135"/>
                    <a:pt x="372" y="153"/>
                    <a:pt x="391" y="182"/>
                  </a:cubicBezTo>
                  <a:cubicBezTo>
                    <a:pt x="431" y="239"/>
                    <a:pt x="418" y="315"/>
                    <a:pt x="367" y="356"/>
                  </a:cubicBezTo>
                  <a:cubicBezTo>
                    <a:pt x="343" y="373"/>
                    <a:pt x="316" y="380"/>
                    <a:pt x="289" y="380"/>
                  </a:cubicBezTo>
                  <a:cubicBezTo>
                    <a:pt x="250" y="380"/>
                    <a:pt x="211" y="363"/>
                    <a:pt x="187" y="333"/>
                  </a:cubicBezTo>
                  <a:cubicBezTo>
                    <a:pt x="147" y="274"/>
                    <a:pt x="158" y="193"/>
                    <a:pt x="217" y="153"/>
                  </a:cubicBezTo>
                  <a:cubicBezTo>
                    <a:pt x="239" y="141"/>
                    <a:pt x="262" y="129"/>
                    <a:pt x="292" y="129"/>
                  </a:cubicBezTo>
                  <a:close/>
                  <a:moveTo>
                    <a:pt x="289" y="0"/>
                  </a:moveTo>
                  <a:cubicBezTo>
                    <a:pt x="237" y="0"/>
                    <a:pt x="184" y="16"/>
                    <a:pt x="140" y="49"/>
                  </a:cubicBezTo>
                  <a:cubicBezTo>
                    <a:pt x="24" y="135"/>
                    <a:pt x="1" y="292"/>
                    <a:pt x="83" y="408"/>
                  </a:cubicBezTo>
                  <a:cubicBezTo>
                    <a:pt x="134" y="478"/>
                    <a:pt x="210" y="512"/>
                    <a:pt x="292" y="512"/>
                  </a:cubicBezTo>
                  <a:cubicBezTo>
                    <a:pt x="343" y="512"/>
                    <a:pt x="396" y="496"/>
                    <a:pt x="442" y="461"/>
                  </a:cubicBezTo>
                  <a:cubicBezTo>
                    <a:pt x="552" y="379"/>
                    <a:pt x="581" y="217"/>
                    <a:pt x="495" y="106"/>
                  </a:cubicBezTo>
                  <a:cubicBezTo>
                    <a:pt x="446" y="36"/>
                    <a:pt x="367"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46"/>
            <p:cNvSpPr/>
            <p:nvPr/>
          </p:nvSpPr>
          <p:spPr>
            <a:xfrm>
              <a:off x="2321980" y="1873286"/>
              <a:ext cx="74454" cy="65909"/>
            </a:xfrm>
            <a:custGeom>
              <a:avLst/>
              <a:gdLst/>
              <a:ahLst/>
              <a:cxnLst/>
              <a:rect l="l" t="t" r="r" b="b"/>
              <a:pathLst>
                <a:path w="941" h="833" extrusionOk="0">
                  <a:moveTo>
                    <a:pt x="466" y="1"/>
                  </a:moveTo>
                  <a:cubicBezTo>
                    <a:pt x="381" y="1"/>
                    <a:pt x="295" y="26"/>
                    <a:pt x="222" y="79"/>
                  </a:cubicBezTo>
                  <a:cubicBezTo>
                    <a:pt x="35" y="219"/>
                    <a:pt x="1" y="479"/>
                    <a:pt x="134" y="666"/>
                  </a:cubicBezTo>
                  <a:cubicBezTo>
                    <a:pt x="214" y="776"/>
                    <a:pt x="338" y="833"/>
                    <a:pt x="465" y="833"/>
                  </a:cubicBezTo>
                  <a:cubicBezTo>
                    <a:pt x="551" y="833"/>
                    <a:pt x="639" y="806"/>
                    <a:pt x="715" y="752"/>
                  </a:cubicBezTo>
                  <a:cubicBezTo>
                    <a:pt x="900" y="618"/>
                    <a:pt x="940" y="358"/>
                    <a:pt x="807" y="173"/>
                  </a:cubicBezTo>
                  <a:cubicBezTo>
                    <a:pt x="723" y="60"/>
                    <a:pt x="595"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46"/>
            <p:cNvSpPr/>
            <p:nvPr/>
          </p:nvSpPr>
          <p:spPr>
            <a:xfrm>
              <a:off x="2316045" y="1868143"/>
              <a:ext cx="82287" cy="76116"/>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46"/>
            <p:cNvSpPr/>
            <p:nvPr/>
          </p:nvSpPr>
          <p:spPr>
            <a:xfrm>
              <a:off x="2204010" y="1574760"/>
              <a:ext cx="262291" cy="33548"/>
            </a:xfrm>
            <a:custGeom>
              <a:avLst/>
              <a:gdLst/>
              <a:ahLst/>
              <a:cxnLst/>
              <a:rect l="l" t="t" r="r" b="b"/>
              <a:pathLst>
                <a:path w="3315" h="424" extrusionOk="0">
                  <a:moveTo>
                    <a:pt x="1" y="0"/>
                  </a:moveTo>
                  <a:lnTo>
                    <a:pt x="1" y="423"/>
                  </a:lnTo>
                  <a:lnTo>
                    <a:pt x="3314" y="423"/>
                  </a:lnTo>
                  <a:lnTo>
                    <a:pt x="3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46"/>
            <p:cNvSpPr/>
            <p:nvPr/>
          </p:nvSpPr>
          <p:spPr>
            <a:xfrm>
              <a:off x="2199025" y="1569696"/>
              <a:ext cx="272181" cy="43676"/>
            </a:xfrm>
            <a:custGeom>
              <a:avLst/>
              <a:gdLst/>
              <a:ahLst/>
              <a:cxnLst/>
              <a:rect l="l" t="t" r="r" b="b"/>
              <a:pathLst>
                <a:path w="3440" h="552" extrusionOk="0">
                  <a:moveTo>
                    <a:pt x="3313" y="128"/>
                  </a:moveTo>
                  <a:lnTo>
                    <a:pt x="3313" y="425"/>
                  </a:lnTo>
                  <a:lnTo>
                    <a:pt x="128" y="425"/>
                  </a:lnTo>
                  <a:lnTo>
                    <a:pt x="133" y="128"/>
                  </a:lnTo>
                  <a:close/>
                  <a:moveTo>
                    <a:pt x="64" y="0"/>
                  </a:moveTo>
                  <a:cubicBezTo>
                    <a:pt x="47" y="0"/>
                    <a:pt x="29" y="7"/>
                    <a:pt x="18" y="18"/>
                  </a:cubicBezTo>
                  <a:cubicBezTo>
                    <a:pt x="7" y="29"/>
                    <a:pt x="1" y="48"/>
                    <a:pt x="1" y="64"/>
                  </a:cubicBezTo>
                  <a:lnTo>
                    <a:pt x="1" y="487"/>
                  </a:lnTo>
                  <a:cubicBezTo>
                    <a:pt x="1" y="522"/>
                    <a:pt x="29" y="551"/>
                    <a:pt x="64" y="551"/>
                  </a:cubicBezTo>
                  <a:lnTo>
                    <a:pt x="3377" y="551"/>
                  </a:lnTo>
                  <a:cubicBezTo>
                    <a:pt x="3394" y="551"/>
                    <a:pt x="3412" y="546"/>
                    <a:pt x="3423" y="535"/>
                  </a:cubicBezTo>
                  <a:cubicBezTo>
                    <a:pt x="3434" y="522"/>
                    <a:pt x="3440" y="506"/>
                    <a:pt x="3440" y="487"/>
                  </a:cubicBezTo>
                  <a:lnTo>
                    <a:pt x="3440" y="64"/>
                  </a:lnTo>
                  <a:cubicBezTo>
                    <a:pt x="3440" y="29"/>
                    <a:pt x="3412" y="0"/>
                    <a:pt x="3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46"/>
            <p:cNvSpPr/>
            <p:nvPr/>
          </p:nvSpPr>
          <p:spPr>
            <a:xfrm>
              <a:off x="2315571" y="1512412"/>
              <a:ext cx="150728" cy="21521"/>
            </a:xfrm>
            <a:custGeom>
              <a:avLst/>
              <a:gdLst/>
              <a:ahLst/>
              <a:cxnLst/>
              <a:rect l="l" t="t" r="r" b="b"/>
              <a:pathLst>
                <a:path w="1905" h="272" extrusionOk="0">
                  <a:moveTo>
                    <a:pt x="1" y="0"/>
                  </a:moveTo>
                  <a:lnTo>
                    <a:pt x="1" y="272"/>
                  </a:lnTo>
                  <a:lnTo>
                    <a:pt x="1904" y="272"/>
                  </a:lnTo>
                  <a:lnTo>
                    <a:pt x="1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46"/>
            <p:cNvSpPr/>
            <p:nvPr/>
          </p:nvSpPr>
          <p:spPr>
            <a:xfrm>
              <a:off x="2310507" y="1506874"/>
              <a:ext cx="160698" cy="32124"/>
            </a:xfrm>
            <a:custGeom>
              <a:avLst/>
              <a:gdLst/>
              <a:ahLst/>
              <a:cxnLst/>
              <a:rect l="l" t="t" r="r" b="b"/>
              <a:pathLst>
                <a:path w="2031" h="406" extrusionOk="0">
                  <a:moveTo>
                    <a:pt x="1904" y="133"/>
                  </a:moveTo>
                  <a:lnTo>
                    <a:pt x="1904" y="279"/>
                  </a:lnTo>
                  <a:lnTo>
                    <a:pt x="134" y="279"/>
                  </a:lnTo>
                  <a:lnTo>
                    <a:pt x="134" y="133"/>
                  </a:lnTo>
                  <a:close/>
                  <a:moveTo>
                    <a:pt x="65" y="1"/>
                  </a:moveTo>
                  <a:cubicBezTo>
                    <a:pt x="30" y="1"/>
                    <a:pt x="1" y="28"/>
                    <a:pt x="1" y="70"/>
                  </a:cubicBezTo>
                  <a:lnTo>
                    <a:pt x="1" y="342"/>
                  </a:lnTo>
                  <a:cubicBezTo>
                    <a:pt x="1" y="360"/>
                    <a:pt x="6" y="377"/>
                    <a:pt x="19" y="389"/>
                  </a:cubicBezTo>
                  <a:cubicBezTo>
                    <a:pt x="36" y="400"/>
                    <a:pt x="47" y="406"/>
                    <a:pt x="65" y="406"/>
                  </a:cubicBezTo>
                  <a:lnTo>
                    <a:pt x="1968" y="406"/>
                  </a:lnTo>
                  <a:cubicBezTo>
                    <a:pt x="2003" y="406"/>
                    <a:pt x="2031" y="377"/>
                    <a:pt x="2031" y="342"/>
                  </a:cubicBezTo>
                  <a:lnTo>
                    <a:pt x="2031" y="70"/>
                  </a:lnTo>
                  <a:cubicBezTo>
                    <a:pt x="2031" y="52"/>
                    <a:pt x="2025" y="35"/>
                    <a:pt x="2014" y="23"/>
                  </a:cubicBezTo>
                  <a:cubicBezTo>
                    <a:pt x="2003" y="12"/>
                    <a:pt x="1985" y="6"/>
                    <a:pt x="1968" y="6"/>
                  </a:cubicBezTo>
                  <a:lnTo>
                    <a:pt x="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46"/>
            <p:cNvSpPr/>
            <p:nvPr/>
          </p:nvSpPr>
          <p:spPr>
            <a:xfrm>
              <a:off x="2315571" y="1449511"/>
              <a:ext cx="150728" cy="22075"/>
            </a:xfrm>
            <a:custGeom>
              <a:avLst/>
              <a:gdLst/>
              <a:ahLst/>
              <a:cxnLst/>
              <a:rect l="l" t="t" r="r" b="b"/>
              <a:pathLst>
                <a:path w="1905" h="279" extrusionOk="0">
                  <a:moveTo>
                    <a:pt x="1" y="0"/>
                  </a:moveTo>
                  <a:lnTo>
                    <a:pt x="1" y="279"/>
                  </a:lnTo>
                  <a:lnTo>
                    <a:pt x="1904" y="279"/>
                  </a:lnTo>
                  <a:lnTo>
                    <a:pt x="1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46"/>
            <p:cNvSpPr/>
            <p:nvPr/>
          </p:nvSpPr>
          <p:spPr>
            <a:xfrm>
              <a:off x="2310507" y="1444447"/>
              <a:ext cx="160698" cy="32203"/>
            </a:xfrm>
            <a:custGeom>
              <a:avLst/>
              <a:gdLst/>
              <a:ahLst/>
              <a:cxnLst/>
              <a:rect l="l" t="t" r="r" b="b"/>
              <a:pathLst>
                <a:path w="2031" h="407" extrusionOk="0">
                  <a:moveTo>
                    <a:pt x="1904" y="134"/>
                  </a:moveTo>
                  <a:lnTo>
                    <a:pt x="1904" y="279"/>
                  </a:lnTo>
                  <a:lnTo>
                    <a:pt x="134" y="279"/>
                  </a:lnTo>
                  <a:lnTo>
                    <a:pt x="134" y="134"/>
                  </a:lnTo>
                  <a:close/>
                  <a:moveTo>
                    <a:pt x="65" y="0"/>
                  </a:moveTo>
                  <a:cubicBezTo>
                    <a:pt x="30" y="0"/>
                    <a:pt x="1" y="30"/>
                    <a:pt x="1" y="64"/>
                  </a:cubicBezTo>
                  <a:lnTo>
                    <a:pt x="1" y="343"/>
                  </a:lnTo>
                  <a:cubicBezTo>
                    <a:pt x="1" y="359"/>
                    <a:pt x="6" y="378"/>
                    <a:pt x="19" y="389"/>
                  </a:cubicBezTo>
                  <a:cubicBezTo>
                    <a:pt x="36" y="400"/>
                    <a:pt x="47" y="407"/>
                    <a:pt x="65" y="407"/>
                  </a:cubicBezTo>
                  <a:lnTo>
                    <a:pt x="1968" y="407"/>
                  </a:lnTo>
                  <a:cubicBezTo>
                    <a:pt x="1985" y="407"/>
                    <a:pt x="2003" y="400"/>
                    <a:pt x="2014" y="389"/>
                  </a:cubicBezTo>
                  <a:cubicBezTo>
                    <a:pt x="2025" y="378"/>
                    <a:pt x="2031" y="359"/>
                    <a:pt x="2031" y="343"/>
                  </a:cubicBezTo>
                  <a:lnTo>
                    <a:pt x="2031" y="64"/>
                  </a:lnTo>
                  <a:cubicBezTo>
                    <a:pt x="2031" y="30"/>
                    <a:pt x="2003"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46"/>
            <p:cNvSpPr/>
            <p:nvPr/>
          </p:nvSpPr>
          <p:spPr>
            <a:xfrm>
              <a:off x="2979715" y="1310336"/>
              <a:ext cx="254300" cy="109426"/>
            </a:xfrm>
            <a:custGeom>
              <a:avLst/>
              <a:gdLst/>
              <a:ahLst/>
              <a:cxnLst/>
              <a:rect l="l" t="t" r="r" b="b"/>
              <a:pathLst>
                <a:path w="3214" h="1383" extrusionOk="0">
                  <a:moveTo>
                    <a:pt x="0" y="1382"/>
                  </a:moveTo>
                  <a:lnTo>
                    <a:pt x="3214" y="1"/>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46"/>
            <p:cNvSpPr/>
            <p:nvPr/>
          </p:nvSpPr>
          <p:spPr>
            <a:xfrm>
              <a:off x="2973781" y="1304956"/>
              <a:ext cx="266326" cy="119871"/>
            </a:xfrm>
            <a:custGeom>
              <a:avLst/>
              <a:gdLst/>
              <a:ahLst/>
              <a:cxnLst/>
              <a:rect l="l" t="t" r="r" b="b"/>
              <a:pathLst>
                <a:path w="3366" h="1515" extrusionOk="0">
                  <a:moveTo>
                    <a:pt x="3287" y="1"/>
                  </a:moveTo>
                  <a:cubicBezTo>
                    <a:pt x="3278" y="1"/>
                    <a:pt x="3269" y="2"/>
                    <a:pt x="3261" y="5"/>
                  </a:cubicBezTo>
                  <a:lnTo>
                    <a:pt x="52" y="1392"/>
                  </a:lnTo>
                  <a:cubicBezTo>
                    <a:pt x="17" y="1404"/>
                    <a:pt x="0" y="1444"/>
                    <a:pt x="17" y="1474"/>
                  </a:cubicBezTo>
                  <a:cubicBezTo>
                    <a:pt x="29" y="1502"/>
                    <a:pt x="52" y="1514"/>
                    <a:pt x="75" y="1514"/>
                  </a:cubicBezTo>
                  <a:cubicBezTo>
                    <a:pt x="87" y="1514"/>
                    <a:pt x="94" y="1514"/>
                    <a:pt x="105" y="1508"/>
                  </a:cubicBezTo>
                  <a:lnTo>
                    <a:pt x="3312" y="127"/>
                  </a:lnTo>
                  <a:cubicBezTo>
                    <a:pt x="3347" y="109"/>
                    <a:pt x="3365" y="75"/>
                    <a:pt x="3347" y="40"/>
                  </a:cubicBezTo>
                  <a:cubicBezTo>
                    <a:pt x="3339" y="14"/>
                    <a:pt x="3314" y="1"/>
                    <a:pt x="3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46"/>
            <p:cNvSpPr/>
            <p:nvPr/>
          </p:nvSpPr>
          <p:spPr>
            <a:xfrm>
              <a:off x="3221589" y="1285175"/>
              <a:ext cx="41381" cy="41381"/>
            </a:xfrm>
            <a:custGeom>
              <a:avLst/>
              <a:gdLst/>
              <a:ahLst/>
              <a:cxnLst/>
              <a:rect l="l" t="t" r="r" b="b"/>
              <a:pathLst>
                <a:path w="523" h="523" extrusionOk="0">
                  <a:moveTo>
                    <a:pt x="140" y="0"/>
                  </a:moveTo>
                  <a:lnTo>
                    <a:pt x="1" y="383"/>
                  </a:lnTo>
                  <a:lnTo>
                    <a:pt x="384" y="522"/>
                  </a:lnTo>
                  <a:lnTo>
                    <a:pt x="523" y="139"/>
                  </a:lnTo>
                  <a:lnTo>
                    <a:pt x="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46"/>
            <p:cNvSpPr/>
            <p:nvPr/>
          </p:nvSpPr>
          <p:spPr>
            <a:xfrm>
              <a:off x="3216130" y="1280270"/>
              <a:ext cx="52775" cy="51746"/>
            </a:xfrm>
            <a:custGeom>
              <a:avLst/>
              <a:gdLst/>
              <a:ahLst/>
              <a:cxnLst/>
              <a:rect l="l" t="t" r="r" b="b"/>
              <a:pathLst>
                <a:path w="667" h="654" extrusionOk="0">
                  <a:moveTo>
                    <a:pt x="249" y="150"/>
                  </a:moveTo>
                  <a:lnTo>
                    <a:pt x="511" y="242"/>
                  </a:lnTo>
                  <a:lnTo>
                    <a:pt x="418" y="503"/>
                  </a:lnTo>
                  <a:lnTo>
                    <a:pt x="156" y="410"/>
                  </a:lnTo>
                  <a:lnTo>
                    <a:pt x="249" y="150"/>
                  </a:lnTo>
                  <a:close/>
                  <a:moveTo>
                    <a:pt x="211" y="0"/>
                  </a:moveTo>
                  <a:cubicBezTo>
                    <a:pt x="184" y="0"/>
                    <a:pt x="160" y="16"/>
                    <a:pt x="150" y="38"/>
                  </a:cubicBezTo>
                  <a:lnTo>
                    <a:pt x="11" y="428"/>
                  </a:lnTo>
                  <a:cubicBezTo>
                    <a:pt x="0" y="456"/>
                    <a:pt x="17" y="498"/>
                    <a:pt x="46" y="509"/>
                  </a:cubicBezTo>
                  <a:lnTo>
                    <a:pt x="434" y="648"/>
                  </a:lnTo>
                  <a:cubicBezTo>
                    <a:pt x="441" y="648"/>
                    <a:pt x="447" y="654"/>
                    <a:pt x="453" y="654"/>
                  </a:cubicBezTo>
                  <a:cubicBezTo>
                    <a:pt x="482" y="654"/>
                    <a:pt x="504" y="637"/>
                    <a:pt x="517" y="608"/>
                  </a:cubicBezTo>
                  <a:lnTo>
                    <a:pt x="656" y="225"/>
                  </a:lnTo>
                  <a:cubicBezTo>
                    <a:pt x="667" y="190"/>
                    <a:pt x="650" y="155"/>
                    <a:pt x="615" y="143"/>
                  </a:cubicBezTo>
                  <a:lnTo>
                    <a:pt x="233" y="4"/>
                  </a:lnTo>
                  <a:cubicBezTo>
                    <a:pt x="225" y="1"/>
                    <a:pt x="21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46"/>
            <p:cNvSpPr/>
            <p:nvPr/>
          </p:nvSpPr>
          <p:spPr>
            <a:xfrm>
              <a:off x="2632293" y="1420552"/>
              <a:ext cx="262133" cy="189498"/>
            </a:xfrm>
            <a:custGeom>
              <a:avLst/>
              <a:gdLst/>
              <a:ahLst/>
              <a:cxnLst/>
              <a:rect l="l" t="t" r="r" b="b"/>
              <a:pathLst>
                <a:path w="3313" h="2395" extrusionOk="0">
                  <a:moveTo>
                    <a:pt x="2036" y="0"/>
                  </a:moveTo>
                  <a:cubicBezTo>
                    <a:pt x="2030" y="0"/>
                    <a:pt x="2025" y="0"/>
                    <a:pt x="2019" y="6"/>
                  </a:cubicBezTo>
                  <a:lnTo>
                    <a:pt x="1549" y="511"/>
                  </a:lnTo>
                  <a:cubicBezTo>
                    <a:pt x="1543" y="517"/>
                    <a:pt x="1543" y="522"/>
                    <a:pt x="1549" y="528"/>
                  </a:cubicBezTo>
                  <a:lnTo>
                    <a:pt x="1851" y="813"/>
                  </a:lnTo>
                  <a:cubicBezTo>
                    <a:pt x="1862" y="824"/>
                    <a:pt x="1856" y="835"/>
                    <a:pt x="1845" y="835"/>
                  </a:cubicBezTo>
                  <a:lnTo>
                    <a:pt x="418" y="835"/>
                  </a:lnTo>
                  <a:cubicBezTo>
                    <a:pt x="239" y="835"/>
                    <a:pt x="76" y="958"/>
                    <a:pt x="41" y="1132"/>
                  </a:cubicBezTo>
                  <a:cubicBezTo>
                    <a:pt x="0" y="1358"/>
                    <a:pt x="174" y="1555"/>
                    <a:pt x="394" y="1555"/>
                  </a:cubicBezTo>
                  <a:lnTo>
                    <a:pt x="1845" y="1555"/>
                  </a:lnTo>
                  <a:cubicBezTo>
                    <a:pt x="1856" y="1555"/>
                    <a:pt x="1862" y="1572"/>
                    <a:pt x="1851" y="1579"/>
                  </a:cubicBezTo>
                  <a:lnTo>
                    <a:pt x="1549" y="1863"/>
                  </a:lnTo>
                  <a:cubicBezTo>
                    <a:pt x="1543" y="1868"/>
                    <a:pt x="1543" y="1874"/>
                    <a:pt x="1549" y="1880"/>
                  </a:cubicBezTo>
                  <a:lnTo>
                    <a:pt x="2019" y="2391"/>
                  </a:lnTo>
                  <a:cubicBezTo>
                    <a:pt x="2022" y="2393"/>
                    <a:pt x="2025" y="2395"/>
                    <a:pt x="2027" y="2395"/>
                  </a:cubicBezTo>
                  <a:cubicBezTo>
                    <a:pt x="2030" y="2395"/>
                    <a:pt x="2033" y="2393"/>
                    <a:pt x="2036" y="2391"/>
                  </a:cubicBezTo>
                  <a:lnTo>
                    <a:pt x="3307" y="1207"/>
                  </a:lnTo>
                  <a:cubicBezTo>
                    <a:pt x="3312" y="1202"/>
                    <a:pt x="3312" y="1189"/>
                    <a:pt x="3307" y="1184"/>
                  </a:cubicBezTo>
                  <a:lnTo>
                    <a:pt x="2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46"/>
            <p:cNvSpPr/>
            <p:nvPr/>
          </p:nvSpPr>
          <p:spPr>
            <a:xfrm>
              <a:off x="2628654" y="1415172"/>
              <a:ext cx="270836" cy="200101"/>
            </a:xfrm>
            <a:custGeom>
              <a:avLst/>
              <a:gdLst/>
              <a:ahLst/>
              <a:cxnLst/>
              <a:rect l="l" t="t" r="r" b="b"/>
              <a:pathLst>
                <a:path w="3423" h="2529" extrusionOk="0">
                  <a:moveTo>
                    <a:pt x="2076" y="156"/>
                  </a:moveTo>
                  <a:lnTo>
                    <a:pt x="3272" y="1264"/>
                  </a:lnTo>
                  <a:lnTo>
                    <a:pt x="2076" y="2371"/>
                  </a:lnTo>
                  <a:lnTo>
                    <a:pt x="1677" y="1942"/>
                  </a:lnTo>
                  <a:lnTo>
                    <a:pt x="1943" y="1693"/>
                  </a:lnTo>
                  <a:cubicBezTo>
                    <a:pt x="1966" y="1669"/>
                    <a:pt x="1972" y="1640"/>
                    <a:pt x="1961" y="1605"/>
                  </a:cubicBezTo>
                  <a:cubicBezTo>
                    <a:pt x="1950" y="1577"/>
                    <a:pt x="1920" y="1559"/>
                    <a:pt x="1891" y="1559"/>
                  </a:cubicBezTo>
                  <a:lnTo>
                    <a:pt x="440" y="1559"/>
                  </a:lnTo>
                  <a:cubicBezTo>
                    <a:pt x="354" y="1559"/>
                    <a:pt x="272" y="1519"/>
                    <a:pt x="215" y="1455"/>
                  </a:cubicBezTo>
                  <a:cubicBezTo>
                    <a:pt x="162" y="1385"/>
                    <a:pt x="140" y="1299"/>
                    <a:pt x="151" y="1211"/>
                  </a:cubicBezTo>
                  <a:cubicBezTo>
                    <a:pt x="175" y="1072"/>
                    <a:pt x="307" y="968"/>
                    <a:pt x="464" y="968"/>
                  </a:cubicBezTo>
                  <a:lnTo>
                    <a:pt x="1891" y="968"/>
                  </a:lnTo>
                  <a:cubicBezTo>
                    <a:pt x="1920" y="968"/>
                    <a:pt x="1950" y="951"/>
                    <a:pt x="1961" y="922"/>
                  </a:cubicBezTo>
                  <a:cubicBezTo>
                    <a:pt x="1972" y="892"/>
                    <a:pt x="1966" y="858"/>
                    <a:pt x="1943" y="834"/>
                  </a:cubicBezTo>
                  <a:lnTo>
                    <a:pt x="1677" y="585"/>
                  </a:lnTo>
                  <a:lnTo>
                    <a:pt x="2076" y="156"/>
                  </a:lnTo>
                  <a:close/>
                  <a:moveTo>
                    <a:pt x="2074" y="1"/>
                  </a:moveTo>
                  <a:cubicBezTo>
                    <a:pt x="2054" y="1"/>
                    <a:pt x="2034" y="10"/>
                    <a:pt x="2019" y="28"/>
                  </a:cubicBezTo>
                  <a:lnTo>
                    <a:pt x="1543" y="533"/>
                  </a:lnTo>
                  <a:cubicBezTo>
                    <a:pt x="1514" y="568"/>
                    <a:pt x="1519" y="614"/>
                    <a:pt x="1549" y="643"/>
                  </a:cubicBezTo>
                  <a:lnTo>
                    <a:pt x="1757" y="839"/>
                  </a:lnTo>
                  <a:lnTo>
                    <a:pt x="464" y="839"/>
                  </a:lnTo>
                  <a:cubicBezTo>
                    <a:pt x="250" y="839"/>
                    <a:pt x="58" y="991"/>
                    <a:pt x="23" y="1187"/>
                  </a:cubicBezTo>
                  <a:cubicBezTo>
                    <a:pt x="0" y="1310"/>
                    <a:pt x="35" y="1438"/>
                    <a:pt x="116" y="1536"/>
                  </a:cubicBezTo>
                  <a:cubicBezTo>
                    <a:pt x="197" y="1634"/>
                    <a:pt x="319" y="1687"/>
                    <a:pt x="440" y="1687"/>
                  </a:cubicBezTo>
                  <a:lnTo>
                    <a:pt x="1757" y="1687"/>
                  </a:lnTo>
                  <a:lnTo>
                    <a:pt x="1549" y="1884"/>
                  </a:lnTo>
                  <a:cubicBezTo>
                    <a:pt x="1519" y="1913"/>
                    <a:pt x="1514" y="1966"/>
                    <a:pt x="1543" y="1995"/>
                  </a:cubicBezTo>
                  <a:lnTo>
                    <a:pt x="2019" y="2499"/>
                  </a:lnTo>
                  <a:cubicBezTo>
                    <a:pt x="2030" y="2517"/>
                    <a:pt x="2054" y="2528"/>
                    <a:pt x="2076" y="2528"/>
                  </a:cubicBezTo>
                  <a:cubicBezTo>
                    <a:pt x="2094" y="2528"/>
                    <a:pt x="2111" y="2517"/>
                    <a:pt x="2129" y="2504"/>
                  </a:cubicBezTo>
                  <a:lnTo>
                    <a:pt x="3399" y="1321"/>
                  </a:lnTo>
                  <a:cubicBezTo>
                    <a:pt x="3417" y="1304"/>
                    <a:pt x="3423" y="1286"/>
                    <a:pt x="3423" y="1264"/>
                  </a:cubicBezTo>
                  <a:cubicBezTo>
                    <a:pt x="3423" y="1246"/>
                    <a:pt x="3411" y="1217"/>
                    <a:pt x="3399" y="1206"/>
                  </a:cubicBezTo>
                  <a:lnTo>
                    <a:pt x="2129" y="22"/>
                  </a:lnTo>
                  <a:cubicBezTo>
                    <a:pt x="2113" y="8"/>
                    <a:pt x="2093" y="1"/>
                    <a:pt x="2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3" name="Google Shape;1813;p46"/>
          <p:cNvGrpSpPr/>
          <p:nvPr/>
        </p:nvGrpSpPr>
        <p:grpSpPr>
          <a:xfrm>
            <a:off x="2459785" y="4029491"/>
            <a:ext cx="1636069" cy="806330"/>
            <a:chOff x="4525850" y="3072860"/>
            <a:chExt cx="1456873" cy="717950"/>
          </a:xfrm>
        </p:grpSpPr>
        <p:sp>
          <p:nvSpPr>
            <p:cNvPr id="1814" name="Google Shape;1814;p46"/>
            <p:cNvSpPr/>
            <p:nvPr/>
          </p:nvSpPr>
          <p:spPr>
            <a:xfrm>
              <a:off x="5127093" y="3114161"/>
              <a:ext cx="706960" cy="621191"/>
            </a:xfrm>
            <a:custGeom>
              <a:avLst/>
              <a:gdLst/>
              <a:ahLst/>
              <a:cxnLst/>
              <a:rect l="l" t="t" r="r" b="b"/>
              <a:pathLst>
                <a:path w="8935" h="7851" extrusionOk="0">
                  <a:moveTo>
                    <a:pt x="198" y="1"/>
                  </a:moveTo>
                  <a:cubicBezTo>
                    <a:pt x="88" y="1"/>
                    <a:pt x="0" y="89"/>
                    <a:pt x="0" y="199"/>
                  </a:cubicBezTo>
                  <a:lnTo>
                    <a:pt x="0" y="7652"/>
                  </a:lnTo>
                  <a:cubicBezTo>
                    <a:pt x="0" y="7762"/>
                    <a:pt x="88" y="7850"/>
                    <a:pt x="198" y="7850"/>
                  </a:cubicBezTo>
                  <a:lnTo>
                    <a:pt x="8075" y="7850"/>
                  </a:lnTo>
                  <a:cubicBezTo>
                    <a:pt x="8163" y="7850"/>
                    <a:pt x="8238" y="7797"/>
                    <a:pt x="8267" y="7722"/>
                  </a:cubicBezTo>
                  <a:lnTo>
                    <a:pt x="8905" y="5953"/>
                  </a:lnTo>
                  <a:cubicBezTo>
                    <a:pt x="8934" y="5877"/>
                    <a:pt x="8910" y="5791"/>
                    <a:pt x="8846" y="5733"/>
                  </a:cubicBezTo>
                  <a:lnTo>
                    <a:pt x="3162" y="1069"/>
                  </a:lnTo>
                  <a:cubicBezTo>
                    <a:pt x="3133" y="1045"/>
                    <a:pt x="3116" y="1016"/>
                    <a:pt x="3104" y="981"/>
                  </a:cubicBezTo>
                  <a:lnTo>
                    <a:pt x="2797" y="135"/>
                  </a:lnTo>
                  <a:cubicBezTo>
                    <a:pt x="2768" y="54"/>
                    <a:pt x="2693" y="1"/>
                    <a:pt x="2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46"/>
            <p:cNvSpPr/>
            <p:nvPr/>
          </p:nvSpPr>
          <p:spPr>
            <a:xfrm>
              <a:off x="5121555" y="3109097"/>
              <a:ext cx="718432" cy="631714"/>
            </a:xfrm>
            <a:custGeom>
              <a:avLst/>
              <a:gdLst/>
              <a:ahLst/>
              <a:cxnLst/>
              <a:rect l="l" t="t" r="r" b="b"/>
              <a:pathLst>
                <a:path w="9080" h="7984" extrusionOk="0">
                  <a:moveTo>
                    <a:pt x="2681" y="129"/>
                  </a:moveTo>
                  <a:cubicBezTo>
                    <a:pt x="2739" y="129"/>
                    <a:pt x="2785" y="164"/>
                    <a:pt x="2809" y="217"/>
                  </a:cubicBezTo>
                  <a:lnTo>
                    <a:pt x="3111" y="1069"/>
                  </a:lnTo>
                  <a:cubicBezTo>
                    <a:pt x="3128" y="1115"/>
                    <a:pt x="3157" y="1156"/>
                    <a:pt x="3192" y="1184"/>
                  </a:cubicBezTo>
                  <a:lnTo>
                    <a:pt x="8876" y="5848"/>
                  </a:lnTo>
                  <a:cubicBezTo>
                    <a:pt x="8916" y="5883"/>
                    <a:pt x="8934" y="5941"/>
                    <a:pt x="8916" y="6000"/>
                  </a:cubicBezTo>
                  <a:lnTo>
                    <a:pt x="8273" y="7762"/>
                  </a:lnTo>
                  <a:cubicBezTo>
                    <a:pt x="8255" y="7815"/>
                    <a:pt x="8204" y="7850"/>
                    <a:pt x="8145" y="7850"/>
                  </a:cubicBezTo>
                  <a:lnTo>
                    <a:pt x="268" y="7850"/>
                  </a:lnTo>
                  <a:cubicBezTo>
                    <a:pt x="193" y="7850"/>
                    <a:pt x="134" y="7792"/>
                    <a:pt x="134" y="7716"/>
                  </a:cubicBezTo>
                  <a:lnTo>
                    <a:pt x="134" y="263"/>
                  </a:lnTo>
                  <a:cubicBezTo>
                    <a:pt x="134" y="187"/>
                    <a:pt x="193" y="129"/>
                    <a:pt x="268" y="129"/>
                  </a:cubicBezTo>
                  <a:close/>
                  <a:moveTo>
                    <a:pt x="268" y="1"/>
                  </a:moveTo>
                  <a:cubicBezTo>
                    <a:pt x="123" y="1"/>
                    <a:pt x="1" y="118"/>
                    <a:pt x="1" y="263"/>
                  </a:cubicBezTo>
                  <a:lnTo>
                    <a:pt x="1" y="7716"/>
                  </a:lnTo>
                  <a:cubicBezTo>
                    <a:pt x="1" y="7861"/>
                    <a:pt x="123" y="7984"/>
                    <a:pt x="268" y="7984"/>
                  </a:cubicBezTo>
                  <a:lnTo>
                    <a:pt x="8145" y="7984"/>
                  </a:lnTo>
                  <a:cubicBezTo>
                    <a:pt x="8255" y="7984"/>
                    <a:pt x="8359" y="7914"/>
                    <a:pt x="8394" y="7810"/>
                  </a:cubicBezTo>
                  <a:lnTo>
                    <a:pt x="9039" y="6040"/>
                  </a:lnTo>
                  <a:cubicBezTo>
                    <a:pt x="9079" y="5936"/>
                    <a:pt x="9044" y="5820"/>
                    <a:pt x="8958" y="5751"/>
                  </a:cubicBezTo>
                  <a:lnTo>
                    <a:pt x="3272" y="1087"/>
                  </a:lnTo>
                  <a:cubicBezTo>
                    <a:pt x="3256" y="1069"/>
                    <a:pt x="3243" y="1045"/>
                    <a:pt x="3232" y="1028"/>
                  </a:cubicBezTo>
                  <a:lnTo>
                    <a:pt x="2930" y="175"/>
                  </a:lnTo>
                  <a:cubicBezTo>
                    <a:pt x="2890" y="71"/>
                    <a:pt x="2791" y="1"/>
                    <a:pt x="2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46"/>
            <p:cNvSpPr/>
            <p:nvPr/>
          </p:nvSpPr>
          <p:spPr>
            <a:xfrm>
              <a:off x="5152887" y="3077923"/>
              <a:ext cx="624197" cy="621586"/>
            </a:xfrm>
            <a:custGeom>
              <a:avLst/>
              <a:gdLst/>
              <a:ahLst/>
              <a:cxnLst/>
              <a:rect l="l" t="t" r="r" b="b"/>
              <a:pathLst>
                <a:path w="7889" h="7856" extrusionOk="0">
                  <a:moveTo>
                    <a:pt x="202" y="1"/>
                  </a:moveTo>
                  <a:cubicBezTo>
                    <a:pt x="92" y="1"/>
                    <a:pt x="0" y="94"/>
                    <a:pt x="0" y="199"/>
                  </a:cubicBezTo>
                  <a:lnTo>
                    <a:pt x="0" y="7658"/>
                  </a:lnTo>
                  <a:cubicBezTo>
                    <a:pt x="0" y="7762"/>
                    <a:pt x="92" y="7856"/>
                    <a:pt x="202" y="7856"/>
                  </a:cubicBezTo>
                  <a:lnTo>
                    <a:pt x="7692" y="7856"/>
                  </a:lnTo>
                  <a:cubicBezTo>
                    <a:pt x="7802" y="7856"/>
                    <a:pt x="7888" y="7762"/>
                    <a:pt x="7888" y="7658"/>
                  </a:cubicBezTo>
                  <a:lnTo>
                    <a:pt x="7888" y="1237"/>
                  </a:lnTo>
                  <a:cubicBezTo>
                    <a:pt x="7888" y="1126"/>
                    <a:pt x="7802" y="1040"/>
                    <a:pt x="7692" y="1040"/>
                  </a:cubicBezTo>
                  <a:lnTo>
                    <a:pt x="3265" y="1040"/>
                  </a:lnTo>
                  <a:cubicBezTo>
                    <a:pt x="3178" y="1040"/>
                    <a:pt x="3103" y="987"/>
                    <a:pt x="3080" y="906"/>
                  </a:cubicBezTo>
                  <a:lnTo>
                    <a:pt x="2801" y="135"/>
                  </a:lnTo>
                  <a:cubicBezTo>
                    <a:pt x="2772" y="54"/>
                    <a:pt x="2697"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46"/>
            <p:cNvSpPr/>
            <p:nvPr/>
          </p:nvSpPr>
          <p:spPr>
            <a:xfrm>
              <a:off x="5147823" y="3072860"/>
              <a:ext cx="634721" cy="631714"/>
            </a:xfrm>
            <a:custGeom>
              <a:avLst/>
              <a:gdLst/>
              <a:ahLst/>
              <a:cxnLst/>
              <a:rect l="l" t="t" r="r" b="b"/>
              <a:pathLst>
                <a:path w="8022" h="7984" extrusionOk="0">
                  <a:moveTo>
                    <a:pt x="2680" y="129"/>
                  </a:moveTo>
                  <a:cubicBezTo>
                    <a:pt x="2737" y="129"/>
                    <a:pt x="2784" y="169"/>
                    <a:pt x="2807" y="222"/>
                  </a:cubicBezTo>
                  <a:lnTo>
                    <a:pt x="3080" y="994"/>
                  </a:lnTo>
                  <a:cubicBezTo>
                    <a:pt x="3114" y="1098"/>
                    <a:pt x="3219" y="1168"/>
                    <a:pt x="3329" y="1168"/>
                  </a:cubicBezTo>
                  <a:lnTo>
                    <a:pt x="7756" y="1168"/>
                  </a:lnTo>
                  <a:cubicBezTo>
                    <a:pt x="7831" y="1168"/>
                    <a:pt x="7888" y="1225"/>
                    <a:pt x="7888" y="1301"/>
                  </a:cubicBezTo>
                  <a:lnTo>
                    <a:pt x="7888" y="7722"/>
                  </a:lnTo>
                  <a:cubicBezTo>
                    <a:pt x="7888" y="7792"/>
                    <a:pt x="7831" y="7856"/>
                    <a:pt x="7756" y="7856"/>
                  </a:cubicBezTo>
                  <a:lnTo>
                    <a:pt x="266" y="7856"/>
                  </a:lnTo>
                  <a:cubicBezTo>
                    <a:pt x="191" y="7856"/>
                    <a:pt x="134" y="7792"/>
                    <a:pt x="134" y="7722"/>
                  </a:cubicBezTo>
                  <a:lnTo>
                    <a:pt x="134" y="263"/>
                  </a:lnTo>
                  <a:cubicBezTo>
                    <a:pt x="134" y="193"/>
                    <a:pt x="191" y="129"/>
                    <a:pt x="266" y="129"/>
                  </a:cubicBezTo>
                  <a:close/>
                  <a:moveTo>
                    <a:pt x="266" y="1"/>
                  </a:moveTo>
                  <a:cubicBezTo>
                    <a:pt x="121" y="1"/>
                    <a:pt x="0" y="118"/>
                    <a:pt x="0" y="263"/>
                  </a:cubicBezTo>
                  <a:lnTo>
                    <a:pt x="0" y="7722"/>
                  </a:lnTo>
                  <a:cubicBezTo>
                    <a:pt x="0" y="7867"/>
                    <a:pt x="121" y="7984"/>
                    <a:pt x="266" y="7984"/>
                  </a:cubicBezTo>
                  <a:lnTo>
                    <a:pt x="7756" y="7984"/>
                  </a:lnTo>
                  <a:cubicBezTo>
                    <a:pt x="7901" y="7984"/>
                    <a:pt x="8022" y="7867"/>
                    <a:pt x="8022" y="7722"/>
                  </a:cubicBezTo>
                  <a:lnTo>
                    <a:pt x="8022" y="1301"/>
                  </a:lnTo>
                  <a:cubicBezTo>
                    <a:pt x="8022" y="1155"/>
                    <a:pt x="7901" y="1034"/>
                    <a:pt x="7756" y="1034"/>
                  </a:cubicBezTo>
                  <a:lnTo>
                    <a:pt x="3329" y="1034"/>
                  </a:lnTo>
                  <a:cubicBezTo>
                    <a:pt x="3272" y="1034"/>
                    <a:pt x="3219" y="999"/>
                    <a:pt x="3202" y="946"/>
                  </a:cubicBezTo>
                  <a:lnTo>
                    <a:pt x="2929" y="175"/>
                  </a:lnTo>
                  <a:cubicBezTo>
                    <a:pt x="2889" y="71"/>
                    <a:pt x="2790" y="1"/>
                    <a:pt x="2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46"/>
            <p:cNvSpPr/>
            <p:nvPr/>
          </p:nvSpPr>
          <p:spPr>
            <a:xfrm>
              <a:off x="4580049" y="3246373"/>
              <a:ext cx="688999" cy="219961"/>
            </a:xfrm>
            <a:custGeom>
              <a:avLst/>
              <a:gdLst/>
              <a:ahLst/>
              <a:cxnLst/>
              <a:rect l="l" t="t" r="r" b="b"/>
              <a:pathLst>
                <a:path w="8708" h="2780" extrusionOk="0">
                  <a:moveTo>
                    <a:pt x="5372" y="1"/>
                  </a:moveTo>
                  <a:lnTo>
                    <a:pt x="2599" y="2600"/>
                  </a:lnTo>
                  <a:lnTo>
                    <a:pt x="122" y="41"/>
                  </a:lnTo>
                  <a:cubicBezTo>
                    <a:pt x="106" y="26"/>
                    <a:pt x="88" y="19"/>
                    <a:pt x="70" y="19"/>
                  </a:cubicBezTo>
                  <a:cubicBezTo>
                    <a:pt x="55" y="19"/>
                    <a:pt x="40" y="25"/>
                    <a:pt x="29" y="35"/>
                  </a:cubicBezTo>
                  <a:cubicBezTo>
                    <a:pt x="6" y="65"/>
                    <a:pt x="1" y="105"/>
                    <a:pt x="29" y="129"/>
                  </a:cubicBezTo>
                  <a:lnTo>
                    <a:pt x="2599" y="2779"/>
                  </a:lnTo>
                  <a:lnTo>
                    <a:pt x="5377" y="169"/>
                  </a:lnTo>
                  <a:lnTo>
                    <a:pt x="8591" y="2664"/>
                  </a:lnTo>
                  <a:cubicBezTo>
                    <a:pt x="8602" y="2670"/>
                    <a:pt x="8615" y="2673"/>
                    <a:pt x="8628" y="2673"/>
                  </a:cubicBezTo>
                  <a:cubicBezTo>
                    <a:pt x="8649" y="2673"/>
                    <a:pt x="8669" y="2666"/>
                    <a:pt x="8684" y="2651"/>
                  </a:cubicBezTo>
                  <a:cubicBezTo>
                    <a:pt x="8707" y="2623"/>
                    <a:pt x="8702" y="2582"/>
                    <a:pt x="8673" y="2559"/>
                  </a:cubicBezTo>
                  <a:lnTo>
                    <a:pt x="5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46"/>
            <p:cNvSpPr/>
            <p:nvPr/>
          </p:nvSpPr>
          <p:spPr>
            <a:xfrm>
              <a:off x="4531389" y="3198267"/>
              <a:ext cx="109347" cy="109743"/>
            </a:xfrm>
            <a:custGeom>
              <a:avLst/>
              <a:gdLst/>
              <a:ahLst/>
              <a:cxnLst/>
              <a:rect l="l" t="t" r="r" b="b"/>
              <a:pathLst>
                <a:path w="1382" h="1387" extrusionOk="0">
                  <a:moveTo>
                    <a:pt x="691" y="0"/>
                  </a:moveTo>
                  <a:cubicBezTo>
                    <a:pt x="308" y="0"/>
                    <a:pt x="0" y="313"/>
                    <a:pt x="0" y="691"/>
                  </a:cubicBezTo>
                  <a:cubicBezTo>
                    <a:pt x="0" y="1074"/>
                    <a:pt x="308" y="1387"/>
                    <a:pt x="691" y="1387"/>
                  </a:cubicBezTo>
                  <a:cubicBezTo>
                    <a:pt x="1074" y="1387"/>
                    <a:pt x="1381" y="1074"/>
                    <a:pt x="1381" y="691"/>
                  </a:cubicBezTo>
                  <a:cubicBezTo>
                    <a:pt x="1381" y="313"/>
                    <a:pt x="1074" y="0"/>
                    <a:pt x="691" y="0"/>
                  </a:cubicBezTo>
                  <a:close/>
                </a:path>
              </a:pathLst>
            </a:custGeom>
            <a:solidFill>
              <a:srgbClr val="45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46"/>
            <p:cNvSpPr/>
            <p:nvPr/>
          </p:nvSpPr>
          <p:spPr>
            <a:xfrm>
              <a:off x="4525850" y="3193203"/>
              <a:ext cx="119871" cy="119791"/>
            </a:xfrm>
            <a:custGeom>
              <a:avLst/>
              <a:gdLst/>
              <a:ahLst/>
              <a:cxnLst/>
              <a:rect l="l" t="t" r="r" b="b"/>
              <a:pathLst>
                <a:path w="1515" h="1514" extrusionOk="0">
                  <a:moveTo>
                    <a:pt x="761" y="128"/>
                  </a:moveTo>
                  <a:cubicBezTo>
                    <a:pt x="1103" y="128"/>
                    <a:pt x="1387" y="412"/>
                    <a:pt x="1387" y="755"/>
                  </a:cubicBezTo>
                  <a:cubicBezTo>
                    <a:pt x="1387" y="1103"/>
                    <a:pt x="1103" y="1381"/>
                    <a:pt x="761" y="1381"/>
                  </a:cubicBezTo>
                  <a:cubicBezTo>
                    <a:pt x="413" y="1381"/>
                    <a:pt x="134" y="1103"/>
                    <a:pt x="134" y="755"/>
                  </a:cubicBezTo>
                  <a:cubicBezTo>
                    <a:pt x="134" y="412"/>
                    <a:pt x="413" y="128"/>
                    <a:pt x="761" y="128"/>
                  </a:cubicBezTo>
                  <a:close/>
                  <a:moveTo>
                    <a:pt x="761" y="0"/>
                  </a:moveTo>
                  <a:cubicBezTo>
                    <a:pt x="343" y="0"/>
                    <a:pt x="1" y="343"/>
                    <a:pt x="1" y="755"/>
                  </a:cubicBezTo>
                  <a:cubicBezTo>
                    <a:pt x="1" y="1172"/>
                    <a:pt x="343" y="1513"/>
                    <a:pt x="761" y="1513"/>
                  </a:cubicBezTo>
                  <a:cubicBezTo>
                    <a:pt x="1179" y="1513"/>
                    <a:pt x="1514" y="1172"/>
                    <a:pt x="1514" y="755"/>
                  </a:cubicBezTo>
                  <a:cubicBezTo>
                    <a:pt x="1514" y="343"/>
                    <a:pt x="1179"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46"/>
            <p:cNvSpPr/>
            <p:nvPr/>
          </p:nvSpPr>
          <p:spPr>
            <a:xfrm>
              <a:off x="4950416" y="3198267"/>
              <a:ext cx="109743" cy="109743"/>
            </a:xfrm>
            <a:custGeom>
              <a:avLst/>
              <a:gdLst/>
              <a:ahLst/>
              <a:cxnLst/>
              <a:rect l="l" t="t" r="r" b="b"/>
              <a:pathLst>
                <a:path w="1387" h="1387" extrusionOk="0">
                  <a:moveTo>
                    <a:pt x="696" y="0"/>
                  </a:moveTo>
                  <a:cubicBezTo>
                    <a:pt x="313" y="0"/>
                    <a:pt x="0" y="313"/>
                    <a:pt x="0" y="691"/>
                  </a:cubicBezTo>
                  <a:cubicBezTo>
                    <a:pt x="0" y="1074"/>
                    <a:pt x="313" y="1387"/>
                    <a:pt x="696" y="1387"/>
                  </a:cubicBezTo>
                  <a:cubicBezTo>
                    <a:pt x="1074" y="1387"/>
                    <a:pt x="1387" y="1074"/>
                    <a:pt x="1387" y="691"/>
                  </a:cubicBezTo>
                  <a:cubicBezTo>
                    <a:pt x="1387" y="313"/>
                    <a:pt x="1074" y="0"/>
                    <a:pt x="696" y="0"/>
                  </a:cubicBezTo>
                  <a:close/>
                </a:path>
              </a:pathLst>
            </a:custGeom>
            <a:solidFill>
              <a:srgbClr val="45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46"/>
            <p:cNvSpPr/>
            <p:nvPr/>
          </p:nvSpPr>
          <p:spPr>
            <a:xfrm>
              <a:off x="4945352" y="3193203"/>
              <a:ext cx="119871" cy="119791"/>
            </a:xfrm>
            <a:custGeom>
              <a:avLst/>
              <a:gdLst/>
              <a:ahLst/>
              <a:cxnLst/>
              <a:rect l="l" t="t" r="r" b="b"/>
              <a:pathLst>
                <a:path w="1515" h="1514" extrusionOk="0">
                  <a:moveTo>
                    <a:pt x="760" y="128"/>
                  </a:moveTo>
                  <a:cubicBezTo>
                    <a:pt x="1103" y="128"/>
                    <a:pt x="1387" y="412"/>
                    <a:pt x="1387" y="755"/>
                  </a:cubicBezTo>
                  <a:cubicBezTo>
                    <a:pt x="1387" y="1103"/>
                    <a:pt x="1103" y="1381"/>
                    <a:pt x="760" y="1381"/>
                  </a:cubicBezTo>
                  <a:cubicBezTo>
                    <a:pt x="412" y="1381"/>
                    <a:pt x="134" y="1103"/>
                    <a:pt x="134" y="755"/>
                  </a:cubicBezTo>
                  <a:cubicBezTo>
                    <a:pt x="134" y="412"/>
                    <a:pt x="412" y="128"/>
                    <a:pt x="760" y="128"/>
                  </a:cubicBezTo>
                  <a:close/>
                  <a:moveTo>
                    <a:pt x="760" y="0"/>
                  </a:moveTo>
                  <a:cubicBezTo>
                    <a:pt x="343" y="0"/>
                    <a:pt x="0" y="343"/>
                    <a:pt x="0" y="755"/>
                  </a:cubicBezTo>
                  <a:cubicBezTo>
                    <a:pt x="0" y="1172"/>
                    <a:pt x="343" y="1513"/>
                    <a:pt x="760" y="1513"/>
                  </a:cubicBezTo>
                  <a:cubicBezTo>
                    <a:pt x="1178" y="1513"/>
                    <a:pt x="1515" y="1172"/>
                    <a:pt x="1515" y="755"/>
                  </a:cubicBezTo>
                  <a:cubicBezTo>
                    <a:pt x="1515" y="343"/>
                    <a:pt x="1178"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46"/>
            <p:cNvSpPr/>
            <p:nvPr/>
          </p:nvSpPr>
          <p:spPr>
            <a:xfrm>
              <a:off x="4730933" y="3398286"/>
              <a:ext cx="109426" cy="109347"/>
            </a:xfrm>
            <a:custGeom>
              <a:avLst/>
              <a:gdLst/>
              <a:ahLst/>
              <a:cxnLst/>
              <a:rect l="l" t="t" r="r" b="b"/>
              <a:pathLst>
                <a:path w="1383" h="1382" extrusionOk="0">
                  <a:moveTo>
                    <a:pt x="692" y="0"/>
                  </a:moveTo>
                  <a:cubicBezTo>
                    <a:pt x="309" y="0"/>
                    <a:pt x="1" y="308"/>
                    <a:pt x="1" y="691"/>
                  </a:cubicBezTo>
                  <a:cubicBezTo>
                    <a:pt x="1" y="1074"/>
                    <a:pt x="309" y="1381"/>
                    <a:pt x="692" y="1381"/>
                  </a:cubicBezTo>
                  <a:cubicBezTo>
                    <a:pt x="1074" y="1381"/>
                    <a:pt x="1382" y="1074"/>
                    <a:pt x="1382" y="691"/>
                  </a:cubicBezTo>
                  <a:cubicBezTo>
                    <a:pt x="1382" y="308"/>
                    <a:pt x="1074"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46"/>
            <p:cNvSpPr/>
            <p:nvPr/>
          </p:nvSpPr>
          <p:spPr>
            <a:xfrm>
              <a:off x="4726027" y="3392748"/>
              <a:ext cx="119396" cy="119950"/>
            </a:xfrm>
            <a:custGeom>
              <a:avLst/>
              <a:gdLst/>
              <a:ahLst/>
              <a:cxnLst/>
              <a:rect l="l" t="t" r="r" b="b"/>
              <a:pathLst>
                <a:path w="1509" h="1516" extrusionOk="0">
                  <a:moveTo>
                    <a:pt x="754" y="134"/>
                  </a:moveTo>
                  <a:cubicBezTo>
                    <a:pt x="1102" y="134"/>
                    <a:pt x="1380" y="413"/>
                    <a:pt x="1380" y="761"/>
                  </a:cubicBezTo>
                  <a:cubicBezTo>
                    <a:pt x="1380" y="1103"/>
                    <a:pt x="1102" y="1387"/>
                    <a:pt x="754" y="1387"/>
                  </a:cubicBezTo>
                  <a:cubicBezTo>
                    <a:pt x="405" y="1387"/>
                    <a:pt x="127" y="1103"/>
                    <a:pt x="127" y="761"/>
                  </a:cubicBezTo>
                  <a:cubicBezTo>
                    <a:pt x="127" y="413"/>
                    <a:pt x="405" y="134"/>
                    <a:pt x="754" y="134"/>
                  </a:cubicBezTo>
                  <a:close/>
                  <a:moveTo>
                    <a:pt x="754" y="1"/>
                  </a:moveTo>
                  <a:cubicBezTo>
                    <a:pt x="336" y="1"/>
                    <a:pt x="0" y="343"/>
                    <a:pt x="0" y="761"/>
                  </a:cubicBezTo>
                  <a:cubicBezTo>
                    <a:pt x="0" y="1179"/>
                    <a:pt x="336" y="1516"/>
                    <a:pt x="754" y="1516"/>
                  </a:cubicBezTo>
                  <a:cubicBezTo>
                    <a:pt x="1171" y="1516"/>
                    <a:pt x="1508" y="1179"/>
                    <a:pt x="1508" y="761"/>
                  </a:cubicBezTo>
                  <a:cubicBezTo>
                    <a:pt x="1508" y="343"/>
                    <a:pt x="1171"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46"/>
            <p:cNvSpPr/>
            <p:nvPr/>
          </p:nvSpPr>
          <p:spPr>
            <a:xfrm>
              <a:off x="5208351" y="3398286"/>
              <a:ext cx="109268" cy="109347"/>
            </a:xfrm>
            <a:custGeom>
              <a:avLst/>
              <a:gdLst/>
              <a:ahLst/>
              <a:cxnLst/>
              <a:rect l="l" t="t" r="r" b="b"/>
              <a:pathLst>
                <a:path w="1381" h="1382" extrusionOk="0">
                  <a:moveTo>
                    <a:pt x="691" y="0"/>
                  </a:moveTo>
                  <a:cubicBezTo>
                    <a:pt x="308" y="0"/>
                    <a:pt x="1" y="308"/>
                    <a:pt x="1" y="691"/>
                  </a:cubicBezTo>
                  <a:cubicBezTo>
                    <a:pt x="1" y="1074"/>
                    <a:pt x="308" y="1381"/>
                    <a:pt x="691" y="1381"/>
                  </a:cubicBezTo>
                  <a:cubicBezTo>
                    <a:pt x="1074" y="1381"/>
                    <a:pt x="1380" y="1074"/>
                    <a:pt x="1380" y="691"/>
                  </a:cubicBezTo>
                  <a:cubicBezTo>
                    <a:pt x="1380" y="308"/>
                    <a:pt x="1074"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46"/>
            <p:cNvSpPr/>
            <p:nvPr/>
          </p:nvSpPr>
          <p:spPr>
            <a:xfrm>
              <a:off x="5203287" y="3392748"/>
              <a:ext cx="119396" cy="119950"/>
            </a:xfrm>
            <a:custGeom>
              <a:avLst/>
              <a:gdLst/>
              <a:ahLst/>
              <a:cxnLst/>
              <a:rect l="l" t="t" r="r" b="b"/>
              <a:pathLst>
                <a:path w="1509" h="1516" extrusionOk="0">
                  <a:moveTo>
                    <a:pt x="755" y="134"/>
                  </a:moveTo>
                  <a:cubicBezTo>
                    <a:pt x="1103" y="134"/>
                    <a:pt x="1382" y="413"/>
                    <a:pt x="1382" y="761"/>
                  </a:cubicBezTo>
                  <a:cubicBezTo>
                    <a:pt x="1382" y="1103"/>
                    <a:pt x="1103" y="1387"/>
                    <a:pt x="755" y="1387"/>
                  </a:cubicBezTo>
                  <a:cubicBezTo>
                    <a:pt x="407" y="1387"/>
                    <a:pt x="129" y="1103"/>
                    <a:pt x="129" y="761"/>
                  </a:cubicBezTo>
                  <a:cubicBezTo>
                    <a:pt x="129" y="413"/>
                    <a:pt x="407" y="134"/>
                    <a:pt x="755" y="134"/>
                  </a:cubicBezTo>
                  <a:close/>
                  <a:moveTo>
                    <a:pt x="755" y="1"/>
                  </a:moveTo>
                  <a:cubicBezTo>
                    <a:pt x="338" y="1"/>
                    <a:pt x="1" y="343"/>
                    <a:pt x="1" y="761"/>
                  </a:cubicBezTo>
                  <a:cubicBezTo>
                    <a:pt x="1" y="1179"/>
                    <a:pt x="338" y="1516"/>
                    <a:pt x="755" y="1516"/>
                  </a:cubicBezTo>
                  <a:cubicBezTo>
                    <a:pt x="1173" y="1516"/>
                    <a:pt x="1508" y="1179"/>
                    <a:pt x="1508" y="761"/>
                  </a:cubicBezTo>
                  <a:cubicBezTo>
                    <a:pt x="1508" y="343"/>
                    <a:pt x="1173"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46"/>
            <p:cNvSpPr/>
            <p:nvPr/>
          </p:nvSpPr>
          <p:spPr>
            <a:xfrm>
              <a:off x="5158346" y="3323517"/>
              <a:ext cx="821608" cy="375990"/>
            </a:xfrm>
            <a:custGeom>
              <a:avLst/>
              <a:gdLst/>
              <a:ahLst/>
              <a:cxnLst/>
              <a:rect l="l" t="t" r="r" b="b"/>
              <a:pathLst>
                <a:path w="10384" h="4752" extrusionOk="0">
                  <a:moveTo>
                    <a:pt x="2164" y="0"/>
                  </a:moveTo>
                  <a:cubicBezTo>
                    <a:pt x="2082" y="0"/>
                    <a:pt x="2012" y="47"/>
                    <a:pt x="1978" y="123"/>
                  </a:cubicBezTo>
                  <a:lnTo>
                    <a:pt x="58" y="4473"/>
                  </a:lnTo>
                  <a:cubicBezTo>
                    <a:pt x="1" y="4600"/>
                    <a:pt x="93" y="4752"/>
                    <a:pt x="237" y="4752"/>
                  </a:cubicBezTo>
                  <a:lnTo>
                    <a:pt x="8185" y="4752"/>
                  </a:lnTo>
                  <a:cubicBezTo>
                    <a:pt x="8261" y="4752"/>
                    <a:pt x="8330" y="4704"/>
                    <a:pt x="8365" y="4635"/>
                  </a:cubicBezTo>
                  <a:lnTo>
                    <a:pt x="10325" y="284"/>
                  </a:lnTo>
                  <a:cubicBezTo>
                    <a:pt x="10384" y="152"/>
                    <a:pt x="10290" y="0"/>
                    <a:pt x="10146" y="0"/>
                  </a:cubicBezTo>
                  <a:close/>
                </a:path>
              </a:pathLst>
            </a:custGeom>
            <a:solidFill>
              <a:srgbClr val="45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46"/>
            <p:cNvSpPr/>
            <p:nvPr/>
          </p:nvSpPr>
          <p:spPr>
            <a:xfrm>
              <a:off x="5155023" y="3318453"/>
              <a:ext cx="827700" cy="386118"/>
            </a:xfrm>
            <a:custGeom>
              <a:avLst/>
              <a:gdLst/>
              <a:ahLst/>
              <a:cxnLst/>
              <a:rect l="l" t="t" r="r" b="b"/>
              <a:pathLst>
                <a:path w="10461" h="4880" extrusionOk="0">
                  <a:moveTo>
                    <a:pt x="10188" y="128"/>
                  </a:moveTo>
                  <a:cubicBezTo>
                    <a:pt x="10234" y="128"/>
                    <a:pt x="10275" y="152"/>
                    <a:pt x="10298" y="192"/>
                  </a:cubicBezTo>
                  <a:cubicBezTo>
                    <a:pt x="10321" y="233"/>
                    <a:pt x="10327" y="279"/>
                    <a:pt x="10310" y="320"/>
                  </a:cubicBezTo>
                  <a:lnTo>
                    <a:pt x="8349" y="4671"/>
                  </a:lnTo>
                  <a:cubicBezTo>
                    <a:pt x="8326" y="4717"/>
                    <a:pt x="8279" y="4752"/>
                    <a:pt x="8227" y="4752"/>
                  </a:cubicBezTo>
                  <a:lnTo>
                    <a:pt x="279" y="4752"/>
                  </a:lnTo>
                  <a:cubicBezTo>
                    <a:pt x="233" y="4752"/>
                    <a:pt x="193" y="4728"/>
                    <a:pt x="169" y="4688"/>
                  </a:cubicBezTo>
                  <a:cubicBezTo>
                    <a:pt x="140" y="4647"/>
                    <a:pt x="140" y="4601"/>
                    <a:pt x="158" y="4560"/>
                  </a:cubicBezTo>
                  <a:lnTo>
                    <a:pt x="2084" y="209"/>
                  </a:lnTo>
                  <a:cubicBezTo>
                    <a:pt x="2102" y="163"/>
                    <a:pt x="2153" y="128"/>
                    <a:pt x="2206" y="128"/>
                  </a:cubicBezTo>
                  <a:close/>
                  <a:moveTo>
                    <a:pt x="2206" y="0"/>
                  </a:moveTo>
                  <a:cubicBezTo>
                    <a:pt x="2102" y="0"/>
                    <a:pt x="2003" y="64"/>
                    <a:pt x="1963" y="157"/>
                  </a:cubicBezTo>
                  <a:lnTo>
                    <a:pt x="43" y="4508"/>
                  </a:lnTo>
                  <a:cubicBezTo>
                    <a:pt x="1" y="4589"/>
                    <a:pt x="13" y="4682"/>
                    <a:pt x="59" y="4757"/>
                  </a:cubicBezTo>
                  <a:cubicBezTo>
                    <a:pt x="105" y="4832"/>
                    <a:pt x="193" y="4880"/>
                    <a:pt x="279" y="4880"/>
                  </a:cubicBezTo>
                  <a:lnTo>
                    <a:pt x="8227" y="4880"/>
                  </a:lnTo>
                  <a:cubicBezTo>
                    <a:pt x="8332" y="4880"/>
                    <a:pt x="8424" y="4816"/>
                    <a:pt x="8465" y="4722"/>
                  </a:cubicBezTo>
                  <a:lnTo>
                    <a:pt x="10426" y="372"/>
                  </a:lnTo>
                  <a:cubicBezTo>
                    <a:pt x="10460" y="291"/>
                    <a:pt x="10455" y="198"/>
                    <a:pt x="10408" y="123"/>
                  </a:cubicBezTo>
                  <a:cubicBezTo>
                    <a:pt x="10356" y="47"/>
                    <a:pt x="10275" y="0"/>
                    <a:pt x="10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46"/>
            <p:cNvSpPr/>
            <p:nvPr/>
          </p:nvSpPr>
          <p:spPr>
            <a:xfrm>
              <a:off x="5461698" y="3323517"/>
              <a:ext cx="377810" cy="461838"/>
            </a:xfrm>
            <a:custGeom>
              <a:avLst/>
              <a:gdLst/>
              <a:ahLst/>
              <a:cxnLst/>
              <a:rect l="l" t="t" r="r" b="b"/>
              <a:pathLst>
                <a:path w="4775" h="5837" extrusionOk="0">
                  <a:moveTo>
                    <a:pt x="87" y="0"/>
                  </a:moveTo>
                  <a:cubicBezTo>
                    <a:pt x="70" y="0"/>
                    <a:pt x="52" y="6"/>
                    <a:pt x="36" y="6"/>
                  </a:cubicBezTo>
                  <a:lnTo>
                    <a:pt x="1" y="6"/>
                  </a:lnTo>
                  <a:cubicBezTo>
                    <a:pt x="366" y="59"/>
                    <a:pt x="650" y="354"/>
                    <a:pt x="679" y="725"/>
                  </a:cubicBezTo>
                  <a:lnTo>
                    <a:pt x="679" y="4768"/>
                  </a:lnTo>
                  <a:cubicBezTo>
                    <a:pt x="679" y="5360"/>
                    <a:pt x="1160" y="5836"/>
                    <a:pt x="1747" y="5836"/>
                  </a:cubicBezTo>
                  <a:lnTo>
                    <a:pt x="4775" y="5836"/>
                  </a:lnTo>
                  <a:lnTo>
                    <a:pt x="4775" y="1074"/>
                  </a:lnTo>
                  <a:cubicBezTo>
                    <a:pt x="4775" y="685"/>
                    <a:pt x="4566" y="348"/>
                    <a:pt x="4264" y="163"/>
                  </a:cubicBezTo>
                  <a:cubicBezTo>
                    <a:pt x="4130" y="64"/>
                    <a:pt x="3969" y="0"/>
                    <a:pt x="37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46"/>
            <p:cNvSpPr/>
            <p:nvPr/>
          </p:nvSpPr>
          <p:spPr>
            <a:xfrm>
              <a:off x="5455763" y="3318453"/>
              <a:ext cx="388808" cy="471966"/>
            </a:xfrm>
            <a:custGeom>
              <a:avLst/>
              <a:gdLst/>
              <a:ahLst/>
              <a:cxnLst/>
              <a:rect l="l" t="t" r="r" b="b"/>
              <a:pathLst>
                <a:path w="4914" h="5965" extrusionOk="0">
                  <a:moveTo>
                    <a:pt x="3864" y="128"/>
                  </a:moveTo>
                  <a:cubicBezTo>
                    <a:pt x="4020" y="128"/>
                    <a:pt x="4170" y="181"/>
                    <a:pt x="4298" y="279"/>
                  </a:cubicBezTo>
                  <a:lnTo>
                    <a:pt x="4304" y="279"/>
                  </a:lnTo>
                  <a:cubicBezTo>
                    <a:pt x="4606" y="465"/>
                    <a:pt x="4786" y="784"/>
                    <a:pt x="4786" y="1138"/>
                  </a:cubicBezTo>
                  <a:lnTo>
                    <a:pt x="4786" y="5836"/>
                  </a:lnTo>
                  <a:lnTo>
                    <a:pt x="1822" y="5836"/>
                  </a:lnTo>
                  <a:cubicBezTo>
                    <a:pt x="1270" y="5836"/>
                    <a:pt x="818" y="5384"/>
                    <a:pt x="818" y="4832"/>
                  </a:cubicBezTo>
                  <a:lnTo>
                    <a:pt x="818" y="784"/>
                  </a:lnTo>
                  <a:cubicBezTo>
                    <a:pt x="794" y="511"/>
                    <a:pt x="644" y="273"/>
                    <a:pt x="424" y="134"/>
                  </a:cubicBezTo>
                  <a:lnTo>
                    <a:pt x="1468" y="134"/>
                  </a:lnTo>
                  <a:lnTo>
                    <a:pt x="3864" y="128"/>
                  </a:lnTo>
                  <a:close/>
                  <a:moveTo>
                    <a:pt x="162" y="0"/>
                  </a:moveTo>
                  <a:cubicBezTo>
                    <a:pt x="145" y="0"/>
                    <a:pt x="127" y="0"/>
                    <a:pt x="111" y="7"/>
                  </a:cubicBezTo>
                  <a:lnTo>
                    <a:pt x="70" y="7"/>
                  </a:lnTo>
                  <a:cubicBezTo>
                    <a:pt x="28" y="7"/>
                    <a:pt x="1" y="35"/>
                    <a:pt x="1" y="70"/>
                  </a:cubicBezTo>
                  <a:cubicBezTo>
                    <a:pt x="1" y="105"/>
                    <a:pt x="35" y="134"/>
                    <a:pt x="70" y="134"/>
                  </a:cubicBezTo>
                  <a:cubicBezTo>
                    <a:pt x="400" y="181"/>
                    <a:pt x="662" y="460"/>
                    <a:pt x="690" y="789"/>
                  </a:cubicBezTo>
                  <a:lnTo>
                    <a:pt x="690" y="4832"/>
                  </a:lnTo>
                  <a:cubicBezTo>
                    <a:pt x="690" y="5459"/>
                    <a:pt x="1201" y="5964"/>
                    <a:pt x="1822" y="5964"/>
                  </a:cubicBezTo>
                  <a:lnTo>
                    <a:pt x="4850" y="5964"/>
                  </a:lnTo>
                  <a:cubicBezTo>
                    <a:pt x="4884" y="5964"/>
                    <a:pt x="4914" y="5935"/>
                    <a:pt x="4914" y="5900"/>
                  </a:cubicBezTo>
                  <a:lnTo>
                    <a:pt x="4914" y="1138"/>
                  </a:lnTo>
                  <a:cubicBezTo>
                    <a:pt x="4914" y="744"/>
                    <a:pt x="4710" y="383"/>
                    <a:pt x="4373" y="174"/>
                  </a:cubicBezTo>
                  <a:cubicBezTo>
                    <a:pt x="4223" y="59"/>
                    <a:pt x="4049" y="0"/>
                    <a:pt x="3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46"/>
            <p:cNvSpPr/>
            <p:nvPr/>
          </p:nvSpPr>
          <p:spPr>
            <a:xfrm>
              <a:off x="5592881" y="3687397"/>
              <a:ext cx="358662" cy="98349"/>
            </a:xfrm>
            <a:custGeom>
              <a:avLst/>
              <a:gdLst/>
              <a:ahLst/>
              <a:cxnLst/>
              <a:rect l="l" t="t" r="r" b="b"/>
              <a:pathLst>
                <a:path w="4533" h="1243" extrusionOk="0">
                  <a:moveTo>
                    <a:pt x="4526" y="1"/>
                  </a:moveTo>
                  <a:lnTo>
                    <a:pt x="3580" y="8"/>
                  </a:lnTo>
                  <a:lnTo>
                    <a:pt x="640" y="8"/>
                  </a:lnTo>
                  <a:lnTo>
                    <a:pt x="645" y="448"/>
                  </a:lnTo>
                  <a:cubicBezTo>
                    <a:pt x="645" y="831"/>
                    <a:pt x="367" y="1162"/>
                    <a:pt x="1" y="1237"/>
                  </a:cubicBezTo>
                  <a:lnTo>
                    <a:pt x="210" y="1237"/>
                  </a:lnTo>
                  <a:lnTo>
                    <a:pt x="3749" y="1243"/>
                  </a:lnTo>
                  <a:cubicBezTo>
                    <a:pt x="4184" y="1237"/>
                    <a:pt x="4532" y="884"/>
                    <a:pt x="4532" y="448"/>
                  </a:cubicBezTo>
                  <a:lnTo>
                    <a:pt x="4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46"/>
            <p:cNvSpPr/>
            <p:nvPr/>
          </p:nvSpPr>
          <p:spPr>
            <a:xfrm>
              <a:off x="5587421" y="3681937"/>
              <a:ext cx="369106" cy="108873"/>
            </a:xfrm>
            <a:custGeom>
              <a:avLst/>
              <a:gdLst/>
              <a:ahLst/>
              <a:cxnLst/>
              <a:rect l="l" t="t" r="r" b="b"/>
              <a:pathLst>
                <a:path w="4665" h="1376" extrusionOk="0">
                  <a:moveTo>
                    <a:pt x="4532" y="134"/>
                  </a:moveTo>
                  <a:lnTo>
                    <a:pt x="4537" y="517"/>
                  </a:lnTo>
                  <a:cubicBezTo>
                    <a:pt x="4537" y="709"/>
                    <a:pt x="4462" y="894"/>
                    <a:pt x="4329" y="1033"/>
                  </a:cubicBezTo>
                  <a:cubicBezTo>
                    <a:pt x="4189" y="1167"/>
                    <a:pt x="4010" y="1248"/>
                    <a:pt x="3818" y="1248"/>
                  </a:cubicBezTo>
                  <a:lnTo>
                    <a:pt x="383" y="1242"/>
                  </a:lnTo>
                  <a:cubicBezTo>
                    <a:pt x="621" y="1086"/>
                    <a:pt x="779" y="813"/>
                    <a:pt x="779" y="517"/>
                  </a:cubicBezTo>
                  <a:lnTo>
                    <a:pt x="773" y="140"/>
                  </a:lnTo>
                  <a:lnTo>
                    <a:pt x="3649" y="140"/>
                  </a:lnTo>
                  <a:lnTo>
                    <a:pt x="4532" y="134"/>
                  </a:lnTo>
                  <a:close/>
                  <a:moveTo>
                    <a:pt x="4595" y="0"/>
                  </a:moveTo>
                  <a:lnTo>
                    <a:pt x="3649" y="7"/>
                  </a:lnTo>
                  <a:lnTo>
                    <a:pt x="709" y="7"/>
                  </a:lnTo>
                  <a:cubicBezTo>
                    <a:pt x="691" y="7"/>
                    <a:pt x="674" y="18"/>
                    <a:pt x="662" y="30"/>
                  </a:cubicBezTo>
                  <a:cubicBezTo>
                    <a:pt x="650" y="42"/>
                    <a:pt x="645" y="59"/>
                    <a:pt x="645" y="77"/>
                  </a:cubicBezTo>
                  <a:lnTo>
                    <a:pt x="650" y="517"/>
                  </a:lnTo>
                  <a:cubicBezTo>
                    <a:pt x="650" y="865"/>
                    <a:pt x="396" y="1173"/>
                    <a:pt x="59" y="1242"/>
                  </a:cubicBezTo>
                  <a:cubicBezTo>
                    <a:pt x="24" y="1248"/>
                    <a:pt x="0" y="1277"/>
                    <a:pt x="7" y="1312"/>
                  </a:cubicBezTo>
                  <a:cubicBezTo>
                    <a:pt x="7" y="1370"/>
                    <a:pt x="53" y="1370"/>
                    <a:pt x="134" y="1370"/>
                  </a:cubicBezTo>
                  <a:lnTo>
                    <a:pt x="158" y="1370"/>
                  </a:lnTo>
                  <a:cubicBezTo>
                    <a:pt x="179" y="1372"/>
                    <a:pt x="200" y="1373"/>
                    <a:pt x="217" y="1373"/>
                  </a:cubicBezTo>
                  <a:cubicBezTo>
                    <a:pt x="253" y="1373"/>
                    <a:pt x="279" y="1370"/>
                    <a:pt x="279" y="1370"/>
                  </a:cubicBezTo>
                  <a:lnTo>
                    <a:pt x="3818" y="1376"/>
                  </a:lnTo>
                  <a:cubicBezTo>
                    <a:pt x="4288" y="1376"/>
                    <a:pt x="4664" y="987"/>
                    <a:pt x="4664" y="517"/>
                  </a:cubicBezTo>
                  <a:lnTo>
                    <a:pt x="4659" y="70"/>
                  </a:lnTo>
                  <a:cubicBezTo>
                    <a:pt x="4659" y="30"/>
                    <a:pt x="4629"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46"/>
            <p:cNvSpPr/>
            <p:nvPr/>
          </p:nvSpPr>
          <p:spPr>
            <a:xfrm>
              <a:off x="5580538" y="3460713"/>
              <a:ext cx="189261" cy="79"/>
            </a:xfrm>
            <a:custGeom>
              <a:avLst/>
              <a:gdLst/>
              <a:ahLst/>
              <a:cxnLst/>
              <a:rect l="l" t="t" r="r" b="b"/>
              <a:pathLst>
                <a:path w="2392" h="1" extrusionOk="0">
                  <a:moveTo>
                    <a:pt x="1" y="1"/>
                  </a:moveTo>
                  <a:lnTo>
                    <a:pt x="2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46"/>
            <p:cNvSpPr/>
            <p:nvPr/>
          </p:nvSpPr>
          <p:spPr>
            <a:xfrm>
              <a:off x="5575474" y="3455650"/>
              <a:ext cx="199310" cy="10682"/>
            </a:xfrm>
            <a:custGeom>
              <a:avLst/>
              <a:gdLst/>
              <a:ahLst/>
              <a:cxnLst/>
              <a:rect l="l" t="t" r="r" b="b"/>
              <a:pathLst>
                <a:path w="2519" h="135" extrusionOk="0">
                  <a:moveTo>
                    <a:pt x="65" y="1"/>
                  </a:moveTo>
                  <a:cubicBezTo>
                    <a:pt x="30" y="1"/>
                    <a:pt x="1" y="30"/>
                    <a:pt x="1" y="65"/>
                  </a:cubicBezTo>
                  <a:cubicBezTo>
                    <a:pt x="1" y="105"/>
                    <a:pt x="30" y="134"/>
                    <a:pt x="65" y="134"/>
                  </a:cubicBezTo>
                  <a:lnTo>
                    <a:pt x="2455" y="134"/>
                  </a:lnTo>
                  <a:cubicBezTo>
                    <a:pt x="2490" y="134"/>
                    <a:pt x="2518" y="105"/>
                    <a:pt x="2518" y="65"/>
                  </a:cubicBezTo>
                  <a:cubicBezTo>
                    <a:pt x="2518" y="30"/>
                    <a:pt x="2490"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46"/>
            <p:cNvSpPr/>
            <p:nvPr/>
          </p:nvSpPr>
          <p:spPr>
            <a:xfrm>
              <a:off x="5583307" y="3529549"/>
              <a:ext cx="189261" cy="79"/>
            </a:xfrm>
            <a:custGeom>
              <a:avLst/>
              <a:gdLst/>
              <a:ahLst/>
              <a:cxnLst/>
              <a:rect l="l" t="t" r="r" b="b"/>
              <a:pathLst>
                <a:path w="2392" h="1" extrusionOk="0">
                  <a:moveTo>
                    <a:pt x="1" y="1"/>
                  </a:moveTo>
                  <a:lnTo>
                    <a:pt x="2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46"/>
            <p:cNvSpPr/>
            <p:nvPr/>
          </p:nvSpPr>
          <p:spPr>
            <a:xfrm>
              <a:off x="5578243" y="3524485"/>
              <a:ext cx="199230" cy="10682"/>
            </a:xfrm>
            <a:custGeom>
              <a:avLst/>
              <a:gdLst/>
              <a:ahLst/>
              <a:cxnLst/>
              <a:rect l="l" t="t" r="r" b="b"/>
              <a:pathLst>
                <a:path w="2518" h="135" extrusionOk="0">
                  <a:moveTo>
                    <a:pt x="65" y="1"/>
                  </a:moveTo>
                  <a:cubicBezTo>
                    <a:pt x="30" y="1"/>
                    <a:pt x="1" y="30"/>
                    <a:pt x="1" y="65"/>
                  </a:cubicBezTo>
                  <a:cubicBezTo>
                    <a:pt x="1" y="105"/>
                    <a:pt x="30" y="135"/>
                    <a:pt x="65" y="135"/>
                  </a:cubicBezTo>
                  <a:lnTo>
                    <a:pt x="2455" y="135"/>
                  </a:lnTo>
                  <a:cubicBezTo>
                    <a:pt x="2490" y="135"/>
                    <a:pt x="2518" y="105"/>
                    <a:pt x="2518" y="65"/>
                  </a:cubicBezTo>
                  <a:cubicBezTo>
                    <a:pt x="2518" y="30"/>
                    <a:pt x="2490" y="1"/>
                    <a:pt x="2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46"/>
            <p:cNvSpPr/>
            <p:nvPr/>
          </p:nvSpPr>
          <p:spPr>
            <a:xfrm>
              <a:off x="5581883" y="3597514"/>
              <a:ext cx="189261" cy="79"/>
            </a:xfrm>
            <a:custGeom>
              <a:avLst/>
              <a:gdLst/>
              <a:ahLst/>
              <a:cxnLst/>
              <a:rect l="l" t="t" r="r" b="b"/>
              <a:pathLst>
                <a:path w="2392" h="1" extrusionOk="0">
                  <a:moveTo>
                    <a:pt x="1" y="1"/>
                  </a:moveTo>
                  <a:lnTo>
                    <a:pt x="2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46"/>
            <p:cNvSpPr/>
            <p:nvPr/>
          </p:nvSpPr>
          <p:spPr>
            <a:xfrm>
              <a:off x="5576977" y="3592055"/>
              <a:ext cx="199230" cy="10602"/>
            </a:xfrm>
            <a:custGeom>
              <a:avLst/>
              <a:gdLst/>
              <a:ahLst/>
              <a:cxnLst/>
              <a:rect l="l" t="t" r="r" b="b"/>
              <a:pathLst>
                <a:path w="2518" h="134" extrusionOk="0">
                  <a:moveTo>
                    <a:pt x="63" y="0"/>
                  </a:moveTo>
                  <a:cubicBezTo>
                    <a:pt x="28" y="0"/>
                    <a:pt x="0" y="30"/>
                    <a:pt x="0" y="64"/>
                  </a:cubicBezTo>
                  <a:cubicBezTo>
                    <a:pt x="0" y="105"/>
                    <a:pt x="28" y="134"/>
                    <a:pt x="63" y="134"/>
                  </a:cubicBezTo>
                  <a:lnTo>
                    <a:pt x="2453" y="134"/>
                  </a:lnTo>
                  <a:cubicBezTo>
                    <a:pt x="2488" y="134"/>
                    <a:pt x="2517" y="105"/>
                    <a:pt x="2517" y="64"/>
                  </a:cubicBezTo>
                  <a:cubicBezTo>
                    <a:pt x="2517" y="30"/>
                    <a:pt x="2488"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4" name="Google Shape;1844;p46"/>
          <p:cNvGrpSpPr/>
          <p:nvPr/>
        </p:nvGrpSpPr>
        <p:grpSpPr>
          <a:xfrm>
            <a:off x="4265139" y="3171191"/>
            <a:ext cx="120123" cy="114759"/>
            <a:chOff x="4035725" y="536525"/>
            <a:chExt cx="60200" cy="57500"/>
          </a:xfrm>
        </p:grpSpPr>
        <p:sp>
          <p:nvSpPr>
            <p:cNvPr id="1845" name="Google Shape;1845;p46"/>
            <p:cNvSpPr/>
            <p:nvPr/>
          </p:nvSpPr>
          <p:spPr>
            <a:xfrm>
              <a:off x="4036875" y="538875"/>
              <a:ext cx="56575" cy="52825"/>
            </a:xfrm>
            <a:custGeom>
              <a:avLst/>
              <a:gdLst/>
              <a:ahLst/>
              <a:cxnLst/>
              <a:rect l="l" t="t" r="r" b="b"/>
              <a:pathLst>
                <a:path w="2263" h="2113" extrusionOk="0">
                  <a:moveTo>
                    <a:pt x="1134" y="1"/>
                  </a:moveTo>
                  <a:cubicBezTo>
                    <a:pt x="618" y="1"/>
                    <a:pt x="171" y="373"/>
                    <a:pt x="86" y="894"/>
                  </a:cubicBezTo>
                  <a:cubicBezTo>
                    <a:pt x="0" y="1469"/>
                    <a:pt x="394" y="2007"/>
                    <a:pt x="975" y="2101"/>
                  </a:cubicBezTo>
                  <a:cubicBezTo>
                    <a:pt x="1028" y="2109"/>
                    <a:pt x="1081" y="2113"/>
                    <a:pt x="1134" y="2113"/>
                  </a:cubicBezTo>
                  <a:cubicBezTo>
                    <a:pt x="1645" y="2113"/>
                    <a:pt x="2096" y="1739"/>
                    <a:pt x="2175" y="1214"/>
                  </a:cubicBezTo>
                  <a:cubicBezTo>
                    <a:pt x="2262" y="639"/>
                    <a:pt x="1868" y="100"/>
                    <a:pt x="1293" y="12"/>
                  </a:cubicBezTo>
                  <a:cubicBezTo>
                    <a:pt x="1240" y="4"/>
                    <a:pt x="1186" y="1"/>
                    <a:pt x="1134" y="1"/>
                  </a:cubicBezTo>
                  <a:close/>
                </a:path>
              </a:pathLst>
            </a:custGeom>
            <a:solidFill>
              <a:srgbClr val="45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46"/>
            <p:cNvSpPr/>
            <p:nvPr/>
          </p:nvSpPr>
          <p:spPr>
            <a:xfrm>
              <a:off x="4035725" y="536525"/>
              <a:ext cx="60200" cy="57500"/>
            </a:xfrm>
            <a:custGeom>
              <a:avLst/>
              <a:gdLst/>
              <a:ahLst/>
              <a:cxnLst/>
              <a:rect l="l" t="t" r="r" b="b"/>
              <a:pathLst>
                <a:path w="2408" h="2300" extrusionOk="0">
                  <a:moveTo>
                    <a:pt x="1176" y="187"/>
                  </a:moveTo>
                  <a:cubicBezTo>
                    <a:pt x="1224" y="187"/>
                    <a:pt x="1275" y="187"/>
                    <a:pt x="1323" y="200"/>
                  </a:cubicBezTo>
                  <a:cubicBezTo>
                    <a:pt x="1850" y="280"/>
                    <a:pt x="2209" y="773"/>
                    <a:pt x="2129" y="1295"/>
                  </a:cubicBezTo>
                  <a:cubicBezTo>
                    <a:pt x="2054" y="1768"/>
                    <a:pt x="1643" y="2113"/>
                    <a:pt x="1179" y="2113"/>
                  </a:cubicBezTo>
                  <a:cubicBezTo>
                    <a:pt x="1130" y="2113"/>
                    <a:pt x="1081" y="2109"/>
                    <a:pt x="1032" y="2101"/>
                  </a:cubicBezTo>
                  <a:cubicBezTo>
                    <a:pt x="777" y="2061"/>
                    <a:pt x="557" y="1927"/>
                    <a:pt x="400" y="1719"/>
                  </a:cubicBezTo>
                  <a:cubicBezTo>
                    <a:pt x="249" y="1510"/>
                    <a:pt x="185" y="1255"/>
                    <a:pt x="226" y="1006"/>
                  </a:cubicBezTo>
                  <a:cubicBezTo>
                    <a:pt x="266" y="751"/>
                    <a:pt x="400" y="524"/>
                    <a:pt x="608" y="374"/>
                  </a:cubicBezTo>
                  <a:cubicBezTo>
                    <a:pt x="777" y="251"/>
                    <a:pt x="975" y="187"/>
                    <a:pt x="1176" y="187"/>
                  </a:cubicBezTo>
                  <a:close/>
                  <a:moveTo>
                    <a:pt x="1181" y="1"/>
                  </a:moveTo>
                  <a:cubicBezTo>
                    <a:pt x="622" y="1"/>
                    <a:pt x="131" y="407"/>
                    <a:pt x="46" y="977"/>
                  </a:cubicBezTo>
                  <a:cubicBezTo>
                    <a:pt x="0" y="1279"/>
                    <a:pt x="70" y="1579"/>
                    <a:pt x="255" y="1830"/>
                  </a:cubicBezTo>
                  <a:cubicBezTo>
                    <a:pt x="434" y="2074"/>
                    <a:pt x="702" y="2235"/>
                    <a:pt x="1002" y="2282"/>
                  </a:cubicBezTo>
                  <a:cubicBezTo>
                    <a:pt x="1061" y="2294"/>
                    <a:pt x="1119" y="2299"/>
                    <a:pt x="1176" y="2299"/>
                  </a:cubicBezTo>
                  <a:cubicBezTo>
                    <a:pt x="1733" y="2299"/>
                    <a:pt x="2228" y="1887"/>
                    <a:pt x="2314" y="1325"/>
                  </a:cubicBezTo>
                  <a:cubicBezTo>
                    <a:pt x="2407" y="698"/>
                    <a:pt x="1977" y="112"/>
                    <a:pt x="1350" y="13"/>
                  </a:cubicBezTo>
                  <a:cubicBezTo>
                    <a:pt x="1294" y="5"/>
                    <a:pt x="1237" y="1"/>
                    <a:pt x="1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2" name="Google Shape;2182;p46"/>
          <p:cNvGrpSpPr/>
          <p:nvPr/>
        </p:nvGrpSpPr>
        <p:grpSpPr>
          <a:xfrm>
            <a:off x="3589603" y="3258363"/>
            <a:ext cx="720532" cy="713393"/>
            <a:chOff x="2535900" y="2697375"/>
            <a:chExt cx="164475" cy="162875"/>
          </a:xfrm>
        </p:grpSpPr>
        <p:sp>
          <p:nvSpPr>
            <p:cNvPr id="2183" name="Google Shape;2183;p46"/>
            <p:cNvSpPr/>
            <p:nvPr/>
          </p:nvSpPr>
          <p:spPr>
            <a:xfrm>
              <a:off x="2543150" y="2705125"/>
              <a:ext cx="155050" cy="153175"/>
            </a:xfrm>
            <a:custGeom>
              <a:avLst/>
              <a:gdLst/>
              <a:ahLst/>
              <a:cxnLst/>
              <a:rect l="l" t="t" r="r" b="b"/>
              <a:pathLst>
                <a:path w="6202" h="6127" extrusionOk="0">
                  <a:moveTo>
                    <a:pt x="3102" y="1738"/>
                  </a:moveTo>
                  <a:cubicBezTo>
                    <a:pt x="3345" y="1738"/>
                    <a:pt x="3592" y="1805"/>
                    <a:pt x="3812" y="1946"/>
                  </a:cubicBezTo>
                  <a:cubicBezTo>
                    <a:pt x="4426" y="2342"/>
                    <a:pt x="4607" y="3159"/>
                    <a:pt x="4217" y="3774"/>
                  </a:cubicBezTo>
                  <a:cubicBezTo>
                    <a:pt x="3965" y="4168"/>
                    <a:pt x="3538" y="4383"/>
                    <a:pt x="3103" y="4383"/>
                  </a:cubicBezTo>
                  <a:cubicBezTo>
                    <a:pt x="2859" y="4383"/>
                    <a:pt x="2612" y="4316"/>
                    <a:pt x="2391" y="4174"/>
                  </a:cubicBezTo>
                  <a:cubicBezTo>
                    <a:pt x="1775" y="3785"/>
                    <a:pt x="1590" y="2968"/>
                    <a:pt x="1984" y="2353"/>
                  </a:cubicBezTo>
                  <a:cubicBezTo>
                    <a:pt x="2238" y="1954"/>
                    <a:pt x="2665" y="1738"/>
                    <a:pt x="3102" y="1738"/>
                  </a:cubicBezTo>
                  <a:close/>
                  <a:moveTo>
                    <a:pt x="2514" y="0"/>
                  </a:moveTo>
                  <a:cubicBezTo>
                    <a:pt x="2485" y="0"/>
                    <a:pt x="2455" y="3"/>
                    <a:pt x="2426" y="10"/>
                  </a:cubicBezTo>
                  <a:cubicBezTo>
                    <a:pt x="2206" y="56"/>
                    <a:pt x="2066" y="276"/>
                    <a:pt x="2118" y="497"/>
                  </a:cubicBezTo>
                  <a:lnTo>
                    <a:pt x="2211" y="931"/>
                  </a:lnTo>
                  <a:cubicBezTo>
                    <a:pt x="1915" y="1059"/>
                    <a:pt x="1636" y="1245"/>
                    <a:pt x="1411" y="1494"/>
                  </a:cubicBezTo>
                  <a:lnTo>
                    <a:pt x="1033" y="1256"/>
                  </a:lnTo>
                  <a:cubicBezTo>
                    <a:pt x="964" y="1212"/>
                    <a:pt x="886" y="1191"/>
                    <a:pt x="809" y="1191"/>
                  </a:cubicBezTo>
                  <a:cubicBezTo>
                    <a:pt x="674" y="1191"/>
                    <a:pt x="542" y="1256"/>
                    <a:pt x="465" y="1378"/>
                  </a:cubicBezTo>
                  <a:cubicBezTo>
                    <a:pt x="343" y="1569"/>
                    <a:pt x="401" y="1825"/>
                    <a:pt x="592" y="1946"/>
                  </a:cubicBezTo>
                  <a:lnTo>
                    <a:pt x="969" y="2184"/>
                  </a:lnTo>
                  <a:cubicBezTo>
                    <a:pt x="841" y="2498"/>
                    <a:pt x="784" y="2829"/>
                    <a:pt x="795" y="3153"/>
                  </a:cubicBezTo>
                  <a:lnTo>
                    <a:pt x="361" y="3247"/>
                  </a:lnTo>
                  <a:cubicBezTo>
                    <a:pt x="140" y="3293"/>
                    <a:pt x="0" y="3512"/>
                    <a:pt x="48" y="3734"/>
                  </a:cubicBezTo>
                  <a:cubicBezTo>
                    <a:pt x="93" y="3925"/>
                    <a:pt x="261" y="4056"/>
                    <a:pt x="450" y="4056"/>
                  </a:cubicBezTo>
                  <a:cubicBezTo>
                    <a:pt x="478" y="4056"/>
                    <a:pt x="506" y="4053"/>
                    <a:pt x="535" y="4047"/>
                  </a:cubicBezTo>
                  <a:lnTo>
                    <a:pt x="975" y="3948"/>
                  </a:lnTo>
                  <a:cubicBezTo>
                    <a:pt x="1097" y="4249"/>
                    <a:pt x="1288" y="4527"/>
                    <a:pt x="1532" y="4754"/>
                  </a:cubicBezTo>
                  <a:lnTo>
                    <a:pt x="1294" y="5132"/>
                  </a:lnTo>
                  <a:cubicBezTo>
                    <a:pt x="1173" y="5322"/>
                    <a:pt x="1224" y="5572"/>
                    <a:pt x="1416" y="5694"/>
                  </a:cubicBezTo>
                  <a:cubicBezTo>
                    <a:pt x="1485" y="5738"/>
                    <a:pt x="1563" y="5759"/>
                    <a:pt x="1640" y="5759"/>
                  </a:cubicBezTo>
                  <a:cubicBezTo>
                    <a:pt x="1775" y="5759"/>
                    <a:pt x="1907" y="5694"/>
                    <a:pt x="1984" y="5572"/>
                  </a:cubicBezTo>
                  <a:lnTo>
                    <a:pt x="2222" y="5196"/>
                  </a:lnTo>
                  <a:cubicBezTo>
                    <a:pt x="2510" y="5312"/>
                    <a:pt x="2814" y="5371"/>
                    <a:pt x="3113" y="5371"/>
                  </a:cubicBezTo>
                  <a:cubicBezTo>
                    <a:pt x="3139" y="5371"/>
                    <a:pt x="3165" y="5371"/>
                    <a:pt x="3191" y="5370"/>
                  </a:cubicBezTo>
                  <a:lnTo>
                    <a:pt x="3284" y="5804"/>
                  </a:lnTo>
                  <a:cubicBezTo>
                    <a:pt x="3329" y="5996"/>
                    <a:pt x="3498" y="6126"/>
                    <a:pt x="3687" y="6126"/>
                  </a:cubicBezTo>
                  <a:cubicBezTo>
                    <a:pt x="3715" y="6126"/>
                    <a:pt x="3743" y="6123"/>
                    <a:pt x="3772" y="6117"/>
                  </a:cubicBezTo>
                  <a:cubicBezTo>
                    <a:pt x="3992" y="6066"/>
                    <a:pt x="4137" y="5844"/>
                    <a:pt x="4085" y="5624"/>
                  </a:cubicBezTo>
                  <a:lnTo>
                    <a:pt x="3992" y="5189"/>
                  </a:lnTo>
                  <a:cubicBezTo>
                    <a:pt x="4287" y="5068"/>
                    <a:pt x="4565" y="4875"/>
                    <a:pt x="4792" y="4626"/>
                  </a:cubicBezTo>
                  <a:lnTo>
                    <a:pt x="5170" y="4870"/>
                  </a:lnTo>
                  <a:cubicBezTo>
                    <a:pt x="5237" y="4913"/>
                    <a:pt x="5313" y="4934"/>
                    <a:pt x="5389" y="4934"/>
                  </a:cubicBezTo>
                  <a:cubicBezTo>
                    <a:pt x="5525" y="4934"/>
                    <a:pt x="5659" y="4866"/>
                    <a:pt x="5738" y="4743"/>
                  </a:cubicBezTo>
                  <a:cubicBezTo>
                    <a:pt x="5860" y="4557"/>
                    <a:pt x="5802" y="4302"/>
                    <a:pt x="5609" y="4179"/>
                  </a:cubicBezTo>
                  <a:lnTo>
                    <a:pt x="5234" y="3936"/>
                  </a:lnTo>
                  <a:cubicBezTo>
                    <a:pt x="5360" y="3629"/>
                    <a:pt x="5419" y="3298"/>
                    <a:pt x="5408" y="2974"/>
                  </a:cubicBezTo>
                  <a:lnTo>
                    <a:pt x="5842" y="2880"/>
                  </a:lnTo>
                  <a:cubicBezTo>
                    <a:pt x="6062" y="2829"/>
                    <a:pt x="6201" y="2608"/>
                    <a:pt x="6155" y="2388"/>
                  </a:cubicBezTo>
                  <a:cubicBezTo>
                    <a:pt x="6111" y="2199"/>
                    <a:pt x="5945" y="2069"/>
                    <a:pt x="5757" y="2069"/>
                  </a:cubicBezTo>
                  <a:cubicBezTo>
                    <a:pt x="5726" y="2069"/>
                    <a:pt x="5694" y="2073"/>
                    <a:pt x="5662" y="2080"/>
                  </a:cubicBezTo>
                  <a:lnTo>
                    <a:pt x="5227" y="2173"/>
                  </a:lnTo>
                  <a:cubicBezTo>
                    <a:pt x="5105" y="1877"/>
                    <a:pt x="4913" y="1598"/>
                    <a:pt x="4670" y="1373"/>
                  </a:cubicBezTo>
                  <a:lnTo>
                    <a:pt x="4908" y="995"/>
                  </a:lnTo>
                  <a:cubicBezTo>
                    <a:pt x="5030" y="803"/>
                    <a:pt x="4972" y="549"/>
                    <a:pt x="4787" y="427"/>
                  </a:cubicBezTo>
                  <a:cubicBezTo>
                    <a:pt x="4718" y="384"/>
                    <a:pt x="4642" y="363"/>
                    <a:pt x="4567" y="363"/>
                  </a:cubicBezTo>
                  <a:cubicBezTo>
                    <a:pt x="4430" y="363"/>
                    <a:pt x="4296" y="431"/>
                    <a:pt x="4217" y="554"/>
                  </a:cubicBezTo>
                  <a:lnTo>
                    <a:pt x="3981" y="931"/>
                  </a:lnTo>
                  <a:cubicBezTo>
                    <a:pt x="3695" y="809"/>
                    <a:pt x="3394" y="756"/>
                    <a:pt x="3097" y="756"/>
                  </a:cubicBezTo>
                  <a:cubicBezTo>
                    <a:pt x="3069" y="756"/>
                    <a:pt x="3040" y="756"/>
                    <a:pt x="3012" y="757"/>
                  </a:cubicBezTo>
                  <a:lnTo>
                    <a:pt x="2918" y="323"/>
                  </a:lnTo>
                  <a:cubicBezTo>
                    <a:pt x="2874" y="131"/>
                    <a:pt x="2705" y="0"/>
                    <a:pt x="2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46"/>
            <p:cNvSpPr/>
            <p:nvPr/>
          </p:nvSpPr>
          <p:spPr>
            <a:xfrm>
              <a:off x="2541725" y="2703150"/>
              <a:ext cx="158650" cy="157100"/>
            </a:xfrm>
            <a:custGeom>
              <a:avLst/>
              <a:gdLst/>
              <a:ahLst/>
              <a:cxnLst/>
              <a:rect l="l" t="t" r="r" b="b"/>
              <a:pathLst>
                <a:path w="6346" h="6284" extrusionOk="0">
                  <a:moveTo>
                    <a:pt x="3161" y="1899"/>
                  </a:moveTo>
                  <a:cubicBezTo>
                    <a:pt x="3387" y="1899"/>
                    <a:pt x="3620" y="1961"/>
                    <a:pt x="3829" y="2095"/>
                  </a:cubicBezTo>
                  <a:cubicBezTo>
                    <a:pt x="4107" y="2274"/>
                    <a:pt x="4298" y="2547"/>
                    <a:pt x="4373" y="2873"/>
                  </a:cubicBezTo>
                  <a:cubicBezTo>
                    <a:pt x="4443" y="3197"/>
                    <a:pt x="4386" y="3527"/>
                    <a:pt x="4205" y="3813"/>
                  </a:cubicBezTo>
                  <a:cubicBezTo>
                    <a:pt x="4025" y="4091"/>
                    <a:pt x="3747" y="4282"/>
                    <a:pt x="3428" y="4357"/>
                  </a:cubicBezTo>
                  <a:cubicBezTo>
                    <a:pt x="3338" y="4376"/>
                    <a:pt x="3248" y="4386"/>
                    <a:pt x="3158" y="4386"/>
                  </a:cubicBezTo>
                  <a:cubicBezTo>
                    <a:pt x="2922" y="4386"/>
                    <a:pt x="2690" y="4320"/>
                    <a:pt x="2488" y="4189"/>
                  </a:cubicBezTo>
                  <a:cubicBezTo>
                    <a:pt x="2210" y="4009"/>
                    <a:pt x="2019" y="3731"/>
                    <a:pt x="1942" y="3406"/>
                  </a:cubicBezTo>
                  <a:cubicBezTo>
                    <a:pt x="1873" y="3088"/>
                    <a:pt x="1931" y="2751"/>
                    <a:pt x="2111" y="2472"/>
                  </a:cubicBezTo>
                  <a:cubicBezTo>
                    <a:pt x="2349" y="2100"/>
                    <a:pt x="2750" y="1899"/>
                    <a:pt x="3161" y="1899"/>
                  </a:cubicBezTo>
                  <a:close/>
                  <a:moveTo>
                    <a:pt x="3158" y="1740"/>
                  </a:moveTo>
                  <a:cubicBezTo>
                    <a:pt x="2694" y="1740"/>
                    <a:pt x="2242" y="1969"/>
                    <a:pt x="1977" y="2386"/>
                  </a:cubicBezTo>
                  <a:cubicBezTo>
                    <a:pt x="1775" y="2705"/>
                    <a:pt x="1706" y="3075"/>
                    <a:pt x="1786" y="3441"/>
                  </a:cubicBezTo>
                  <a:cubicBezTo>
                    <a:pt x="1867" y="3806"/>
                    <a:pt x="2089" y="4119"/>
                    <a:pt x="2402" y="4322"/>
                  </a:cubicBezTo>
                  <a:cubicBezTo>
                    <a:pt x="2633" y="4467"/>
                    <a:pt x="2889" y="4544"/>
                    <a:pt x="3155" y="4544"/>
                  </a:cubicBezTo>
                  <a:cubicBezTo>
                    <a:pt x="3254" y="4544"/>
                    <a:pt x="3358" y="4531"/>
                    <a:pt x="3457" y="4509"/>
                  </a:cubicBezTo>
                  <a:cubicBezTo>
                    <a:pt x="3829" y="4432"/>
                    <a:pt x="4135" y="4212"/>
                    <a:pt x="4338" y="3894"/>
                  </a:cubicBezTo>
                  <a:cubicBezTo>
                    <a:pt x="4542" y="3580"/>
                    <a:pt x="4606" y="3203"/>
                    <a:pt x="4530" y="2838"/>
                  </a:cubicBezTo>
                  <a:cubicBezTo>
                    <a:pt x="4448" y="2472"/>
                    <a:pt x="4228" y="2159"/>
                    <a:pt x="3915" y="1961"/>
                  </a:cubicBezTo>
                  <a:cubicBezTo>
                    <a:pt x="3680" y="1812"/>
                    <a:pt x="3417" y="1740"/>
                    <a:pt x="3158" y="1740"/>
                  </a:cubicBezTo>
                  <a:close/>
                  <a:moveTo>
                    <a:pt x="2574" y="161"/>
                  </a:moveTo>
                  <a:cubicBezTo>
                    <a:pt x="2726" y="161"/>
                    <a:pt x="2860" y="264"/>
                    <a:pt x="2895" y="419"/>
                  </a:cubicBezTo>
                  <a:lnTo>
                    <a:pt x="2993" y="854"/>
                  </a:lnTo>
                  <a:cubicBezTo>
                    <a:pt x="2998" y="891"/>
                    <a:pt x="3027" y="918"/>
                    <a:pt x="3062" y="918"/>
                  </a:cubicBezTo>
                  <a:cubicBezTo>
                    <a:pt x="3066" y="918"/>
                    <a:pt x="3070" y="918"/>
                    <a:pt x="3074" y="917"/>
                  </a:cubicBezTo>
                  <a:cubicBezTo>
                    <a:pt x="3102" y="916"/>
                    <a:pt x="3129" y="916"/>
                    <a:pt x="3157" y="916"/>
                  </a:cubicBezTo>
                  <a:cubicBezTo>
                    <a:pt x="3447" y="916"/>
                    <a:pt x="3732" y="969"/>
                    <a:pt x="4003" y="1080"/>
                  </a:cubicBezTo>
                  <a:cubicBezTo>
                    <a:pt x="4014" y="1086"/>
                    <a:pt x="4025" y="1088"/>
                    <a:pt x="4037" y="1088"/>
                  </a:cubicBezTo>
                  <a:cubicBezTo>
                    <a:pt x="4063" y="1088"/>
                    <a:pt x="4089" y="1075"/>
                    <a:pt x="4100" y="1051"/>
                  </a:cubicBezTo>
                  <a:lnTo>
                    <a:pt x="4344" y="673"/>
                  </a:lnTo>
                  <a:cubicBezTo>
                    <a:pt x="4391" y="598"/>
                    <a:pt x="4461" y="547"/>
                    <a:pt x="4547" y="529"/>
                  </a:cubicBezTo>
                  <a:cubicBezTo>
                    <a:pt x="4569" y="524"/>
                    <a:pt x="4591" y="522"/>
                    <a:pt x="4613" y="522"/>
                  </a:cubicBezTo>
                  <a:cubicBezTo>
                    <a:pt x="4678" y="522"/>
                    <a:pt x="4740" y="541"/>
                    <a:pt x="4796" y="576"/>
                  </a:cubicBezTo>
                  <a:cubicBezTo>
                    <a:pt x="4873" y="622"/>
                    <a:pt x="4924" y="697"/>
                    <a:pt x="4943" y="778"/>
                  </a:cubicBezTo>
                  <a:cubicBezTo>
                    <a:pt x="4959" y="866"/>
                    <a:pt x="4948" y="959"/>
                    <a:pt x="4895" y="1028"/>
                  </a:cubicBezTo>
                  <a:lnTo>
                    <a:pt x="4657" y="1404"/>
                  </a:lnTo>
                  <a:cubicBezTo>
                    <a:pt x="4635" y="1439"/>
                    <a:pt x="4640" y="1481"/>
                    <a:pt x="4670" y="1509"/>
                  </a:cubicBezTo>
                  <a:cubicBezTo>
                    <a:pt x="4908" y="1725"/>
                    <a:pt x="5087" y="1985"/>
                    <a:pt x="5214" y="2281"/>
                  </a:cubicBezTo>
                  <a:cubicBezTo>
                    <a:pt x="5225" y="2317"/>
                    <a:pt x="5257" y="2334"/>
                    <a:pt x="5289" y="2334"/>
                  </a:cubicBezTo>
                  <a:cubicBezTo>
                    <a:pt x="5293" y="2334"/>
                    <a:pt x="5297" y="2334"/>
                    <a:pt x="5302" y="2333"/>
                  </a:cubicBezTo>
                  <a:lnTo>
                    <a:pt x="5736" y="2234"/>
                  </a:lnTo>
                  <a:cubicBezTo>
                    <a:pt x="5761" y="2229"/>
                    <a:pt x="5785" y="2226"/>
                    <a:pt x="5809" y="2226"/>
                  </a:cubicBezTo>
                  <a:cubicBezTo>
                    <a:pt x="5962" y="2226"/>
                    <a:pt x="6097" y="2333"/>
                    <a:pt x="6131" y="2483"/>
                  </a:cubicBezTo>
                  <a:cubicBezTo>
                    <a:pt x="6172" y="2664"/>
                    <a:pt x="6062" y="2838"/>
                    <a:pt x="5882" y="2879"/>
                  </a:cubicBezTo>
                  <a:lnTo>
                    <a:pt x="5446" y="2978"/>
                  </a:lnTo>
                  <a:cubicBezTo>
                    <a:pt x="5406" y="2983"/>
                    <a:pt x="5382" y="3018"/>
                    <a:pt x="5382" y="3058"/>
                  </a:cubicBezTo>
                  <a:cubicBezTo>
                    <a:pt x="5395" y="3377"/>
                    <a:pt x="5337" y="3690"/>
                    <a:pt x="5214" y="3987"/>
                  </a:cubicBezTo>
                  <a:cubicBezTo>
                    <a:pt x="5203" y="4022"/>
                    <a:pt x="5214" y="4062"/>
                    <a:pt x="5249" y="4084"/>
                  </a:cubicBezTo>
                  <a:lnTo>
                    <a:pt x="5626" y="4322"/>
                  </a:lnTo>
                  <a:cubicBezTo>
                    <a:pt x="5696" y="4375"/>
                    <a:pt x="5749" y="4445"/>
                    <a:pt x="5771" y="4531"/>
                  </a:cubicBezTo>
                  <a:cubicBezTo>
                    <a:pt x="5789" y="4619"/>
                    <a:pt x="5771" y="4705"/>
                    <a:pt x="5725" y="4780"/>
                  </a:cubicBezTo>
                  <a:cubicBezTo>
                    <a:pt x="5662" y="4878"/>
                    <a:pt x="5555" y="4932"/>
                    <a:pt x="5446" y="4932"/>
                  </a:cubicBezTo>
                  <a:cubicBezTo>
                    <a:pt x="5385" y="4932"/>
                    <a:pt x="5323" y="4915"/>
                    <a:pt x="5267" y="4879"/>
                  </a:cubicBezTo>
                  <a:lnTo>
                    <a:pt x="4890" y="4641"/>
                  </a:lnTo>
                  <a:cubicBezTo>
                    <a:pt x="4878" y="4632"/>
                    <a:pt x="4864" y="4628"/>
                    <a:pt x="4849" y="4628"/>
                  </a:cubicBezTo>
                  <a:cubicBezTo>
                    <a:pt x="4829" y="4628"/>
                    <a:pt x="4808" y="4637"/>
                    <a:pt x="4791" y="4654"/>
                  </a:cubicBezTo>
                  <a:cubicBezTo>
                    <a:pt x="4571" y="4892"/>
                    <a:pt x="4309" y="5071"/>
                    <a:pt x="4014" y="5193"/>
                  </a:cubicBezTo>
                  <a:cubicBezTo>
                    <a:pt x="3979" y="5211"/>
                    <a:pt x="3961" y="5251"/>
                    <a:pt x="3968" y="5286"/>
                  </a:cubicBezTo>
                  <a:lnTo>
                    <a:pt x="4065" y="5720"/>
                  </a:lnTo>
                  <a:cubicBezTo>
                    <a:pt x="4084" y="5808"/>
                    <a:pt x="4065" y="5894"/>
                    <a:pt x="4019" y="5971"/>
                  </a:cubicBezTo>
                  <a:cubicBezTo>
                    <a:pt x="3974" y="6046"/>
                    <a:pt x="3898" y="6097"/>
                    <a:pt x="3811" y="6116"/>
                  </a:cubicBezTo>
                  <a:cubicBezTo>
                    <a:pt x="3788" y="6120"/>
                    <a:pt x="3764" y="6123"/>
                    <a:pt x="3741" y="6123"/>
                  </a:cubicBezTo>
                  <a:cubicBezTo>
                    <a:pt x="3679" y="6123"/>
                    <a:pt x="3617" y="6106"/>
                    <a:pt x="3567" y="6068"/>
                  </a:cubicBezTo>
                  <a:cubicBezTo>
                    <a:pt x="3492" y="6022"/>
                    <a:pt x="3439" y="5953"/>
                    <a:pt x="3422" y="5866"/>
                  </a:cubicBezTo>
                  <a:lnTo>
                    <a:pt x="3323" y="5431"/>
                  </a:lnTo>
                  <a:cubicBezTo>
                    <a:pt x="3318" y="5390"/>
                    <a:pt x="3283" y="5367"/>
                    <a:pt x="3248" y="5367"/>
                  </a:cubicBezTo>
                  <a:lnTo>
                    <a:pt x="3243" y="5367"/>
                  </a:lnTo>
                  <a:cubicBezTo>
                    <a:pt x="3214" y="5368"/>
                    <a:pt x="3186" y="5368"/>
                    <a:pt x="3158" y="5368"/>
                  </a:cubicBezTo>
                  <a:cubicBezTo>
                    <a:pt x="2868" y="5368"/>
                    <a:pt x="2584" y="5310"/>
                    <a:pt x="2314" y="5198"/>
                  </a:cubicBezTo>
                  <a:cubicBezTo>
                    <a:pt x="2305" y="5195"/>
                    <a:pt x="2296" y="5194"/>
                    <a:pt x="2287" y="5194"/>
                  </a:cubicBezTo>
                  <a:cubicBezTo>
                    <a:pt x="2258" y="5194"/>
                    <a:pt x="2229" y="5207"/>
                    <a:pt x="2215" y="5233"/>
                  </a:cubicBezTo>
                  <a:lnTo>
                    <a:pt x="1972" y="5605"/>
                  </a:lnTo>
                  <a:cubicBezTo>
                    <a:pt x="1908" y="5706"/>
                    <a:pt x="1802" y="5761"/>
                    <a:pt x="1693" y="5761"/>
                  </a:cubicBezTo>
                  <a:cubicBezTo>
                    <a:pt x="1634" y="5761"/>
                    <a:pt x="1573" y="5744"/>
                    <a:pt x="1519" y="5709"/>
                  </a:cubicBezTo>
                  <a:cubicBezTo>
                    <a:pt x="1363" y="5610"/>
                    <a:pt x="1323" y="5407"/>
                    <a:pt x="1415" y="5251"/>
                  </a:cubicBezTo>
                  <a:lnTo>
                    <a:pt x="1658" y="4874"/>
                  </a:lnTo>
                  <a:cubicBezTo>
                    <a:pt x="1676" y="4844"/>
                    <a:pt x="1676" y="4799"/>
                    <a:pt x="1647" y="4775"/>
                  </a:cubicBezTo>
                  <a:cubicBezTo>
                    <a:pt x="1409" y="4555"/>
                    <a:pt x="1230" y="4293"/>
                    <a:pt x="1101" y="3998"/>
                  </a:cubicBezTo>
                  <a:cubicBezTo>
                    <a:pt x="1092" y="3968"/>
                    <a:pt x="1061" y="3951"/>
                    <a:pt x="1030" y="3951"/>
                  </a:cubicBezTo>
                  <a:cubicBezTo>
                    <a:pt x="1025" y="3951"/>
                    <a:pt x="1020" y="3951"/>
                    <a:pt x="1015" y="3952"/>
                  </a:cubicBezTo>
                  <a:lnTo>
                    <a:pt x="574" y="4050"/>
                  </a:lnTo>
                  <a:cubicBezTo>
                    <a:pt x="553" y="4054"/>
                    <a:pt x="531" y="4056"/>
                    <a:pt x="510" y="4056"/>
                  </a:cubicBezTo>
                  <a:cubicBezTo>
                    <a:pt x="447" y="4056"/>
                    <a:pt x="382" y="4038"/>
                    <a:pt x="330" y="4004"/>
                  </a:cubicBezTo>
                  <a:cubicBezTo>
                    <a:pt x="255" y="3958"/>
                    <a:pt x="202" y="3882"/>
                    <a:pt x="185" y="3795"/>
                  </a:cubicBezTo>
                  <a:cubicBezTo>
                    <a:pt x="162" y="3708"/>
                    <a:pt x="180" y="3621"/>
                    <a:pt x="226" y="3546"/>
                  </a:cubicBezTo>
                  <a:cubicBezTo>
                    <a:pt x="272" y="3476"/>
                    <a:pt x="348" y="3423"/>
                    <a:pt x="435" y="3406"/>
                  </a:cubicBezTo>
                  <a:lnTo>
                    <a:pt x="870" y="3307"/>
                  </a:lnTo>
                  <a:cubicBezTo>
                    <a:pt x="911" y="3302"/>
                    <a:pt x="933" y="3267"/>
                    <a:pt x="933" y="3227"/>
                  </a:cubicBezTo>
                  <a:cubicBezTo>
                    <a:pt x="922" y="2908"/>
                    <a:pt x="975" y="2595"/>
                    <a:pt x="1096" y="2293"/>
                  </a:cubicBezTo>
                  <a:cubicBezTo>
                    <a:pt x="1114" y="2258"/>
                    <a:pt x="1101" y="2217"/>
                    <a:pt x="1067" y="2199"/>
                  </a:cubicBezTo>
                  <a:lnTo>
                    <a:pt x="689" y="1956"/>
                  </a:lnTo>
                  <a:cubicBezTo>
                    <a:pt x="614" y="1910"/>
                    <a:pt x="568" y="1835"/>
                    <a:pt x="545" y="1747"/>
                  </a:cubicBezTo>
                  <a:cubicBezTo>
                    <a:pt x="528" y="1666"/>
                    <a:pt x="545" y="1573"/>
                    <a:pt x="592" y="1503"/>
                  </a:cubicBezTo>
                  <a:cubicBezTo>
                    <a:pt x="638" y="1428"/>
                    <a:pt x="713" y="1377"/>
                    <a:pt x="801" y="1358"/>
                  </a:cubicBezTo>
                  <a:cubicBezTo>
                    <a:pt x="826" y="1351"/>
                    <a:pt x="852" y="1348"/>
                    <a:pt x="878" y="1348"/>
                  </a:cubicBezTo>
                  <a:cubicBezTo>
                    <a:pt x="938" y="1348"/>
                    <a:pt x="996" y="1367"/>
                    <a:pt x="1044" y="1399"/>
                  </a:cubicBezTo>
                  <a:lnTo>
                    <a:pt x="1420" y="1642"/>
                  </a:lnTo>
                  <a:cubicBezTo>
                    <a:pt x="1434" y="1650"/>
                    <a:pt x="1449" y="1653"/>
                    <a:pt x="1464" y="1653"/>
                  </a:cubicBezTo>
                  <a:cubicBezTo>
                    <a:pt x="1486" y="1653"/>
                    <a:pt x="1508" y="1645"/>
                    <a:pt x="1525" y="1631"/>
                  </a:cubicBezTo>
                  <a:cubicBezTo>
                    <a:pt x="1740" y="1393"/>
                    <a:pt x="2001" y="1208"/>
                    <a:pt x="2303" y="1086"/>
                  </a:cubicBezTo>
                  <a:cubicBezTo>
                    <a:pt x="2338" y="1074"/>
                    <a:pt x="2354" y="1034"/>
                    <a:pt x="2349" y="999"/>
                  </a:cubicBezTo>
                  <a:lnTo>
                    <a:pt x="2250" y="558"/>
                  </a:lnTo>
                  <a:cubicBezTo>
                    <a:pt x="2233" y="472"/>
                    <a:pt x="2250" y="384"/>
                    <a:pt x="2297" y="309"/>
                  </a:cubicBezTo>
                  <a:cubicBezTo>
                    <a:pt x="2343" y="239"/>
                    <a:pt x="2418" y="186"/>
                    <a:pt x="2499" y="169"/>
                  </a:cubicBezTo>
                  <a:cubicBezTo>
                    <a:pt x="2524" y="164"/>
                    <a:pt x="2550" y="161"/>
                    <a:pt x="2574" y="161"/>
                  </a:cubicBezTo>
                  <a:close/>
                  <a:moveTo>
                    <a:pt x="2577" y="1"/>
                  </a:moveTo>
                  <a:cubicBezTo>
                    <a:pt x="2542" y="1"/>
                    <a:pt x="2507" y="4"/>
                    <a:pt x="2471" y="12"/>
                  </a:cubicBezTo>
                  <a:cubicBezTo>
                    <a:pt x="2338" y="41"/>
                    <a:pt x="2233" y="117"/>
                    <a:pt x="2164" y="228"/>
                  </a:cubicBezTo>
                  <a:cubicBezTo>
                    <a:pt x="2089" y="338"/>
                    <a:pt x="2065" y="465"/>
                    <a:pt x="2094" y="593"/>
                  </a:cubicBezTo>
                  <a:lnTo>
                    <a:pt x="2175" y="964"/>
                  </a:lnTo>
                  <a:cubicBezTo>
                    <a:pt x="1902" y="1086"/>
                    <a:pt x="1664" y="1260"/>
                    <a:pt x="1455" y="1468"/>
                  </a:cubicBezTo>
                  <a:lnTo>
                    <a:pt x="1131" y="1265"/>
                  </a:lnTo>
                  <a:cubicBezTo>
                    <a:pt x="1052" y="1216"/>
                    <a:pt x="965" y="1190"/>
                    <a:pt x="875" y="1190"/>
                  </a:cubicBezTo>
                  <a:cubicBezTo>
                    <a:pt x="839" y="1190"/>
                    <a:pt x="802" y="1194"/>
                    <a:pt x="766" y="1202"/>
                  </a:cubicBezTo>
                  <a:cubicBezTo>
                    <a:pt x="638" y="1230"/>
                    <a:pt x="528" y="1307"/>
                    <a:pt x="458" y="1417"/>
                  </a:cubicBezTo>
                  <a:cubicBezTo>
                    <a:pt x="389" y="1527"/>
                    <a:pt x="365" y="1655"/>
                    <a:pt x="389" y="1782"/>
                  </a:cubicBezTo>
                  <a:cubicBezTo>
                    <a:pt x="418" y="1910"/>
                    <a:pt x="493" y="2020"/>
                    <a:pt x="603" y="2089"/>
                  </a:cubicBezTo>
                  <a:lnTo>
                    <a:pt x="927" y="2298"/>
                  </a:lnTo>
                  <a:cubicBezTo>
                    <a:pt x="817" y="2577"/>
                    <a:pt x="772" y="2866"/>
                    <a:pt x="772" y="3168"/>
                  </a:cubicBezTo>
                  <a:lnTo>
                    <a:pt x="400" y="3249"/>
                  </a:lnTo>
                  <a:cubicBezTo>
                    <a:pt x="272" y="3278"/>
                    <a:pt x="162" y="3353"/>
                    <a:pt x="92" y="3465"/>
                  </a:cubicBezTo>
                  <a:cubicBezTo>
                    <a:pt x="23" y="3575"/>
                    <a:pt x="0" y="3701"/>
                    <a:pt x="28" y="3830"/>
                  </a:cubicBezTo>
                  <a:cubicBezTo>
                    <a:pt x="57" y="3958"/>
                    <a:pt x="132" y="4068"/>
                    <a:pt x="244" y="4137"/>
                  </a:cubicBezTo>
                  <a:cubicBezTo>
                    <a:pt x="323" y="4187"/>
                    <a:pt x="411" y="4214"/>
                    <a:pt x="501" y="4214"/>
                  </a:cubicBezTo>
                  <a:cubicBezTo>
                    <a:pt x="537" y="4214"/>
                    <a:pt x="573" y="4209"/>
                    <a:pt x="609" y="4201"/>
                  </a:cubicBezTo>
                  <a:lnTo>
                    <a:pt x="980" y="4119"/>
                  </a:lnTo>
                  <a:cubicBezTo>
                    <a:pt x="1107" y="4392"/>
                    <a:pt x="1275" y="4636"/>
                    <a:pt x="1490" y="4844"/>
                  </a:cubicBezTo>
                  <a:lnTo>
                    <a:pt x="1281" y="5163"/>
                  </a:lnTo>
                  <a:cubicBezTo>
                    <a:pt x="1136" y="5396"/>
                    <a:pt x="1206" y="5698"/>
                    <a:pt x="1433" y="5843"/>
                  </a:cubicBezTo>
                  <a:cubicBezTo>
                    <a:pt x="1514" y="5895"/>
                    <a:pt x="1605" y="5920"/>
                    <a:pt x="1695" y="5920"/>
                  </a:cubicBezTo>
                  <a:cubicBezTo>
                    <a:pt x="1855" y="5920"/>
                    <a:pt x="2013" y="5840"/>
                    <a:pt x="2105" y="5692"/>
                  </a:cubicBezTo>
                  <a:lnTo>
                    <a:pt x="2314" y="5372"/>
                  </a:lnTo>
                  <a:cubicBezTo>
                    <a:pt x="2592" y="5477"/>
                    <a:pt x="2882" y="5529"/>
                    <a:pt x="3184" y="5529"/>
                  </a:cubicBezTo>
                  <a:lnTo>
                    <a:pt x="3265" y="5901"/>
                  </a:lnTo>
                  <a:cubicBezTo>
                    <a:pt x="3294" y="6028"/>
                    <a:pt x="3369" y="6138"/>
                    <a:pt x="3481" y="6207"/>
                  </a:cubicBezTo>
                  <a:cubicBezTo>
                    <a:pt x="3556" y="6255"/>
                    <a:pt x="3648" y="6284"/>
                    <a:pt x="3741" y="6284"/>
                  </a:cubicBezTo>
                  <a:cubicBezTo>
                    <a:pt x="3776" y="6284"/>
                    <a:pt x="3811" y="6277"/>
                    <a:pt x="3845" y="6271"/>
                  </a:cubicBezTo>
                  <a:cubicBezTo>
                    <a:pt x="3974" y="6242"/>
                    <a:pt x="4084" y="6167"/>
                    <a:pt x="4153" y="6057"/>
                  </a:cubicBezTo>
                  <a:cubicBezTo>
                    <a:pt x="4223" y="5947"/>
                    <a:pt x="4246" y="5813"/>
                    <a:pt x="4223" y="5685"/>
                  </a:cubicBezTo>
                  <a:lnTo>
                    <a:pt x="4135" y="5315"/>
                  </a:lnTo>
                  <a:cubicBezTo>
                    <a:pt x="4408" y="5193"/>
                    <a:pt x="4652" y="5024"/>
                    <a:pt x="4860" y="4810"/>
                  </a:cubicBezTo>
                  <a:lnTo>
                    <a:pt x="5186" y="5013"/>
                  </a:lnTo>
                  <a:cubicBezTo>
                    <a:pt x="5268" y="5067"/>
                    <a:pt x="5359" y="5093"/>
                    <a:pt x="5449" y="5093"/>
                  </a:cubicBezTo>
                  <a:cubicBezTo>
                    <a:pt x="5609" y="5093"/>
                    <a:pt x="5766" y="5012"/>
                    <a:pt x="5859" y="4868"/>
                  </a:cubicBezTo>
                  <a:cubicBezTo>
                    <a:pt x="5928" y="4758"/>
                    <a:pt x="5952" y="4624"/>
                    <a:pt x="5923" y="4496"/>
                  </a:cubicBezTo>
                  <a:cubicBezTo>
                    <a:pt x="5899" y="4370"/>
                    <a:pt x="5818" y="4258"/>
                    <a:pt x="5708" y="4189"/>
                  </a:cubicBezTo>
                  <a:lnTo>
                    <a:pt x="5388" y="3987"/>
                  </a:lnTo>
                  <a:cubicBezTo>
                    <a:pt x="5492" y="3708"/>
                    <a:pt x="5545" y="3417"/>
                    <a:pt x="5545" y="3117"/>
                  </a:cubicBezTo>
                  <a:lnTo>
                    <a:pt x="5917" y="3035"/>
                  </a:lnTo>
                  <a:cubicBezTo>
                    <a:pt x="6177" y="2978"/>
                    <a:pt x="6346" y="2716"/>
                    <a:pt x="6287" y="2448"/>
                  </a:cubicBezTo>
                  <a:cubicBezTo>
                    <a:pt x="6238" y="2223"/>
                    <a:pt x="6035" y="2067"/>
                    <a:pt x="5813" y="2067"/>
                  </a:cubicBezTo>
                  <a:cubicBezTo>
                    <a:pt x="5778" y="2067"/>
                    <a:pt x="5743" y="2070"/>
                    <a:pt x="5708" y="2078"/>
                  </a:cubicBezTo>
                  <a:lnTo>
                    <a:pt x="5331" y="2159"/>
                  </a:lnTo>
                  <a:cubicBezTo>
                    <a:pt x="5208" y="1886"/>
                    <a:pt x="5040" y="1642"/>
                    <a:pt x="4826" y="1439"/>
                  </a:cubicBezTo>
                  <a:lnTo>
                    <a:pt x="5034" y="1115"/>
                  </a:lnTo>
                  <a:cubicBezTo>
                    <a:pt x="5104" y="1005"/>
                    <a:pt x="5128" y="877"/>
                    <a:pt x="5098" y="750"/>
                  </a:cubicBezTo>
                  <a:cubicBezTo>
                    <a:pt x="5069" y="622"/>
                    <a:pt x="4994" y="512"/>
                    <a:pt x="4884" y="442"/>
                  </a:cubicBezTo>
                  <a:cubicBezTo>
                    <a:pt x="4805" y="388"/>
                    <a:pt x="4713" y="361"/>
                    <a:pt x="4620" y="361"/>
                  </a:cubicBezTo>
                  <a:cubicBezTo>
                    <a:pt x="4584" y="361"/>
                    <a:pt x="4548" y="365"/>
                    <a:pt x="4512" y="373"/>
                  </a:cubicBezTo>
                  <a:cubicBezTo>
                    <a:pt x="4386" y="402"/>
                    <a:pt x="4281" y="477"/>
                    <a:pt x="4205" y="587"/>
                  </a:cubicBezTo>
                  <a:lnTo>
                    <a:pt x="4003" y="912"/>
                  </a:lnTo>
                  <a:cubicBezTo>
                    <a:pt x="3738" y="807"/>
                    <a:pt x="3467" y="755"/>
                    <a:pt x="3177" y="755"/>
                  </a:cubicBezTo>
                  <a:cubicBezTo>
                    <a:pt x="3162" y="755"/>
                    <a:pt x="3148" y="755"/>
                    <a:pt x="3133" y="756"/>
                  </a:cubicBezTo>
                  <a:lnTo>
                    <a:pt x="3051" y="384"/>
                  </a:lnTo>
                  <a:cubicBezTo>
                    <a:pt x="3001" y="153"/>
                    <a:pt x="2799"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46"/>
            <p:cNvSpPr/>
            <p:nvPr/>
          </p:nvSpPr>
          <p:spPr>
            <a:xfrm>
              <a:off x="2538075" y="2699425"/>
              <a:ext cx="155200" cy="153100"/>
            </a:xfrm>
            <a:custGeom>
              <a:avLst/>
              <a:gdLst/>
              <a:ahLst/>
              <a:cxnLst/>
              <a:rect l="l" t="t" r="r" b="b"/>
              <a:pathLst>
                <a:path w="6208" h="6124" extrusionOk="0">
                  <a:moveTo>
                    <a:pt x="3106" y="1739"/>
                  </a:moveTo>
                  <a:cubicBezTo>
                    <a:pt x="3350" y="1739"/>
                    <a:pt x="3597" y="1807"/>
                    <a:pt x="3817" y="1949"/>
                  </a:cubicBezTo>
                  <a:cubicBezTo>
                    <a:pt x="4433" y="2343"/>
                    <a:pt x="4612" y="3161"/>
                    <a:pt x="4218" y="3775"/>
                  </a:cubicBezTo>
                  <a:cubicBezTo>
                    <a:pt x="3965" y="4170"/>
                    <a:pt x="3538" y="4385"/>
                    <a:pt x="3102" y="4385"/>
                  </a:cubicBezTo>
                  <a:cubicBezTo>
                    <a:pt x="2858" y="4385"/>
                    <a:pt x="2611" y="4318"/>
                    <a:pt x="2390" y="4176"/>
                  </a:cubicBezTo>
                  <a:cubicBezTo>
                    <a:pt x="1775" y="3781"/>
                    <a:pt x="1596" y="2964"/>
                    <a:pt x="1991" y="2348"/>
                  </a:cubicBezTo>
                  <a:cubicBezTo>
                    <a:pt x="2243" y="1955"/>
                    <a:pt x="2670" y="1739"/>
                    <a:pt x="3106" y="1739"/>
                  </a:cubicBezTo>
                  <a:close/>
                  <a:moveTo>
                    <a:pt x="2524" y="0"/>
                  </a:moveTo>
                  <a:cubicBezTo>
                    <a:pt x="2493" y="0"/>
                    <a:pt x="2462" y="4"/>
                    <a:pt x="2431" y="11"/>
                  </a:cubicBezTo>
                  <a:cubicBezTo>
                    <a:pt x="2211" y="57"/>
                    <a:pt x="2072" y="278"/>
                    <a:pt x="2118" y="498"/>
                  </a:cubicBezTo>
                  <a:lnTo>
                    <a:pt x="2216" y="934"/>
                  </a:lnTo>
                  <a:cubicBezTo>
                    <a:pt x="1914" y="1061"/>
                    <a:pt x="1643" y="1247"/>
                    <a:pt x="1410" y="1496"/>
                  </a:cubicBezTo>
                  <a:lnTo>
                    <a:pt x="1033" y="1253"/>
                  </a:lnTo>
                  <a:cubicBezTo>
                    <a:pt x="967" y="1209"/>
                    <a:pt x="892" y="1188"/>
                    <a:pt x="818" y="1188"/>
                  </a:cubicBezTo>
                  <a:cubicBezTo>
                    <a:pt x="683" y="1188"/>
                    <a:pt x="549" y="1256"/>
                    <a:pt x="471" y="1379"/>
                  </a:cubicBezTo>
                  <a:cubicBezTo>
                    <a:pt x="348" y="1571"/>
                    <a:pt x="407" y="1821"/>
                    <a:pt x="592" y="1943"/>
                  </a:cubicBezTo>
                  <a:lnTo>
                    <a:pt x="969" y="2187"/>
                  </a:lnTo>
                  <a:cubicBezTo>
                    <a:pt x="842" y="2500"/>
                    <a:pt x="789" y="2824"/>
                    <a:pt x="801" y="3149"/>
                  </a:cubicBezTo>
                  <a:lnTo>
                    <a:pt x="366" y="3248"/>
                  </a:lnTo>
                  <a:cubicBezTo>
                    <a:pt x="146" y="3294"/>
                    <a:pt x="0" y="3515"/>
                    <a:pt x="53" y="3735"/>
                  </a:cubicBezTo>
                  <a:cubicBezTo>
                    <a:pt x="93" y="3927"/>
                    <a:pt x="266" y="4057"/>
                    <a:pt x="456" y="4057"/>
                  </a:cubicBezTo>
                  <a:cubicBezTo>
                    <a:pt x="484" y="4057"/>
                    <a:pt x="512" y="4054"/>
                    <a:pt x="540" y="4048"/>
                  </a:cubicBezTo>
                  <a:lnTo>
                    <a:pt x="975" y="3949"/>
                  </a:lnTo>
                  <a:cubicBezTo>
                    <a:pt x="1103" y="4251"/>
                    <a:pt x="1288" y="4524"/>
                    <a:pt x="1538" y="4755"/>
                  </a:cubicBezTo>
                  <a:lnTo>
                    <a:pt x="1295" y="5133"/>
                  </a:lnTo>
                  <a:cubicBezTo>
                    <a:pt x="1172" y="5319"/>
                    <a:pt x="1231" y="5574"/>
                    <a:pt x="1421" y="5695"/>
                  </a:cubicBezTo>
                  <a:cubicBezTo>
                    <a:pt x="1490" y="5739"/>
                    <a:pt x="1566" y="5760"/>
                    <a:pt x="1641" y="5760"/>
                  </a:cubicBezTo>
                  <a:cubicBezTo>
                    <a:pt x="1775" y="5760"/>
                    <a:pt x="1906" y="5693"/>
                    <a:pt x="1984" y="5574"/>
                  </a:cubicBezTo>
                  <a:lnTo>
                    <a:pt x="2228" y="5197"/>
                  </a:lnTo>
                  <a:cubicBezTo>
                    <a:pt x="2513" y="5314"/>
                    <a:pt x="2809" y="5367"/>
                    <a:pt x="3105" y="5367"/>
                  </a:cubicBezTo>
                  <a:cubicBezTo>
                    <a:pt x="3134" y="5367"/>
                    <a:pt x="3162" y="5366"/>
                    <a:pt x="3191" y="5365"/>
                  </a:cubicBezTo>
                  <a:lnTo>
                    <a:pt x="3290" y="5800"/>
                  </a:lnTo>
                  <a:cubicBezTo>
                    <a:pt x="3329" y="5994"/>
                    <a:pt x="3497" y="6124"/>
                    <a:pt x="3683" y="6124"/>
                  </a:cubicBezTo>
                  <a:cubicBezTo>
                    <a:pt x="3714" y="6124"/>
                    <a:pt x="3746" y="6120"/>
                    <a:pt x="3777" y="6113"/>
                  </a:cubicBezTo>
                  <a:cubicBezTo>
                    <a:pt x="3997" y="6067"/>
                    <a:pt x="4136" y="5847"/>
                    <a:pt x="4090" y="5626"/>
                  </a:cubicBezTo>
                  <a:lnTo>
                    <a:pt x="3991" y="5191"/>
                  </a:lnTo>
                  <a:cubicBezTo>
                    <a:pt x="4294" y="5063"/>
                    <a:pt x="4566" y="4878"/>
                    <a:pt x="4798" y="4629"/>
                  </a:cubicBezTo>
                  <a:lnTo>
                    <a:pt x="5175" y="4872"/>
                  </a:lnTo>
                  <a:cubicBezTo>
                    <a:pt x="5241" y="4915"/>
                    <a:pt x="5315" y="4936"/>
                    <a:pt x="5390" y="4936"/>
                  </a:cubicBezTo>
                  <a:cubicBezTo>
                    <a:pt x="5525" y="4936"/>
                    <a:pt x="5659" y="4868"/>
                    <a:pt x="5737" y="4744"/>
                  </a:cubicBezTo>
                  <a:cubicBezTo>
                    <a:pt x="5860" y="4554"/>
                    <a:pt x="5801" y="4303"/>
                    <a:pt x="5616" y="4182"/>
                  </a:cubicBezTo>
                  <a:lnTo>
                    <a:pt x="5239" y="3938"/>
                  </a:lnTo>
                  <a:cubicBezTo>
                    <a:pt x="5367" y="3625"/>
                    <a:pt x="5418" y="3301"/>
                    <a:pt x="5407" y="2975"/>
                  </a:cubicBezTo>
                  <a:lnTo>
                    <a:pt x="5842" y="2876"/>
                  </a:lnTo>
                  <a:cubicBezTo>
                    <a:pt x="6069" y="2830"/>
                    <a:pt x="6208" y="2610"/>
                    <a:pt x="6155" y="2389"/>
                  </a:cubicBezTo>
                  <a:cubicBezTo>
                    <a:pt x="6115" y="2197"/>
                    <a:pt x="5943" y="2067"/>
                    <a:pt x="5753" y="2067"/>
                  </a:cubicBezTo>
                  <a:cubicBezTo>
                    <a:pt x="5725" y="2067"/>
                    <a:pt x="5696" y="2070"/>
                    <a:pt x="5668" y="2075"/>
                  </a:cubicBezTo>
                  <a:lnTo>
                    <a:pt x="5233" y="2174"/>
                  </a:lnTo>
                  <a:cubicBezTo>
                    <a:pt x="5105" y="1874"/>
                    <a:pt x="4920" y="1601"/>
                    <a:pt x="4671" y="1368"/>
                  </a:cubicBezTo>
                  <a:lnTo>
                    <a:pt x="4914" y="991"/>
                  </a:lnTo>
                  <a:cubicBezTo>
                    <a:pt x="5036" y="806"/>
                    <a:pt x="4977" y="551"/>
                    <a:pt x="4786" y="428"/>
                  </a:cubicBezTo>
                  <a:cubicBezTo>
                    <a:pt x="4718" y="385"/>
                    <a:pt x="4642" y="365"/>
                    <a:pt x="4567" y="365"/>
                  </a:cubicBezTo>
                  <a:cubicBezTo>
                    <a:pt x="4433" y="365"/>
                    <a:pt x="4302" y="431"/>
                    <a:pt x="4224" y="551"/>
                  </a:cubicBezTo>
                  <a:lnTo>
                    <a:pt x="3980" y="927"/>
                  </a:lnTo>
                  <a:cubicBezTo>
                    <a:pt x="3697" y="812"/>
                    <a:pt x="3403" y="758"/>
                    <a:pt x="3110" y="758"/>
                  </a:cubicBezTo>
                  <a:cubicBezTo>
                    <a:pt x="3079" y="758"/>
                    <a:pt x="3048" y="759"/>
                    <a:pt x="3017" y="760"/>
                  </a:cubicBezTo>
                  <a:lnTo>
                    <a:pt x="2918" y="324"/>
                  </a:lnTo>
                  <a:cubicBezTo>
                    <a:pt x="2879" y="130"/>
                    <a:pt x="2711" y="0"/>
                    <a:pt x="2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46"/>
            <p:cNvSpPr/>
            <p:nvPr/>
          </p:nvSpPr>
          <p:spPr>
            <a:xfrm>
              <a:off x="2535900" y="2697375"/>
              <a:ext cx="158800" cy="157225"/>
            </a:xfrm>
            <a:custGeom>
              <a:avLst/>
              <a:gdLst/>
              <a:ahLst/>
              <a:cxnLst/>
              <a:rect l="l" t="t" r="r" b="b"/>
              <a:pathLst>
                <a:path w="6352" h="6289" extrusionOk="0">
                  <a:moveTo>
                    <a:pt x="3195" y="1901"/>
                  </a:moveTo>
                  <a:cubicBezTo>
                    <a:pt x="3429" y="1901"/>
                    <a:pt x="3658" y="1969"/>
                    <a:pt x="3859" y="2095"/>
                  </a:cubicBezTo>
                  <a:cubicBezTo>
                    <a:pt x="4143" y="2274"/>
                    <a:pt x="4333" y="2553"/>
                    <a:pt x="4403" y="2877"/>
                  </a:cubicBezTo>
                  <a:cubicBezTo>
                    <a:pt x="4479" y="3202"/>
                    <a:pt x="4415" y="3533"/>
                    <a:pt x="4241" y="3811"/>
                  </a:cubicBezTo>
                  <a:cubicBezTo>
                    <a:pt x="4002" y="4185"/>
                    <a:pt x="3598" y="4387"/>
                    <a:pt x="3187" y="4387"/>
                  </a:cubicBezTo>
                  <a:cubicBezTo>
                    <a:pt x="2959" y="4387"/>
                    <a:pt x="2729" y="4324"/>
                    <a:pt x="2523" y="4194"/>
                  </a:cubicBezTo>
                  <a:cubicBezTo>
                    <a:pt x="2239" y="4015"/>
                    <a:pt x="2049" y="3736"/>
                    <a:pt x="1979" y="3410"/>
                  </a:cubicBezTo>
                  <a:cubicBezTo>
                    <a:pt x="1909" y="3086"/>
                    <a:pt x="1967" y="2756"/>
                    <a:pt x="2141" y="2478"/>
                  </a:cubicBezTo>
                  <a:cubicBezTo>
                    <a:pt x="2322" y="2192"/>
                    <a:pt x="2600" y="2001"/>
                    <a:pt x="2924" y="1932"/>
                  </a:cubicBezTo>
                  <a:cubicBezTo>
                    <a:pt x="3015" y="1911"/>
                    <a:pt x="3105" y="1901"/>
                    <a:pt x="3195" y="1901"/>
                  </a:cubicBezTo>
                  <a:close/>
                  <a:moveTo>
                    <a:pt x="3198" y="1741"/>
                  </a:moveTo>
                  <a:cubicBezTo>
                    <a:pt x="3095" y="1741"/>
                    <a:pt x="2992" y="1752"/>
                    <a:pt x="2890" y="1775"/>
                  </a:cubicBezTo>
                  <a:cubicBezTo>
                    <a:pt x="2523" y="1857"/>
                    <a:pt x="2210" y="2071"/>
                    <a:pt x="2008" y="2390"/>
                  </a:cubicBezTo>
                  <a:cubicBezTo>
                    <a:pt x="1811" y="2703"/>
                    <a:pt x="1741" y="3080"/>
                    <a:pt x="1822" y="3445"/>
                  </a:cubicBezTo>
                  <a:cubicBezTo>
                    <a:pt x="1904" y="3811"/>
                    <a:pt x="2118" y="4125"/>
                    <a:pt x="2437" y="4328"/>
                  </a:cubicBezTo>
                  <a:cubicBezTo>
                    <a:pt x="2670" y="4473"/>
                    <a:pt x="2930" y="4548"/>
                    <a:pt x="3192" y="4548"/>
                  </a:cubicBezTo>
                  <a:cubicBezTo>
                    <a:pt x="3650" y="4548"/>
                    <a:pt x="4108" y="4315"/>
                    <a:pt x="4375" y="3898"/>
                  </a:cubicBezTo>
                  <a:cubicBezTo>
                    <a:pt x="4577" y="3584"/>
                    <a:pt x="4641" y="3209"/>
                    <a:pt x="4560" y="2842"/>
                  </a:cubicBezTo>
                  <a:cubicBezTo>
                    <a:pt x="4479" y="2478"/>
                    <a:pt x="4264" y="2164"/>
                    <a:pt x="3945" y="1961"/>
                  </a:cubicBezTo>
                  <a:cubicBezTo>
                    <a:pt x="3719" y="1815"/>
                    <a:pt x="3461" y="1741"/>
                    <a:pt x="3198" y="1741"/>
                  </a:cubicBezTo>
                  <a:close/>
                  <a:moveTo>
                    <a:pt x="2602" y="162"/>
                  </a:moveTo>
                  <a:cubicBezTo>
                    <a:pt x="2757" y="162"/>
                    <a:pt x="2895" y="266"/>
                    <a:pt x="2930" y="424"/>
                  </a:cubicBezTo>
                  <a:lnTo>
                    <a:pt x="3023" y="859"/>
                  </a:lnTo>
                  <a:cubicBezTo>
                    <a:pt x="3034" y="893"/>
                    <a:pt x="3069" y="923"/>
                    <a:pt x="3104" y="923"/>
                  </a:cubicBezTo>
                  <a:cubicBezTo>
                    <a:pt x="3143" y="920"/>
                    <a:pt x="3181" y="919"/>
                    <a:pt x="3220" y="919"/>
                  </a:cubicBezTo>
                  <a:cubicBezTo>
                    <a:pt x="3503" y="919"/>
                    <a:pt x="3777" y="978"/>
                    <a:pt x="4038" y="1085"/>
                  </a:cubicBezTo>
                  <a:cubicBezTo>
                    <a:pt x="4048" y="1090"/>
                    <a:pt x="4058" y="1092"/>
                    <a:pt x="4067" y="1092"/>
                  </a:cubicBezTo>
                  <a:cubicBezTo>
                    <a:pt x="4094" y="1092"/>
                    <a:pt x="4120" y="1077"/>
                    <a:pt x="4137" y="1056"/>
                  </a:cubicBezTo>
                  <a:lnTo>
                    <a:pt x="4375" y="679"/>
                  </a:lnTo>
                  <a:cubicBezTo>
                    <a:pt x="4437" y="579"/>
                    <a:pt x="4541" y="526"/>
                    <a:pt x="4649" y="526"/>
                  </a:cubicBezTo>
                  <a:cubicBezTo>
                    <a:pt x="4712" y="526"/>
                    <a:pt x="4776" y="544"/>
                    <a:pt x="4833" y="580"/>
                  </a:cubicBezTo>
                  <a:cubicBezTo>
                    <a:pt x="4908" y="626"/>
                    <a:pt x="4954" y="696"/>
                    <a:pt x="4978" y="783"/>
                  </a:cubicBezTo>
                  <a:cubicBezTo>
                    <a:pt x="4995" y="870"/>
                    <a:pt x="4978" y="957"/>
                    <a:pt x="4932" y="1033"/>
                  </a:cubicBezTo>
                  <a:lnTo>
                    <a:pt x="4694" y="1410"/>
                  </a:lnTo>
                  <a:cubicBezTo>
                    <a:pt x="4670" y="1445"/>
                    <a:pt x="4676" y="1485"/>
                    <a:pt x="4705" y="1509"/>
                  </a:cubicBezTo>
                  <a:cubicBezTo>
                    <a:pt x="4937" y="1729"/>
                    <a:pt x="5123" y="1990"/>
                    <a:pt x="5245" y="2286"/>
                  </a:cubicBezTo>
                  <a:cubicBezTo>
                    <a:pt x="5259" y="2314"/>
                    <a:pt x="5284" y="2335"/>
                    <a:pt x="5315" y="2335"/>
                  </a:cubicBezTo>
                  <a:cubicBezTo>
                    <a:pt x="5322" y="2335"/>
                    <a:pt x="5330" y="2334"/>
                    <a:pt x="5337" y="2331"/>
                  </a:cubicBezTo>
                  <a:lnTo>
                    <a:pt x="5773" y="2240"/>
                  </a:lnTo>
                  <a:cubicBezTo>
                    <a:pt x="5799" y="2233"/>
                    <a:pt x="5824" y="2229"/>
                    <a:pt x="5850" y="2229"/>
                  </a:cubicBezTo>
                  <a:cubicBezTo>
                    <a:pt x="5910" y="2229"/>
                    <a:pt x="5969" y="2248"/>
                    <a:pt x="6022" y="2280"/>
                  </a:cubicBezTo>
                  <a:cubicBezTo>
                    <a:pt x="6097" y="2331"/>
                    <a:pt x="6150" y="2401"/>
                    <a:pt x="6167" y="2489"/>
                  </a:cubicBezTo>
                  <a:cubicBezTo>
                    <a:pt x="6185" y="2575"/>
                    <a:pt x="6167" y="2663"/>
                    <a:pt x="6121" y="2738"/>
                  </a:cubicBezTo>
                  <a:cubicBezTo>
                    <a:pt x="6073" y="2813"/>
                    <a:pt x="5998" y="2866"/>
                    <a:pt x="5918" y="2883"/>
                  </a:cubicBezTo>
                  <a:lnTo>
                    <a:pt x="5476" y="2976"/>
                  </a:lnTo>
                  <a:cubicBezTo>
                    <a:pt x="5441" y="2987"/>
                    <a:pt x="5412" y="3022"/>
                    <a:pt x="5419" y="3057"/>
                  </a:cubicBezTo>
                  <a:cubicBezTo>
                    <a:pt x="5430" y="3383"/>
                    <a:pt x="5372" y="3696"/>
                    <a:pt x="5251" y="3991"/>
                  </a:cubicBezTo>
                  <a:cubicBezTo>
                    <a:pt x="5233" y="4026"/>
                    <a:pt x="5251" y="4066"/>
                    <a:pt x="5280" y="4090"/>
                  </a:cubicBezTo>
                  <a:lnTo>
                    <a:pt x="5656" y="4328"/>
                  </a:lnTo>
                  <a:cubicBezTo>
                    <a:pt x="5732" y="4374"/>
                    <a:pt x="5784" y="4449"/>
                    <a:pt x="5802" y="4537"/>
                  </a:cubicBezTo>
                  <a:cubicBezTo>
                    <a:pt x="5819" y="4623"/>
                    <a:pt x="5808" y="4711"/>
                    <a:pt x="5760" y="4786"/>
                  </a:cubicBezTo>
                  <a:cubicBezTo>
                    <a:pt x="5698" y="4883"/>
                    <a:pt x="5589" y="4937"/>
                    <a:pt x="5479" y="4937"/>
                  </a:cubicBezTo>
                  <a:cubicBezTo>
                    <a:pt x="5418" y="4937"/>
                    <a:pt x="5356" y="4920"/>
                    <a:pt x="5302" y="4885"/>
                  </a:cubicBezTo>
                  <a:lnTo>
                    <a:pt x="4925" y="4647"/>
                  </a:lnTo>
                  <a:cubicBezTo>
                    <a:pt x="4910" y="4637"/>
                    <a:pt x="4895" y="4632"/>
                    <a:pt x="4880" y="4632"/>
                  </a:cubicBezTo>
                  <a:cubicBezTo>
                    <a:pt x="4859" y="4632"/>
                    <a:pt x="4840" y="4641"/>
                    <a:pt x="4827" y="4658"/>
                  </a:cubicBezTo>
                  <a:cubicBezTo>
                    <a:pt x="4606" y="4890"/>
                    <a:pt x="4346" y="5075"/>
                    <a:pt x="4049" y="5198"/>
                  </a:cubicBezTo>
                  <a:cubicBezTo>
                    <a:pt x="4014" y="5215"/>
                    <a:pt x="3992" y="5249"/>
                    <a:pt x="4003" y="5290"/>
                  </a:cubicBezTo>
                  <a:lnTo>
                    <a:pt x="4097" y="5726"/>
                  </a:lnTo>
                  <a:cubicBezTo>
                    <a:pt x="4137" y="5905"/>
                    <a:pt x="4027" y="6079"/>
                    <a:pt x="3846" y="6120"/>
                  </a:cubicBezTo>
                  <a:cubicBezTo>
                    <a:pt x="3824" y="6124"/>
                    <a:pt x="3801" y="6126"/>
                    <a:pt x="3780" y="6126"/>
                  </a:cubicBezTo>
                  <a:cubicBezTo>
                    <a:pt x="3625" y="6126"/>
                    <a:pt x="3487" y="6022"/>
                    <a:pt x="3452" y="5865"/>
                  </a:cubicBezTo>
                  <a:lnTo>
                    <a:pt x="3359" y="5429"/>
                  </a:lnTo>
                  <a:cubicBezTo>
                    <a:pt x="3348" y="5394"/>
                    <a:pt x="3318" y="5366"/>
                    <a:pt x="3278" y="5366"/>
                  </a:cubicBezTo>
                  <a:cubicBezTo>
                    <a:pt x="3242" y="5368"/>
                    <a:pt x="3205" y="5369"/>
                    <a:pt x="3169" y="5369"/>
                  </a:cubicBezTo>
                  <a:cubicBezTo>
                    <a:pt x="2884" y="5369"/>
                    <a:pt x="2607" y="5311"/>
                    <a:pt x="2344" y="5204"/>
                  </a:cubicBezTo>
                  <a:cubicBezTo>
                    <a:pt x="2334" y="5199"/>
                    <a:pt x="2324" y="5196"/>
                    <a:pt x="2314" y="5196"/>
                  </a:cubicBezTo>
                  <a:cubicBezTo>
                    <a:pt x="2288" y="5196"/>
                    <a:pt x="2262" y="5212"/>
                    <a:pt x="2245" y="5233"/>
                  </a:cubicBezTo>
                  <a:lnTo>
                    <a:pt x="2008" y="5610"/>
                  </a:lnTo>
                  <a:cubicBezTo>
                    <a:pt x="1946" y="5709"/>
                    <a:pt x="1841" y="5761"/>
                    <a:pt x="1733" y="5761"/>
                  </a:cubicBezTo>
                  <a:cubicBezTo>
                    <a:pt x="1670" y="5761"/>
                    <a:pt x="1607" y="5744"/>
                    <a:pt x="1549" y="5708"/>
                  </a:cubicBezTo>
                  <a:cubicBezTo>
                    <a:pt x="1399" y="5616"/>
                    <a:pt x="1353" y="5407"/>
                    <a:pt x="1451" y="5255"/>
                  </a:cubicBezTo>
                  <a:lnTo>
                    <a:pt x="1688" y="4879"/>
                  </a:lnTo>
                  <a:cubicBezTo>
                    <a:pt x="1712" y="4844"/>
                    <a:pt x="1706" y="4803"/>
                    <a:pt x="1677" y="4780"/>
                  </a:cubicBezTo>
                  <a:cubicBezTo>
                    <a:pt x="1444" y="4559"/>
                    <a:pt x="1259" y="4299"/>
                    <a:pt x="1138" y="4002"/>
                  </a:cubicBezTo>
                  <a:cubicBezTo>
                    <a:pt x="1123" y="3973"/>
                    <a:pt x="1097" y="3953"/>
                    <a:pt x="1066" y="3953"/>
                  </a:cubicBezTo>
                  <a:cubicBezTo>
                    <a:pt x="1059" y="3953"/>
                    <a:pt x="1052" y="3954"/>
                    <a:pt x="1045" y="3956"/>
                  </a:cubicBezTo>
                  <a:lnTo>
                    <a:pt x="609" y="4049"/>
                  </a:lnTo>
                  <a:cubicBezTo>
                    <a:pt x="584" y="4055"/>
                    <a:pt x="559" y="4058"/>
                    <a:pt x="535" y="4058"/>
                  </a:cubicBezTo>
                  <a:cubicBezTo>
                    <a:pt x="384" y="4058"/>
                    <a:pt x="250" y="3955"/>
                    <a:pt x="215" y="3800"/>
                  </a:cubicBezTo>
                  <a:cubicBezTo>
                    <a:pt x="198" y="3713"/>
                    <a:pt x="215" y="3626"/>
                    <a:pt x="261" y="3550"/>
                  </a:cubicBezTo>
                  <a:cubicBezTo>
                    <a:pt x="308" y="3474"/>
                    <a:pt x="384" y="3423"/>
                    <a:pt x="470" y="3405"/>
                  </a:cubicBezTo>
                  <a:lnTo>
                    <a:pt x="906" y="3313"/>
                  </a:lnTo>
                  <a:cubicBezTo>
                    <a:pt x="940" y="3300"/>
                    <a:pt x="970" y="3266"/>
                    <a:pt x="970" y="3231"/>
                  </a:cubicBezTo>
                  <a:cubicBezTo>
                    <a:pt x="952" y="2906"/>
                    <a:pt x="1010" y="2593"/>
                    <a:pt x="1131" y="2297"/>
                  </a:cubicBezTo>
                  <a:cubicBezTo>
                    <a:pt x="1149" y="2262"/>
                    <a:pt x="1131" y="2221"/>
                    <a:pt x="1103" y="2199"/>
                  </a:cubicBezTo>
                  <a:lnTo>
                    <a:pt x="726" y="1961"/>
                  </a:lnTo>
                  <a:cubicBezTo>
                    <a:pt x="651" y="1914"/>
                    <a:pt x="598" y="1839"/>
                    <a:pt x="581" y="1752"/>
                  </a:cubicBezTo>
                  <a:cubicBezTo>
                    <a:pt x="563" y="1665"/>
                    <a:pt x="574" y="1578"/>
                    <a:pt x="627" y="1503"/>
                  </a:cubicBezTo>
                  <a:cubicBezTo>
                    <a:pt x="673" y="1433"/>
                    <a:pt x="743" y="1381"/>
                    <a:pt x="830" y="1357"/>
                  </a:cubicBezTo>
                  <a:cubicBezTo>
                    <a:pt x="852" y="1353"/>
                    <a:pt x="874" y="1351"/>
                    <a:pt x="896" y="1351"/>
                  </a:cubicBezTo>
                  <a:cubicBezTo>
                    <a:pt x="960" y="1351"/>
                    <a:pt x="1024" y="1369"/>
                    <a:pt x="1080" y="1404"/>
                  </a:cubicBezTo>
                  <a:lnTo>
                    <a:pt x="1457" y="1642"/>
                  </a:lnTo>
                  <a:cubicBezTo>
                    <a:pt x="1471" y="1652"/>
                    <a:pt x="1487" y="1656"/>
                    <a:pt x="1502" y="1656"/>
                  </a:cubicBezTo>
                  <a:cubicBezTo>
                    <a:pt x="1523" y="1656"/>
                    <a:pt x="1544" y="1647"/>
                    <a:pt x="1561" y="1630"/>
                  </a:cubicBezTo>
                  <a:cubicBezTo>
                    <a:pt x="1776" y="1399"/>
                    <a:pt x="2036" y="1212"/>
                    <a:pt x="2333" y="1091"/>
                  </a:cubicBezTo>
                  <a:cubicBezTo>
                    <a:pt x="2367" y="1073"/>
                    <a:pt x="2391" y="1038"/>
                    <a:pt x="2379" y="998"/>
                  </a:cubicBezTo>
                  <a:lnTo>
                    <a:pt x="2287" y="563"/>
                  </a:lnTo>
                  <a:cubicBezTo>
                    <a:pt x="2269" y="476"/>
                    <a:pt x="2280" y="389"/>
                    <a:pt x="2327" y="313"/>
                  </a:cubicBezTo>
                  <a:cubicBezTo>
                    <a:pt x="2379" y="238"/>
                    <a:pt x="2448" y="192"/>
                    <a:pt x="2536" y="168"/>
                  </a:cubicBezTo>
                  <a:cubicBezTo>
                    <a:pt x="2558" y="164"/>
                    <a:pt x="2580" y="162"/>
                    <a:pt x="2602" y="162"/>
                  </a:cubicBezTo>
                  <a:close/>
                  <a:moveTo>
                    <a:pt x="2606" y="0"/>
                  </a:moveTo>
                  <a:cubicBezTo>
                    <a:pt x="2571" y="0"/>
                    <a:pt x="2536" y="4"/>
                    <a:pt x="2501" y="12"/>
                  </a:cubicBezTo>
                  <a:cubicBezTo>
                    <a:pt x="2239" y="69"/>
                    <a:pt x="2071" y="331"/>
                    <a:pt x="2129" y="598"/>
                  </a:cubicBezTo>
                  <a:lnTo>
                    <a:pt x="2210" y="968"/>
                  </a:lnTo>
                  <a:cubicBezTo>
                    <a:pt x="1939" y="1091"/>
                    <a:pt x="1695" y="1259"/>
                    <a:pt x="1486" y="1474"/>
                  </a:cubicBezTo>
                  <a:lnTo>
                    <a:pt x="1166" y="1271"/>
                  </a:lnTo>
                  <a:cubicBezTo>
                    <a:pt x="1085" y="1219"/>
                    <a:pt x="993" y="1193"/>
                    <a:pt x="902" y="1193"/>
                  </a:cubicBezTo>
                  <a:cubicBezTo>
                    <a:pt x="740" y="1193"/>
                    <a:pt x="581" y="1273"/>
                    <a:pt x="488" y="1421"/>
                  </a:cubicBezTo>
                  <a:cubicBezTo>
                    <a:pt x="418" y="1525"/>
                    <a:pt x="395" y="1659"/>
                    <a:pt x="424" y="1787"/>
                  </a:cubicBezTo>
                  <a:cubicBezTo>
                    <a:pt x="453" y="1914"/>
                    <a:pt x="528" y="2025"/>
                    <a:pt x="638" y="2095"/>
                  </a:cubicBezTo>
                  <a:lnTo>
                    <a:pt x="957" y="2297"/>
                  </a:lnTo>
                  <a:cubicBezTo>
                    <a:pt x="853" y="2575"/>
                    <a:pt x="801" y="2872"/>
                    <a:pt x="807" y="3167"/>
                  </a:cubicBezTo>
                  <a:lnTo>
                    <a:pt x="435" y="3249"/>
                  </a:lnTo>
                  <a:cubicBezTo>
                    <a:pt x="169" y="3306"/>
                    <a:pt x="1" y="3568"/>
                    <a:pt x="59" y="3835"/>
                  </a:cubicBezTo>
                  <a:cubicBezTo>
                    <a:pt x="109" y="4060"/>
                    <a:pt x="316" y="4217"/>
                    <a:pt x="539" y="4217"/>
                  </a:cubicBezTo>
                  <a:cubicBezTo>
                    <a:pt x="574" y="4217"/>
                    <a:pt x="609" y="4213"/>
                    <a:pt x="644" y="4205"/>
                  </a:cubicBezTo>
                  <a:lnTo>
                    <a:pt x="1016" y="4125"/>
                  </a:lnTo>
                  <a:cubicBezTo>
                    <a:pt x="1138" y="4397"/>
                    <a:pt x="1305" y="4641"/>
                    <a:pt x="1521" y="4850"/>
                  </a:cubicBezTo>
                  <a:lnTo>
                    <a:pt x="1318" y="5169"/>
                  </a:lnTo>
                  <a:cubicBezTo>
                    <a:pt x="1173" y="5394"/>
                    <a:pt x="1236" y="5702"/>
                    <a:pt x="1468" y="5847"/>
                  </a:cubicBezTo>
                  <a:cubicBezTo>
                    <a:pt x="1549" y="5899"/>
                    <a:pt x="1639" y="5923"/>
                    <a:pt x="1728" y="5923"/>
                  </a:cubicBezTo>
                  <a:cubicBezTo>
                    <a:pt x="1889" y="5923"/>
                    <a:pt x="2047" y="5843"/>
                    <a:pt x="2141" y="5696"/>
                  </a:cubicBezTo>
                  <a:lnTo>
                    <a:pt x="2344" y="5378"/>
                  </a:lnTo>
                  <a:cubicBezTo>
                    <a:pt x="2609" y="5477"/>
                    <a:pt x="2885" y="5528"/>
                    <a:pt x="3170" y="5528"/>
                  </a:cubicBezTo>
                  <a:cubicBezTo>
                    <a:pt x="3185" y="5528"/>
                    <a:pt x="3199" y="5528"/>
                    <a:pt x="3214" y="5528"/>
                  </a:cubicBezTo>
                  <a:lnTo>
                    <a:pt x="3296" y="5900"/>
                  </a:lnTo>
                  <a:cubicBezTo>
                    <a:pt x="3348" y="6132"/>
                    <a:pt x="3551" y="6288"/>
                    <a:pt x="3776" y="6288"/>
                  </a:cubicBezTo>
                  <a:cubicBezTo>
                    <a:pt x="3811" y="6288"/>
                    <a:pt x="3846" y="6282"/>
                    <a:pt x="3881" y="6277"/>
                  </a:cubicBezTo>
                  <a:cubicBezTo>
                    <a:pt x="4143" y="6218"/>
                    <a:pt x="4311" y="5958"/>
                    <a:pt x="4252" y="5691"/>
                  </a:cubicBezTo>
                  <a:lnTo>
                    <a:pt x="4172" y="5319"/>
                  </a:lnTo>
                  <a:cubicBezTo>
                    <a:pt x="4445" y="5198"/>
                    <a:pt x="4688" y="5030"/>
                    <a:pt x="4897" y="4815"/>
                  </a:cubicBezTo>
                  <a:lnTo>
                    <a:pt x="5216" y="5018"/>
                  </a:lnTo>
                  <a:cubicBezTo>
                    <a:pt x="5297" y="5071"/>
                    <a:pt x="5389" y="5096"/>
                    <a:pt x="5481" y="5096"/>
                  </a:cubicBezTo>
                  <a:cubicBezTo>
                    <a:pt x="5642" y="5096"/>
                    <a:pt x="5801" y="5017"/>
                    <a:pt x="5894" y="4872"/>
                  </a:cubicBezTo>
                  <a:cubicBezTo>
                    <a:pt x="5963" y="4762"/>
                    <a:pt x="5987" y="4629"/>
                    <a:pt x="5958" y="4502"/>
                  </a:cubicBezTo>
                  <a:cubicBezTo>
                    <a:pt x="5929" y="4374"/>
                    <a:pt x="5854" y="4264"/>
                    <a:pt x="5744" y="4194"/>
                  </a:cubicBezTo>
                  <a:lnTo>
                    <a:pt x="5425" y="3991"/>
                  </a:lnTo>
                  <a:cubicBezTo>
                    <a:pt x="5529" y="3713"/>
                    <a:pt x="5581" y="3417"/>
                    <a:pt x="5575" y="3121"/>
                  </a:cubicBezTo>
                  <a:lnTo>
                    <a:pt x="5947" y="3040"/>
                  </a:lnTo>
                  <a:cubicBezTo>
                    <a:pt x="6073" y="3011"/>
                    <a:pt x="6185" y="2936"/>
                    <a:pt x="6254" y="2826"/>
                  </a:cubicBezTo>
                  <a:cubicBezTo>
                    <a:pt x="6330" y="2714"/>
                    <a:pt x="6352" y="2582"/>
                    <a:pt x="6324" y="2454"/>
                  </a:cubicBezTo>
                  <a:cubicBezTo>
                    <a:pt x="6295" y="2326"/>
                    <a:pt x="6220" y="2216"/>
                    <a:pt x="6108" y="2146"/>
                  </a:cubicBezTo>
                  <a:cubicBezTo>
                    <a:pt x="6029" y="2096"/>
                    <a:pt x="5938" y="2070"/>
                    <a:pt x="5846" y="2070"/>
                  </a:cubicBezTo>
                  <a:cubicBezTo>
                    <a:pt x="5810" y="2070"/>
                    <a:pt x="5774" y="2074"/>
                    <a:pt x="5738" y="2082"/>
                  </a:cubicBezTo>
                  <a:lnTo>
                    <a:pt x="5366" y="2164"/>
                  </a:lnTo>
                  <a:cubicBezTo>
                    <a:pt x="5245" y="1892"/>
                    <a:pt x="5077" y="1648"/>
                    <a:pt x="4862" y="1439"/>
                  </a:cubicBezTo>
                  <a:lnTo>
                    <a:pt x="5064" y="1120"/>
                  </a:lnTo>
                  <a:cubicBezTo>
                    <a:pt x="5134" y="1009"/>
                    <a:pt x="5157" y="877"/>
                    <a:pt x="5134" y="749"/>
                  </a:cubicBezTo>
                  <a:cubicBezTo>
                    <a:pt x="5106" y="620"/>
                    <a:pt x="5029" y="510"/>
                    <a:pt x="4919" y="441"/>
                  </a:cubicBezTo>
                  <a:cubicBezTo>
                    <a:pt x="4837" y="389"/>
                    <a:pt x="4746" y="365"/>
                    <a:pt x="4657" y="365"/>
                  </a:cubicBezTo>
                  <a:cubicBezTo>
                    <a:pt x="4494" y="365"/>
                    <a:pt x="4335" y="446"/>
                    <a:pt x="4241" y="591"/>
                  </a:cubicBezTo>
                  <a:lnTo>
                    <a:pt x="4038" y="911"/>
                  </a:lnTo>
                  <a:cubicBezTo>
                    <a:pt x="3760" y="807"/>
                    <a:pt x="3463" y="760"/>
                    <a:pt x="3168" y="760"/>
                  </a:cubicBezTo>
                  <a:lnTo>
                    <a:pt x="3087" y="389"/>
                  </a:lnTo>
                  <a:cubicBezTo>
                    <a:pt x="3037" y="158"/>
                    <a:pt x="282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88" name="Google Shape;2188;p46"/>
          <p:cNvSpPr/>
          <p:nvPr/>
        </p:nvSpPr>
        <p:spPr>
          <a:xfrm>
            <a:off x="9529694" y="3810682"/>
            <a:ext cx="86805" cy="725101"/>
          </a:xfrm>
          <a:custGeom>
            <a:avLst/>
            <a:gdLst/>
            <a:ahLst/>
            <a:cxnLst/>
            <a:rect l="l" t="t" r="r" b="b"/>
            <a:pathLst>
              <a:path w="453" h="3784" extrusionOk="0">
                <a:moveTo>
                  <a:pt x="453" y="1"/>
                </a:moveTo>
                <a:lnTo>
                  <a:pt x="0" y="37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360000" y="2069806"/>
            <a:ext cx="8424000" cy="858451"/>
          </a:xfrm>
          <a:prstGeom prst="rect">
            <a:avLst/>
          </a:prstGeom>
        </p:spPr>
        <p:txBody>
          <a:bodyPr spcFirstLastPara="1" wrap="square" lIns="91425" tIns="91425" rIns="91425" bIns="91425" anchor="t" anchorCtr="0">
            <a:noAutofit/>
          </a:bodyPr>
          <a:lstStyle/>
          <a:p>
            <a:pPr lvl="0"/>
            <a:r>
              <a:rPr lang="de-DE" sz="4000" dirty="0">
                <a:solidFill>
                  <a:srgbClr val="2D2D48"/>
                </a:solidFill>
                <a:latin typeface="Arial Rounded MT Bold" panose="020F0704030504030204" pitchFamily="34" charset="0"/>
              </a:rPr>
              <a:t>C’est quoi </a:t>
            </a:r>
            <a:r>
              <a:rPr lang="de-DE" sz="4000" dirty="0">
                <a:solidFill>
                  <a:srgbClr val="FF555E"/>
                </a:solidFill>
                <a:latin typeface="Arial Rounded MT Bold" panose="020F0704030504030204" pitchFamily="34" charset="0"/>
              </a:rPr>
              <a:t>Scrum</a:t>
            </a:r>
            <a:r>
              <a:rPr lang="de-DE" sz="4000" dirty="0">
                <a:solidFill>
                  <a:srgbClr val="2D2D48"/>
                </a:solidFill>
                <a:latin typeface="Arial Rounded MT Bold" panose="020F0704030504030204" pitchFamily="34" charset="0"/>
              </a:rPr>
              <a:t> ?</a:t>
            </a:r>
            <a:endParaRPr dirty="0"/>
          </a:p>
        </p:txBody>
      </p:sp>
      <p:grpSp>
        <p:nvGrpSpPr>
          <p:cNvPr id="4" name="Google Shape;1199;p42">
            <a:extLst>
              <a:ext uri="{FF2B5EF4-FFF2-40B4-BE49-F238E27FC236}">
                <a16:creationId xmlns:a16="http://schemas.microsoft.com/office/drawing/2014/main" id="{AA46DD90-326B-4A43-88D7-23AE9024EC24}"/>
              </a:ext>
            </a:extLst>
          </p:cNvPr>
          <p:cNvGrpSpPr/>
          <p:nvPr/>
        </p:nvGrpSpPr>
        <p:grpSpPr>
          <a:xfrm rot="5966830">
            <a:off x="7922222" y="3439307"/>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54362" y="298802"/>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8457744" y="4895162"/>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4" name="Picture 63">
            <a:extLst>
              <a:ext uri="{FF2B5EF4-FFF2-40B4-BE49-F238E27FC236}">
                <a16:creationId xmlns:a16="http://schemas.microsoft.com/office/drawing/2014/main" id="{324B8B2A-E897-46C0-956A-837113CA6F2A}"/>
              </a:ext>
            </a:extLst>
          </p:cNvPr>
          <p:cNvPicPr>
            <a:picLocks noChangeAspect="1"/>
          </p:cNvPicPr>
          <p:nvPr/>
        </p:nvPicPr>
        <p:blipFill>
          <a:blip r:embed="rId3"/>
          <a:stretch>
            <a:fillRect/>
          </a:stretch>
        </p:blipFill>
        <p:spPr>
          <a:xfrm>
            <a:off x="6476384" y="3071232"/>
            <a:ext cx="1995361" cy="1995361"/>
          </a:xfrm>
          <a:prstGeom prst="rect">
            <a:avLst/>
          </a:prstGeom>
        </p:spPr>
      </p:pic>
    </p:spTree>
    <p:extLst>
      <p:ext uri="{BB962C8B-B14F-4D97-AF65-F5344CB8AC3E}">
        <p14:creationId xmlns:p14="http://schemas.microsoft.com/office/powerpoint/2010/main" val="89607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56"/>
          <p:cNvSpPr txBox="1">
            <a:spLocks noGrp="1"/>
          </p:cNvSpPr>
          <p:nvPr>
            <p:ph type="title"/>
          </p:nvPr>
        </p:nvSpPr>
        <p:spPr>
          <a:xfrm>
            <a:off x="720000" y="308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2D2D48"/>
                </a:solidFill>
              </a:rPr>
              <a:t>Definition de </a:t>
            </a:r>
            <a:r>
              <a:rPr lang="en-US" b="1" dirty="0">
                <a:solidFill>
                  <a:srgbClr val="FF555E"/>
                </a:solidFill>
              </a:rPr>
              <a:t>Scrum</a:t>
            </a:r>
            <a:r>
              <a:rPr lang="en-US" b="1" dirty="0">
                <a:solidFill>
                  <a:srgbClr val="2D2D48"/>
                </a:solidFill>
              </a:rPr>
              <a:t> :</a:t>
            </a:r>
            <a:endParaRPr b="1" dirty="0">
              <a:solidFill>
                <a:srgbClr val="2D2D48"/>
              </a:solidFill>
            </a:endParaRPr>
          </a:p>
        </p:txBody>
      </p:sp>
      <p:sp>
        <p:nvSpPr>
          <p:cNvPr id="3091" name="Google Shape;3091;p56"/>
          <p:cNvSpPr txBox="1">
            <a:spLocks noGrp="1"/>
          </p:cNvSpPr>
          <p:nvPr>
            <p:ph type="body" idx="1"/>
          </p:nvPr>
        </p:nvSpPr>
        <p:spPr>
          <a:xfrm>
            <a:off x="1582375" y="1257200"/>
            <a:ext cx="5979250" cy="2387800"/>
          </a:xfrm>
          <a:prstGeom prst="rect">
            <a:avLst/>
          </a:prstGeom>
        </p:spPr>
        <p:txBody>
          <a:bodyPr spcFirstLastPara="1" wrap="square" lIns="91425" tIns="91425" rIns="91425" bIns="91425" anchor="t" anchorCtr="0">
            <a:noAutofit/>
          </a:bodyPr>
          <a:lstStyle/>
          <a:p>
            <a:pPr marL="0" lvl="0" indent="0" algn="just">
              <a:lnSpc>
                <a:spcPct val="150000"/>
              </a:lnSpc>
              <a:buNone/>
            </a:pPr>
            <a:r>
              <a:rPr lang="fr-FR" b="1" dirty="0">
                <a:solidFill>
                  <a:srgbClr val="FF555E"/>
                </a:solidFill>
                <a:latin typeface="Arial Rounded MT Bold" panose="020F0704030504030204" pitchFamily="34" charset="0"/>
              </a:rPr>
              <a:t>Scrum</a:t>
            </a:r>
            <a:r>
              <a:rPr lang="fr-FR" dirty="0">
                <a:latin typeface="Arial Rounded MT Bold" panose="020F0704030504030204" pitchFamily="34" charset="0"/>
              </a:rPr>
              <a:t> est une des </a:t>
            </a:r>
            <a:r>
              <a:rPr lang="fr-FR" dirty="0">
                <a:solidFill>
                  <a:srgbClr val="81B0C5"/>
                </a:solidFill>
                <a:latin typeface="Arial Rounded MT Bold" panose="020F0704030504030204" pitchFamily="34" charset="0"/>
              </a:rPr>
              <a:t>méthodes de gestion de projet Agile</a:t>
            </a:r>
            <a:r>
              <a:rPr lang="fr-FR" dirty="0">
                <a:latin typeface="Arial Rounded MT Bold" panose="020F0704030504030204" pitchFamily="34" charset="0"/>
              </a:rPr>
              <a:t>, son objectif est d’améliorer la productivité des équipes agiles, tout en permettant une optimisation du produit grâce à des</a:t>
            </a:r>
            <a:r>
              <a:rPr lang="fr-FR" dirty="0">
                <a:solidFill>
                  <a:srgbClr val="FFCF7B"/>
                </a:solidFill>
                <a:latin typeface="Arial Rounded MT Bold" panose="020F0704030504030204" pitchFamily="34" charset="0"/>
              </a:rPr>
              <a:t> feedbacks </a:t>
            </a:r>
            <a:r>
              <a:rPr lang="fr-FR" dirty="0">
                <a:solidFill>
                  <a:schemeClr val="tx1"/>
                </a:solidFill>
                <a:latin typeface="Arial Rounded MT Bold" panose="020F0704030504030204" pitchFamily="34" charset="0"/>
              </a:rPr>
              <a:t>réguliers</a:t>
            </a:r>
            <a:r>
              <a:rPr lang="fr-FR" dirty="0">
                <a:latin typeface="Arial Rounded MT Bold" panose="020F0704030504030204" pitchFamily="34" charset="0"/>
              </a:rPr>
              <a:t> avec les clients.. Il repose sur des cycles de travail courts appelés</a:t>
            </a:r>
            <a:r>
              <a:rPr lang="fr-FR" dirty="0">
                <a:solidFill>
                  <a:srgbClr val="81B0C5"/>
                </a:solidFill>
                <a:latin typeface="Arial Rounded MT Bold" panose="020F0704030504030204" pitchFamily="34" charset="0"/>
              </a:rPr>
              <a:t> </a:t>
            </a:r>
            <a:r>
              <a:rPr lang="fr-FR" dirty="0">
                <a:solidFill>
                  <a:srgbClr val="FFBF31"/>
                </a:solidFill>
                <a:latin typeface="Arial Rounded MT Bold" panose="020F0704030504030204" pitchFamily="34" charset="0"/>
              </a:rPr>
              <a:t>sprints</a:t>
            </a:r>
            <a:r>
              <a:rPr lang="fr-FR" dirty="0">
                <a:latin typeface="Arial Rounded MT Bold" panose="020F0704030504030204" pitchFamily="34" charset="0"/>
              </a:rPr>
              <a:t>, généralement de 2 à 4 semaines, pendant lesquels une équipe interfonctionnelle collabore pour livrer un incrément de produit fonctionnel.</a:t>
            </a:r>
            <a:endParaRPr dirty="0">
              <a:latin typeface="Arial Rounded MT Bold" panose="020F07040305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88621" y="321695"/>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8026330" y="3870816"/>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4386;p70">
            <a:extLst>
              <a:ext uri="{FF2B5EF4-FFF2-40B4-BE49-F238E27FC236}">
                <a16:creationId xmlns:a16="http://schemas.microsoft.com/office/drawing/2014/main" id="{6D0DF0E0-545C-4452-98E2-B3609F766AE6}"/>
              </a:ext>
            </a:extLst>
          </p:cNvPr>
          <p:cNvSpPr txBox="1">
            <a:spLocks/>
          </p:cNvSpPr>
          <p:nvPr/>
        </p:nvSpPr>
        <p:spPr>
          <a:xfrm>
            <a:off x="719854" y="2285400"/>
            <a:ext cx="770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Fredoka One"/>
              <a:buNone/>
              <a:defRPr sz="4500" b="0" i="0" u="none" strike="noStrike" cap="none">
                <a:solidFill>
                  <a:schemeClr val="accent1"/>
                </a:solidFill>
                <a:latin typeface="Fredoka One"/>
                <a:ea typeface="Fredoka One"/>
                <a:cs typeface="Fredoka One"/>
                <a:sym typeface="Fredoka On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de-DE" sz="4000" dirty="0">
                <a:solidFill>
                  <a:srgbClr val="2D2D48"/>
                </a:solidFill>
                <a:latin typeface="Arial Rounded MT Bold" panose="020F0704030504030204" pitchFamily="34" charset="0"/>
              </a:rPr>
              <a:t>Les </a:t>
            </a:r>
            <a:r>
              <a:rPr lang="de-DE" sz="4000" dirty="0">
                <a:solidFill>
                  <a:srgbClr val="FBB03B"/>
                </a:solidFill>
                <a:latin typeface="Arial Rounded MT Bold" panose="020F0704030504030204" pitchFamily="34" charset="0"/>
              </a:rPr>
              <a:t>Piliers</a:t>
            </a:r>
            <a:r>
              <a:rPr lang="de-DE" sz="4000" dirty="0">
                <a:solidFill>
                  <a:srgbClr val="FF555E"/>
                </a:solidFill>
                <a:latin typeface="Arial Rounded MT Bold" panose="020F0704030504030204" pitchFamily="34" charset="0"/>
              </a:rPr>
              <a:t> </a:t>
            </a:r>
            <a:r>
              <a:rPr lang="de-DE" sz="4000" dirty="0">
                <a:solidFill>
                  <a:srgbClr val="2D2D48"/>
                </a:solidFill>
                <a:latin typeface="Arial Rounded MT Bold" panose="020F0704030504030204" pitchFamily="34" charset="0"/>
              </a:rPr>
              <a:t>de Scrum  </a:t>
            </a:r>
            <a:r>
              <a:rPr lang="de-DE" sz="4000" dirty="0">
                <a:solidFill>
                  <a:srgbClr val="FF555E"/>
                </a:solidFill>
                <a:latin typeface="Arial Rounded MT Bold" panose="020F0704030504030204" pitchFamily="34" charset="0"/>
              </a:rPr>
              <a:t> </a:t>
            </a:r>
          </a:p>
        </p:txBody>
      </p:sp>
      <p:grpSp>
        <p:nvGrpSpPr>
          <p:cNvPr id="66" name="Google Shape;5948;p80">
            <a:extLst>
              <a:ext uri="{FF2B5EF4-FFF2-40B4-BE49-F238E27FC236}">
                <a16:creationId xmlns:a16="http://schemas.microsoft.com/office/drawing/2014/main" id="{4B662973-75C1-4418-B3EE-EB89A9DA5BB1}"/>
              </a:ext>
            </a:extLst>
          </p:cNvPr>
          <p:cNvGrpSpPr/>
          <p:nvPr/>
        </p:nvGrpSpPr>
        <p:grpSpPr>
          <a:xfrm rot="1592550">
            <a:off x="7724526" y="3320504"/>
            <a:ext cx="327836" cy="552782"/>
            <a:chOff x="7975964" y="-526551"/>
            <a:chExt cx="961901" cy="1621909"/>
          </a:xfrm>
        </p:grpSpPr>
        <p:sp>
          <p:nvSpPr>
            <p:cNvPr id="67" name="Google Shape;5949;p80">
              <a:extLst>
                <a:ext uri="{FF2B5EF4-FFF2-40B4-BE49-F238E27FC236}">
                  <a16:creationId xmlns:a16="http://schemas.microsoft.com/office/drawing/2014/main" id="{4A3C485A-1199-4C53-940B-1C3ED73D6B56}"/>
                </a:ext>
              </a:extLst>
            </p:cNvPr>
            <p:cNvSpPr/>
            <p:nvPr/>
          </p:nvSpPr>
          <p:spPr>
            <a:xfrm>
              <a:off x="8525773" y="-70485"/>
              <a:ext cx="400299" cy="639061"/>
            </a:xfrm>
            <a:custGeom>
              <a:avLst/>
              <a:gdLst/>
              <a:ahLst/>
              <a:cxnLst/>
              <a:rect l="l" t="t" r="r" b="b"/>
              <a:pathLst>
                <a:path w="2089" h="3335" extrusionOk="0">
                  <a:moveTo>
                    <a:pt x="646" y="1"/>
                  </a:moveTo>
                  <a:cubicBezTo>
                    <a:pt x="556" y="1"/>
                    <a:pt x="465" y="17"/>
                    <a:pt x="378" y="51"/>
                  </a:cubicBezTo>
                  <a:lnTo>
                    <a:pt x="1" y="196"/>
                  </a:lnTo>
                  <a:lnTo>
                    <a:pt x="1648" y="3334"/>
                  </a:lnTo>
                  <a:lnTo>
                    <a:pt x="1799" y="3061"/>
                  </a:lnTo>
                  <a:cubicBezTo>
                    <a:pt x="1944" y="2801"/>
                    <a:pt x="2043" y="2510"/>
                    <a:pt x="2060" y="2204"/>
                  </a:cubicBezTo>
                  <a:cubicBezTo>
                    <a:pt x="2089" y="1757"/>
                    <a:pt x="1961" y="1310"/>
                    <a:pt x="1695" y="933"/>
                  </a:cubicBezTo>
                  <a:lnTo>
                    <a:pt x="1248" y="312"/>
                  </a:lnTo>
                  <a:cubicBezTo>
                    <a:pt x="1105" y="111"/>
                    <a:pt x="879"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950;p80">
              <a:extLst>
                <a:ext uri="{FF2B5EF4-FFF2-40B4-BE49-F238E27FC236}">
                  <a16:creationId xmlns:a16="http://schemas.microsoft.com/office/drawing/2014/main" id="{EA0BA100-9458-4075-BE02-AB9AD5D71D2B}"/>
                </a:ext>
              </a:extLst>
            </p:cNvPr>
            <p:cNvSpPr/>
            <p:nvPr/>
          </p:nvSpPr>
          <p:spPr>
            <a:xfrm>
              <a:off x="8513996" y="-78832"/>
              <a:ext cx="423869" cy="661098"/>
            </a:xfrm>
            <a:custGeom>
              <a:avLst/>
              <a:gdLst/>
              <a:ahLst/>
              <a:cxnLst/>
              <a:rect l="l" t="t" r="r" b="b"/>
              <a:pathLst>
                <a:path w="2212" h="3450" extrusionOk="0">
                  <a:moveTo>
                    <a:pt x="709" y="1"/>
                  </a:moveTo>
                  <a:cubicBezTo>
                    <a:pt x="612" y="1"/>
                    <a:pt x="513" y="18"/>
                    <a:pt x="418" y="56"/>
                  </a:cubicBezTo>
                  <a:lnTo>
                    <a:pt x="41" y="195"/>
                  </a:lnTo>
                  <a:cubicBezTo>
                    <a:pt x="13" y="207"/>
                    <a:pt x="0" y="242"/>
                    <a:pt x="13" y="270"/>
                  </a:cubicBezTo>
                  <a:cubicBezTo>
                    <a:pt x="22" y="293"/>
                    <a:pt x="41" y="309"/>
                    <a:pt x="64" y="309"/>
                  </a:cubicBezTo>
                  <a:cubicBezTo>
                    <a:pt x="70" y="309"/>
                    <a:pt x="76" y="308"/>
                    <a:pt x="83" y="305"/>
                  </a:cubicBezTo>
                  <a:lnTo>
                    <a:pt x="459" y="160"/>
                  </a:lnTo>
                  <a:cubicBezTo>
                    <a:pt x="539" y="130"/>
                    <a:pt x="623" y="116"/>
                    <a:pt x="705" y="116"/>
                  </a:cubicBezTo>
                  <a:cubicBezTo>
                    <a:pt x="924" y="116"/>
                    <a:pt x="1134" y="218"/>
                    <a:pt x="1266" y="404"/>
                  </a:cubicBezTo>
                  <a:lnTo>
                    <a:pt x="1712" y="1025"/>
                  </a:lnTo>
                  <a:cubicBezTo>
                    <a:pt x="1968" y="1384"/>
                    <a:pt x="2094" y="1819"/>
                    <a:pt x="2072" y="2261"/>
                  </a:cubicBezTo>
                  <a:cubicBezTo>
                    <a:pt x="2054" y="2539"/>
                    <a:pt x="1968" y="2818"/>
                    <a:pt x="1810" y="3089"/>
                  </a:cubicBezTo>
                  <a:lnTo>
                    <a:pt x="1660" y="3362"/>
                  </a:lnTo>
                  <a:cubicBezTo>
                    <a:pt x="1642" y="3391"/>
                    <a:pt x="1654" y="3426"/>
                    <a:pt x="1684" y="3437"/>
                  </a:cubicBezTo>
                  <a:cubicBezTo>
                    <a:pt x="1689" y="3444"/>
                    <a:pt x="1700" y="3450"/>
                    <a:pt x="1712" y="3450"/>
                  </a:cubicBezTo>
                  <a:cubicBezTo>
                    <a:pt x="1730" y="3450"/>
                    <a:pt x="1746" y="3437"/>
                    <a:pt x="1759" y="3421"/>
                  </a:cubicBezTo>
                  <a:lnTo>
                    <a:pt x="1909" y="3148"/>
                  </a:lnTo>
                  <a:cubicBezTo>
                    <a:pt x="2078" y="2858"/>
                    <a:pt x="2164" y="2562"/>
                    <a:pt x="2182" y="2266"/>
                  </a:cubicBezTo>
                  <a:cubicBezTo>
                    <a:pt x="2211" y="1801"/>
                    <a:pt x="2078" y="1338"/>
                    <a:pt x="1805" y="955"/>
                  </a:cubicBezTo>
                  <a:lnTo>
                    <a:pt x="1358" y="334"/>
                  </a:lnTo>
                  <a:cubicBezTo>
                    <a:pt x="1207" y="121"/>
                    <a:pt x="963"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951;p80">
              <a:extLst>
                <a:ext uri="{FF2B5EF4-FFF2-40B4-BE49-F238E27FC236}">
                  <a16:creationId xmlns:a16="http://schemas.microsoft.com/office/drawing/2014/main" id="{ECBFA557-EFCB-43F3-9ECA-A94CF321DD20}"/>
                </a:ext>
              </a:extLst>
            </p:cNvPr>
            <p:cNvSpPr/>
            <p:nvPr/>
          </p:nvSpPr>
          <p:spPr>
            <a:xfrm>
              <a:off x="8185639" y="63653"/>
              <a:ext cx="720501" cy="920554"/>
            </a:xfrm>
            <a:custGeom>
              <a:avLst/>
              <a:gdLst/>
              <a:ahLst/>
              <a:cxnLst/>
              <a:rect l="l" t="t" r="r" b="b"/>
              <a:pathLst>
                <a:path w="3760" h="4804" extrusionOk="0">
                  <a:moveTo>
                    <a:pt x="2460" y="0"/>
                  </a:moveTo>
                  <a:lnTo>
                    <a:pt x="1828" y="599"/>
                  </a:lnTo>
                  <a:cubicBezTo>
                    <a:pt x="1799" y="1317"/>
                    <a:pt x="1735" y="1979"/>
                    <a:pt x="1074" y="2374"/>
                  </a:cubicBezTo>
                  <a:cubicBezTo>
                    <a:pt x="407" y="2773"/>
                    <a:pt x="6" y="3440"/>
                    <a:pt x="0" y="4155"/>
                  </a:cubicBezTo>
                  <a:lnTo>
                    <a:pt x="0" y="4781"/>
                  </a:lnTo>
                  <a:lnTo>
                    <a:pt x="3214" y="4803"/>
                  </a:lnTo>
                  <a:cubicBezTo>
                    <a:pt x="3012" y="4259"/>
                    <a:pt x="3017" y="3655"/>
                    <a:pt x="3232" y="3116"/>
                  </a:cubicBezTo>
                  <a:lnTo>
                    <a:pt x="3347" y="2808"/>
                  </a:lnTo>
                  <a:cubicBezTo>
                    <a:pt x="3759" y="1759"/>
                    <a:pt x="3457" y="656"/>
                    <a:pt x="2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952;p80">
              <a:extLst>
                <a:ext uri="{FF2B5EF4-FFF2-40B4-BE49-F238E27FC236}">
                  <a16:creationId xmlns:a16="http://schemas.microsoft.com/office/drawing/2014/main" id="{8A114109-1CB1-4B7F-89BF-746566E32EB8}"/>
                </a:ext>
              </a:extLst>
            </p:cNvPr>
            <p:cNvSpPr/>
            <p:nvPr/>
          </p:nvSpPr>
          <p:spPr>
            <a:xfrm>
              <a:off x="8174524" y="52922"/>
              <a:ext cx="745028" cy="942399"/>
            </a:xfrm>
            <a:custGeom>
              <a:avLst/>
              <a:gdLst/>
              <a:ahLst/>
              <a:cxnLst/>
              <a:rect l="l" t="t" r="r" b="b"/>
              <a:pathLst>
                <a:path w="3888" h="4918" extrusionOk="0">
                  <a:moveTo>
                    <a:pt x="2518" y="1"/>
                  </a:moveTo>
                  <a:cubicBezTo>
                    <a:pt x="2501" y="1"/>
                    <a:pt x="2483" y="10"/>
                    <a:pt x="2471" y="28"/>
                  </a:cubicBezTo>
                  <a:cubicBezTo>
                    <a:pt x="2454" y="51"/>
                    <a:pt x="2460" y="85"/>
                    <a:pt x="2484" y="104"/>
                  </a:cubicBezTo>
                  <a:cubicBezTo>
                    <a:pt x="3435" y="730"/>
                    <a:pt x="3771" y="1780"/>
                    <a:pt x="3354" y="2841"/>
                  </a:cubicBezTo>
                  <a:lnTo>
                    <a:pt x="3237" y="3148"/>
                  </a:lnTo>
                  <a:cubicBezTo>
                    <a:pt x="3028" y="3683"/>
                    <a:pt x="3011" y="4262"/>
                    <a:pt x="3191" y="4802"/>
                  </a:cubicBezTo>
                  <a:lnTo>
                    <a:pt x="111" y="4779"/>
                  </a:lnTo>
                  <a:lnTo>
                    <a:pt x="117" y="4211"/>
                  </a:lnTo>
                  <a:cubicBezTo>
                    <a:pt x="123" y="3514"/>
                    <a:pt x="511" y="2870"/>
                    <a:pt x="1161" y="2481"/>
                  </a:cubicBezTo>
                  <a:cubicBezTo>
                    <a:pt x="1834" y="2075"/>
                    <a:pt x="1914" y="1414"/>
                    <a:pt x="1944" y="660"/>
                  </a:cubicBezTo>
                  <a:cubicBezTo>
                    <a:pt x="1944" y="626"/>
                    <a:pt x="1921" y="602"/>
                    <a:pt x="1892" y="596"/>
                  </a:cubicBezTo>
                  <a:cubicBezTo>
                    <a:pt x="1852" y="596"/>
                    <a:pt x="1834" y="620"/>
                    <a:pt x="1828" y="655"/>
                  </a:cubicBezTo>
                  <a:cubicBezTo>
                    <a:pt x="1799" y="1402"/>
                    <a:pt x="1724" y="2005"/>
                    <a:pt x="1103" y="2383"/>
                  </a:cubicBezTo>
                  <a:cubicBezTo>
                    <a:pt x="418" y="2789"/>
                    <a:pt x="13" y="3474"/>
                    <a:pt x="7" y="4211"/>
                  </a:cubicBezTo>
                  <a:lnTo>
                    <a:pt x="0" y="4831"/>
                  </a:lnTo>
                  <a:cubicBezTo>
                    <a:pt x="0" y="4848"/>
                    <a:pt x="7" y="4866"/>
                    <a:pt x="18" y="4872"/>
                  </a:cubicBezTo>
                  <a:cubicBezTo>
                    <a:pt x="24" y="4883"/>
                    <a:pt x="42" y="4889"/>
                    <a:pt x="53" y="4889"/>
                  </a:cubicBezTo>
                  <a:lnTo>
                    <a:pt x="3272" y="4918"/>
                  </a:lnTo>
                  <a:cubicBezTo>
                    <a:pt x="3290" y="4918"/>
                    <a:pt x="3306" y="4907"/>
                    <a:pt x="3319" y="4894"/>
                  </a:cubicBezTo>
                  <a:cubicBezTo>
                    <a:pt x="3330" y="4877"/>
                    <a:pt x="3330" y="4859"/>
                    <a:pt x="3325" y="4843"/>
                  </a:cubicBezTo>
                  <a:cubicBezTo>
                    <a:pt x="3127" y="4309"/>
                    <a:pt x="3132" y="3723"/>
                    <a:pt x="3341" y="3189"/>
                  </a:cubicBezTo>
                  <a:lnTo>
                    <a:pt x="3464" y="2882"/>
                  </a:lnTo>
                  <a:cubicBezTo>
                    <a:pt x="3887" y="1785"/>
                    <a:pt x="3533" y="655"/>
                    <a:pt x="2548" y="10"/>
                  </a:cubicBezTo>
                  <a:cubicBezTo>
                    <a:pt x="2539" y="4"/>
                    <a:pt x="2529"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953;p80">
              <a:extLst>
                <a:ext uri="{FF2B5EF4-FFF2-40B4-BE49-F238E27FC236}">
                  <a16:creationId xmlns:a16="http://schemas.microsoft.com/office/drawing/2014/main" id="{4F119CA9-D7CB-48C4-904A-ACE9E6B77BFD}"/>
                </a:ext>
              </a:extLst>
            </p:cNvPr>
            <p:cNvSpPr/>
            <p:nvPr/>
          </p:nvSpPr>
          <p:spPr>
            <a:xfrm>
              <a:off x="8097875" y="-177795"/>
              <a:ext cx="595946" cy="617791"/>
            </a:xfrm>
            <a:custGeom>
              <a:avLst/>
              <a:gdLst/>
              <a:ahLst/>
              <a:cxnLst/>
              <a:rect l="l" t="t" r="r" b="b"/>
              <a:pathLst>
                <a:path w="3110" h="3224" extrusionOk="0">
                  <a:moveTo>
                    <a:pt x="1531" y="1"/>
                  </a:moveTo>
                  <a:cubicBezTo>
                    <a:pt x="1458" y="1"/>
                    <a:pt x="1391" y="57"/>
                    <a:pt x="1387" y="135"/>
                  </a:cubicBezTo>
                  <a:lnTo>
                    <a:pt x="1369" y="657"/>
                  </a:lnTo>
                  <a:cubicBezTo>
                    <a:pt x="1369" y="773"/>
                    <a:pt x="1312" y="884"/>
                    <a:pt x="1213" y="947"/>
                  </a:cubicBezTo>
                  <a:cubicBezTo>
                    <a:pt x="951" y="1134"/>
                    <a:pt x="726" y="1359"/>
                    <a:pt x="552" y="1626"/>
                  </a:cubicBezTo>
                  <a:lnTo>
                    <a:pt x="169" y="2189"/>
                  </a:lnTo>
                  <a:cubicBezTo>
                    <a:pt x="46" y="2374"/>
                    <a:pt x="0" y="2606"/>
                    <a:pt x="41" y="2826"/>
                  </a:cubicBezTo>
                  <a:cubicBezTo>
                    <a:pt x="70" y="2960"/>
                    <a:pt x="169" y="3070"/>
                    <a:pt x="303" y="3105"/>
                  </a:cubicBezTo>
                  <a:lnTo>
                    <a:pt x="651" y="3209"/>
                  </a:lnTo>
                  <a:cubicBezTo>
                    <a:pt x="684" y="3219"/>
                    <a:pt x="718" y="3224"/>
                    <a:pt x="752" y="3224"/>
                  </a:cubicBezTo>
                  <a:cubicBezTo>
                    <a:pt x="901" y="3224"/>
                    <a:pt x="1039" y="3131"/>
                    <a:pt x="1096" y="2984"/>
                  </a:cubicBezTo>
                  <a:lnTo>
                    <a:pt x="1114" y="2931"/>
                  </a:lnTo>
                  <a:cubicBezTo>
                    <a:pt x="1168" y="2787"/>
                    <a:pt x="1305" y="2692"/>
                    <a:pt x="1457" y="2692"/>
                  </a:cubicBezTo>
                  <a:cubicBezTo>
                    <a:pt x="1471" y="2692"/>
                    <a:pt x="1484" y="2693"/>
                    <a:pt x="1497" y="2694"/>
                  </a:cubicBezTo>
                  <a:lnTo>
                    <a:pt x="1706" y="2711"/>
                  </a:lnTo>
                  <a:cubicBezTo>
                    <a:pt x="1736" y="2713"/>
                    <a:pt x="1767" y="2714"/>
                    <a:pt x="1798" y="2714"/>
                  </a:cubicBezTo>
                  <a:cubicBezTo>
                    <a:pt x="1918" y="2714"/>
                    <a:pt x="2037" y="2697"/>
                    <a:pt x="2153" y="2665"/>
                  </a:cubicBezTo>
                  <a:lnTo>
                    <a:pt x="2662" y="2508"/>
                  </a:lnTo>
                  <a:cubicBezTo>
                    <a:pt x="2790" y="2467"/>
                    <a:pt x="2889" y="2368"/>
                    <a:pt x="2918" y="2242"/>
                  </a:cubicBezTo>
                  <a:lnTo>
                    <a:pt x="3109" y="1412"/>
                  </a:lnTo>
                  <a:cubicBezTo>
                    <a:pt x="2918" y="936"/>
                    <a:pt x="2558" y="872"/>
                    <a:pt x="2362" y="826"/>
                  </a:cubicBezTo>
                  <a:cubicBezTo>
                    <a:pt x="2239" y="797"/>
                    <a:pt x="2147" y="698"/>
                    <a:pt x="2105" y="577"/>
                  </a:cubicBezTo>
                  <a:cubicBezTo>
                    <a:pt x="2014" y="321"/>
                    <a:pt x="1776" y="130"/>
                    <a:pt x="1601" y="20"/>
                  </a:cubicBezTo>
                  <a:cubicBezTo>
                    <a:pt x="1579" y="7"/>
                    <a:pt x="155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954;p80">
              <a:extLst>
                <a:ext uri="{FF2B5EF4-FFF2-40B4-BE49-F238E27FC236}">
                  <a16:creationId xmlns:a16="http://schemas.microsoft.com/office/drawing/2014/main" id="{CA30B66B-C9BD-47AC-8FF5-38B8E1BA8D9D}"/>
                </a:ext>
              </a:extLst>
            </p:cNvPr>
            <p:cNvSpPr/>
            <p:nvPr/>
          </p:nvSpPr>
          <p:spPr>
            <a:xfrm>
              <a:off x="8086569" y="-188717"/>
              <a:ext cx="619516" cy="639253"/>
            </a:xfrm>
            <a:custGeom>
              <a:avLst/>
              <a:gdLst/>
              <a:ahLst/>
              <a:cxnLst/>
              <a:rect l="l" t="t" r="r" b="b"/>
              <a:pathLst>
                <a:path w="3233" h="3336" extrusionOk="0">
                  <a:moveTo>
                    <a:pt x="1585" y="0"/>
                  </a:moveTo>
                  <a:cubicBezTo>
                    <a:pt x="1553" y="0"/>
                    <a:pt x="1522" y="8"/>
                    <a:pt x="1492" y="24"/>
                  </a:cubicBezTo>
                  <a:cubicBezTo>
                    <a:pt x="1428" y="59"/>
                    <a:pt x="1393" y="123"/>
                    <a:pt x="1388" y="192"/>
                  </a:cubicBezTo>
                  <a:lnTo>
                    <a:pt x="1376" y="714"/>
                  </a:lnTo>
                  <a:cubicBezTo>
                    <a:pt x="1371" y="813"/>
                    <a:pt x="1318" y="900"/>
                    <a:pt x="1243" y="958"/>
                  </a:cubicBezTo>
                  <a:cubicBezTo>
                    <a:pt x="970" y="1150"/>
                    <a:pt x="744" y="1381"/>
                    <a:pt x="563" y="1654"/>
                  </a:cubicBezTo>
                  <a:lnTo>
                    <a:pt x="181" y="2217"/>
                  </a:lnTo>
                  <a:cubicBezTo>
                    <a:pt x="48" y="2414"/>
                    <a:pt x="1" y="2658"/>
                    <a:pt x="48" y="2896"/>
                  </a:cubicBezTo>
                  <a:cubicBezTo>
                    <a:pt x="76" y="3052"/>
                    <a:pt x="193" y="3174"/>
                    <a:pt x="343" y="3220"/>
                  </a:cubicBezTo>
                  <a:lnTo>
                    <a:pt x="692" y="3319"/>
                  </a:lnTo>
                  <a:cubicBezTo>
                    <a:pt x="732" y="3330"/>
                    <a:pt x="767" y="3336"/>
                    <a:pt x="807" y="3336"/>
                  </a:cubicBezTo>
                  <a:cubicBezTo>
                    <a:pt x="981" y="3336"/>
                    <a:pt x="1144" y="3232"/>
                    <a:pt x="1208" y="3057"/>
                  </a:cubicBezTo>
                  <a:lnTo>
                    <a:pt x="1232" y="3006"/>
                  </a:lnTo>
                  <a:cubicBezTo>
                    <a:pt x="1275" y="2885"/>
                    <a:pt x="1396" y="2802"/>
                    <a:pt x="1526" y="2802"/>
                  </a:cubicBezTo>
                  <a:cubicBezTo>
                    <a:pt x="1534" y="2802"/>
                    <a:pt x="1542" y="2802"/>
                    <a:pt x="1551" y="2803"/>
                  </a:cubicBezTo>
                  <a:lnTo>
                    <a:pt x="1759" y="2826"/>
                  </a:lnTo>
                  <a:cubicBezTo>
                    <a:pt x="1791" y="2829"/>
                    <a:pt x="1823" y="2830"/>
                    <a:pt x="1854" y="2830"/>
                  </a:cubicBezTo>
                  <a:cubicBezTo>
                    <a:pt x="1981" y="2830"/>
                    <a:pt x="2103" y="2811"/>
                    <a:pt x="2228" y="2773"/>
                  </a:cubicBezTo>
                  <a:lnTo>
                    <a:pt x="2739" y="2618"/>
                  </a:lnTo>
                  <a:cubicBezTo>
                    <a:pt x="2884" y="2577"/>
                    <a:pt x="2994" y="2460"/>
                    <a:pt x="3029" y="2310"/>
                  </a:cubicBezTo>
                  <a:cubicBezTo>
                    <a:pt x="3042" y="2281"/>
                    <a:pt x="3018" y="2251"/>
                    <a:pt x="2989" y="2240"/>
                  </a:cubicBezTo>
                  <a:cubicBezTo>
                    <a:pt x="2985" y="2240"/>
                    <a:pt x="2981" y="2239"/>
                    <a:pt x="2978" y="2239"/>
                  </a:cubicBezTo>
                  <a:cubicBezTo>
                    <a:pt x="2952" y="2239"/>
                    <a:pt x="2929" y="2256"/>
                    <a:pt x="2919" y="2286"/>
                  </a:cubicBezTo>
                  <a:cubicBezTo>
                    <a:pt x="2895" y="2391"/>
                    <a:pt x="2815" y="2478"/>
                    <a:pt x="2710" y="2513"/>
                  </a:cubicBezTo>
                  <a:lnTo>
                    <a:pt x="2194" y="2669"/>
                  </a:lnTo>
                  <a:cubicBezTo>
                    <a:pt x="2089" y="2699"/>
                    <a:pt x="1984" y="2714"/>
                    <a:pt x="1877" y="2714"/>
                  </a:cubicBezTo>
                  <a:cubicBezTo>
                    <a:pt x="1842" y="2714"/>
                    <a:pt x="1806" y="2713"/>
                    <a:pt x="1770" y="2709"/>
                  </a:cubicBezTo>
                  <a:lnTo>
                    <a:pt x="1562" y="2693"/>
                  </a:lnTo>
                  <a:cubicBezTo>
                    <a:pt x="1548" y="2691"/>
                    <a:pt x="1535" y="2691"/>
                    <a:pt x="1521" y="2691"/>
                  </a:cubicBezTo>
                  <a:cubicBezTo>
                    <a:pt x="1346" y="2691"/>
                    <a:pt x="1185" y="2799"/>
                    <a:pt x="1120" y="2966"/>
                  </a:cubicBezTo>
                  <a:lnTo>
                    <a:pt x="1104" y="3017"/>
                  </a:lnTo>
                  <a:cubicBezTo>
                    <a:pt x="1056" y="3145"/>
                    <a:pt x="936" y="3222"/>
                    <a:pt x="809" y="3222"/>
                  </a:cubicBezTo>
                  <a:cubicBezTo>
                    <a:pt x="780" y="3222"/>
                    <a:pt x="750" y="3218"/>
                    <a:pt x="721" y="3209"/>
                  </a:cubicBezTo>
                  <a:lnTo>
                    <a:pt x="378" y="3110"/>
                  </a:lnTo>
                  <a:cubicBezTo>
                    <a:pt x="263" y="3076"/>
                    <a:pt x="181" y="2988"/>
                    <a:pt x="158" y="2872"/>
                  </a:cubicBezTo>
                  <a:cubicBezTo>
                    <a:pt x="118" y="2669"/>
                    <a:pt x="158" y="2449"/>
                    <a:pt x="274" y="2281"/>
                  </a:cubicBezTo>
                  <a:lnTo>
                    <a:pt x="657" y="1718"/>
                  </a:lnTo>
                  <a:cubicBezTo>
                    <a:pt x="831" y="1456"/>
                    <a:pt x="1051" y="1231"/>
                    <a:pt x="1307" y="1051"/>
                  </a:cubicBezTo>
                  <a:cubicBezTo>
                    <a:pt x="1417" y="976"/>
                    <a:pt x="1486" y="848"/>
                    <a:pt x="1486" y="714"/>
                  </a:cubicBezTo>
                  <a:lnTo>
                    <a:pt x="1503" y="198"/>
                  </a:lnTo>
                  <a:cubicBezTo>
                    <a:pt x="1503" y="163"/>
                    <a:pt x="1521" y="141"/>
                    <a:pt x="1545" y="123"/>
                  </a:cubicBezTo>
                  <a:cubicBezTo>
                    <a:pt x="1557" y="118"/>
                    <a:pt x="1570" y="115"/>
                    <a:pt x="1583" y="115"/>
                  </a:cubicBezTo>
                  <a:cubicBezTo>
                    <a:pt x="1599" y="115"/>
                    <a:pt x="1615" y="119"/>
                    <a:pt x="1631" y="128"/>
                  </a:cubicBezTo>
                  <a:cubicBezTo>
                    <a:pt x="1800" y="233"/>
                    <a:pt x="2020" y="412"/>
                    <a:pt x="2107" y="656"/>
                  </a:cubicBezTo>
                  <a:cubicBezTo>
                    <a:pt x="2159" y="795"/>
                    <a:pt x="2269" y="907"/>
                    <a:pt x="2408" y="934"/>
                  </a:cubicBezTo>
                  <a:lnTo>
                    <a:pt x="2437" y="941"/>
                  </a:lnTo>
                  <a:cubicBezTo>
                    <a:pt x="2624" y="987"/>
                    <a:pt x="2943" y="1062"/>
                    <a:pt x="3117" y="1486"/>
                  </a:cubicBezTo>
                  <a:cubicBezTo>
                    <a:pt x="3125" y="1509"/>
                    <a:pt x="3145" y="1525"/>
                    <a:pt x="3167" y="1525"/>
                  </a:cubicBezTo>
                  <a:cubicBezTo>
                    <a:pt x="3173" y="1525"/>
                    <a:pt x="3180" y="1523"/>
                    <a:pt x="3186" y="1521"/>
                  </a:cubicBezTo>
                  <a:cubicBezTo>
                    <a:pt x="3216" y="1509"/>
                    <a:pt x="3232" y="1475"/>
                    <a:pt x="3221" y="1445"/>
                  </a:cubicBezTo>
                  <a:cubicBezTo>
                    <a:pt x="3029" y="964"/>
                    <a:pt x="2659" y="877"/>
                    <a:pt x="2461" y="830"/>
                  </a:cubicBezTo>
                  <a:lnTo>
                    <a:pt x="2432" y="824"/>
                  </a:lnTo>
                  <a:cubicBezTo>
                    <a:pt x="2338" y="802"/>
                    <a:pt x="2252" y="726"/>
                    <a:pt x="2217" y="616"/>
                  </a:cubicBezTo>
                  <a:cubicBezTo>
                    <a:pt x="2119" y="343"/>
                    <a:pt x="1875" y="146"/>
                    <a:pt x="1690" y="29"/>
                  </a:cubicBezTo>
                  <a:cubicBezTo>
                    <a:pt x="1658" y="11"/>
                    <a:pt x="1622"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955;p80">
              <a:extLst>
                <a:ext uri="{FF2B5EF4-FFF2-40B4-BE49-F238E27FC236}">
                  <a16:creationId xmlns:a16="http://schemas.microsoft.com/office/drawing/2014/main" id="{C549C1C0-9544-4171-944C-5A4DF973C1C2}"/>
                </a:ext>
              </a:extLst>
            </p:cNvPr>
            <p:cNvSpPr/>
            <p:nvPr/>
          </p:nvSpPr>
          <p:spPr>
            <a:xfrm>
              <a:off x="8830456" y="407236"/>
              <a:ext cx="3449" cy="5749"/>
            </a:xfrm>
            <a:custGeom>
              <a:avLst/>
              <a:gdLst/>
              <a:ahLst/>
              <a:cxnLst/>
              <a:rect l="l" t="t" r="r" b="b"/>
              <a:pathLst>
                <a:path w="18" h="30" extrusionOk="0">
                  <a:moveTo>
                    <a:pt x="0" y="0"/>
                  </a:moveTo>
                  <a:cubicBezTo>
                    <a:pt x="12" y="6"/>
                    <a:pt x="17" y="17"/>
                    <a:pt x="17" y="30"/>
                  </a:cubicBezTo>
                  <a:lnTo>
                    <a:pt x="17" y="30"/>
                  </a:lnTo>
                  <a:lnTo>
                    <a:pt x="17" y="30"/>
                  </a:lnTo>
                  <a:lnTo>
                    <a:pt x="17" y="30"/>
                  </a:lnTo>
                  <a:cubicBezTo>
                    <a:pt x="17" y="17"/>
                    <a:pt x="12" y="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956;p80">
              <a:extLst>
                <a:ext uri="{FF2B5EF4-FFF2-40B4-BE49-F238E27FC236}">
                  <a16:creationId xmlns:a16="http://schemas.microsoft.com/office/drawing/2014/main" id="{0EA17C7D-5576-4A40-AE61-563A0A52F9D5}"/>
                </a:ext>
              </a:extLst>
            </p:cNvPr>
            <p:cNvSpPr/>
            <p:nvPr/>
          </p:nvSpPr>
          <p:spPr>
            <a:xfrm>
              <a:off x="8846935" y="412793"/>
              <a:ext cx="3641" cy="4407"/>
            </a:xfrm>
            <a:custGeom>
              <a:avLst/>
              <a:gdLst/>
              <a:ahLst/>
              <a:cxnLst/>
              <a:rect l="l" t="t" r="r" b="b"/>
              <a:pathLst>
                <a:path w="19" h="23" extrusionOk="0">
                  <a:moveTo>
                    <a:pt x="19" y="1"/>
                  </a:moveTo>
                  <a:cubicBezTo>
                    <a:pt x="13" y="1"/>
                    <a:pt x="1" y="6"/>
                    <a:pt x="1" y="17"/>
                  </a:cubicBezTo>
                  <a:lnTo>
                    <a:pt x="19" y="23"/>
                  </a:lnTo>
                  <a:lnTo>
                    <a:pt x="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957;p80">
              <a:extLst>
                <a:ext uri="{FF2B5EF4-FFF2-40B4-BE49-F238E27FC236}">
                  <a16:creationId xmlns:a16="http://schemas.microsoft.com/office/drawing/2014/main" id="{B556EABF-6E3A-49D8-8885-CB20A8435525}"/>
                </a:ext>
              </a:extLst>
            </p:cNvPr>
            <p:cNvSpPr/>
            <p:nvPr/>
          </p:nvSpPr>
          <p:spPr>
            <a:xfrm>
              <a:off x="8850385" y="412793"/>
              <a:ext cx="5940" cy="5749"/>
            </a:xfrm>
            <a:custGeom>
              <a:avLst/>
              <a:gdLst/>
              <a:ahLst/>
              <a:cxnLst/>
              <a:rect l="l" t="t" r="r" b="b"/>
              <a:pathLst>
                <a:path w="31" h="30" extrusionOk="0">
                  <a:moveTo>
                    <a:pt x="1" y="1"/>
                  </a:moveTo>
                  <a:lnTo>
                    <a:pt x="1" y="23"/>
                  </a:lnTo>
                  <a:lnTo>
                    <a:pt x="30" y="30"/>
                  </a:lnTo>
                  <a:lnTo>
                    <a:pt x="30" y="23"/>
                  </a:lnTo>
                  <a:cubicBezTo>
                    <a:pt x="30" y="12"/>
                    <a:pt x="18" y="1"/>
                    <a:pt x="12"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958;p80">
              <a:extLst>
                <a:ext uri="{FF2B5EF4-FFF2-40B4-BE49-F238E27FC236}">
                  <a16:creationId xmlns:a16="http://schemas.microsoft.com/office/drawing/2014/main" id="{E56AB6D8-121F-43D5-9BC8-461EEF38796D}"/>
                </a:ext>
              </a:extLst>
            </p:cNvPr>
            <p:cNvSpPr/>
            <p:nvPr/>
          </p:nvSpPr>
          <p:spPr>
            <a:xfrm>
              <a:off x="8829306" y="407236"/>
              <a:ext cx="4599" cy="5749"/>
            </a:xfrm>
            <a:custGeom>
              <a:avLst/>
              <a:gdLst/>
              <a:ahLst/>
              <a:cxnLst/>
              <a:rect l="l" t="t" r="r" b="b"/>
              <a:pathLst>
                <a:path w="24" h="30" extrusionOk="0">
                  <a:moveTo>
                    <a:pt x="6" y="0"/>
                  </a:moveTo>
                  <a:lnTo>
                    <a:pt x="1" y="24"/>
                  </a:lnTo>
                  <a:lnTo>
                    <a:pt x="23" y="30"/>
                  </a:lnTo>
                  <a:cubicBezTo>
                    <a:pt x="23" y="17"/>
                    <a:pt x="18" y="6"/>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959;p80">
              <a:extLst>
                <a:ext uri="{FF2B5EF4-FFF2-40B4-BE49-F238E27FC236}">
                  <a16:creationId xmlns:a16="http://schemas.microsoft.com/office/drawing/2014/main" id="{F3EA8A02-9C8A-4A48-A812-68675ACE4AF0}"/>
                </a:ext>
              </a:extLst>
            </p:cNvPr>
            <p:cNvSpPr/>
            <p:nvPr/>
          </p:nvSpPr>
          <p:spPr>
            <a:xfrm>
              <a:off x="8842720" y="354922"/>
              <a:ext cx="2299" cy="192"/>
            </a:xfrm>
            <a:custGeom>
              <a:avLst/>
              <a:gdLst/>
              <a:ahLst/>
              <a:cxnLst/>
              <a:rect l="l" t="t" r="r" b="b"/>
              <a:pathLst>
                <a:path w="12" h="1" extrusionOk="0">
                  <a:moveTo>
                    <a:pt x="0" y="1"/>
                  </a:moveTo>
                  <a:lnTo>
                    <a:pt x="0" y="1"/>
                  </a:lnTo>
                  <a:lnTo>
                    <a:pt x="0" y="1"/>
                  </a:lnTo>
                  <a:lnTo>
                    <a:pt x="6" y="1"/>
                  </a:lnTo>
                  <a:lnTo>
                    <a:pt x="12" y="1"/>
                  </a:lnTo>
                  <a:lnTo>
                    <a:pt x="12" y="1"/>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960;p80">
              <a:extLst>
                <a:ext uri="{FF2B5EF4-FFF2-40B4-BE49-F238E27FC236}">
                  <a16:creationId xmlns:a16="http://schemas.microsoft.com/office/drawing/2014/main" id="{52B3719C-11C7-4E4C-8CA9-053AF113AEB4}"/>
                </a:ext>
              </a:extLst>
            </p:cNvPr>
            <p:cNvSpPr/>
            <p:nvPr/>
          </p:nvSpPr>
          <p:spPr>
            <a:xfrm>
              <a:off x="8844828" y="347257"/>
              <a:ext cx="4791" cy="7857"/>
            </a:xfrm>
            <a:custGeom>
              <a:avLst/>
              <a:gdLst/>
              <a:ahLst/>
              <a:cxnLst/>
              <a:rect l="l" t="t" r="r" b="b"/>
              <a:pathLst>
                <a:path w="25" h="41" extrusionOk="0">
                  <a:moveTo>
                    <a:pt x="1" y="0"/>
                  </a:moveTo>
                  <a:lnTo>
                    <a:pt x="1" y="0"/>
                  </a:lnTo>
                  <a:cubicBezTo>
                    <a:pt x="12" y="0"/>
                    <a:pt x="24" y="11"/>
                    <a:pt x="17" y="24"/>
                  </a:cubicBezTo>
                  <a:cubicBezTo>
                    <a:pt x="17" y="35"/>
                    <a:pt x="6" y="41"/>
                    <a:pt x="1" y="41"/>
                  </a:cubicBezTo>
                  <a:lnTo>
                    <a:pt x="1" y="41"/>
                  </a:lnTo>
                  <a:cubicBezTo>
                    <a:pt x="6" y="41"/>
                    <a:pt x="17" y="35"/>
                    <a:pt x="17" y="24"/>
                  </a:cubicBezTo>
                  <a:cubicBezTo>
                    <a:pt x="24" y="11"/>
                    <a:pt x="12" y="0"/>
                    <a:pt x="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961;p80">
              <a:extLst>
                <a:ext uri="{FF2B5EF4-FFF2-40B4-BE49-F238E27FC236}">
                  <a16:creationId xmlns:a16="http://schemas.microsoft.com/office/drawing/2014/main" id="{E19D28C3-E929-43F5-894D-FD4B29152572}"/>
                </a:ext>
              </a:extLst>
            </p:cNvPr>
            <p:cNvSpPr/>
            <p:nvPr/>
          </p:nvSpPr>
          <p:spPr>
            <a:xfrm>
              <a:off x="8834671" y="379450"/>
              <a:ext cx="5749" cy="9006"/>
            </a:xfrm>
            <a:custGeom>
              <a:avLst/>
              <a:gdLst/>
              <a:ahLst/>
              <a:cxnLst/>
              <a:rect l="l" t="t" r="r" b="b"/>
              <a:pathLst>
                <a:path w="30" h="47" extrusionOk="0">
                  <a:moveTo>
                    <a:pt x="13" y="1"/>
                  </a:moveTo>
                  <a:cubicBezTo>
                    <a:pt x="24" y="6"/>
                    <a:pt x="30" y="17"/>
                    <a:pt x="30" y="30"/>
                  </a:cubicBezTo>
                  <a:cubicBezTo>
                    <a:pt x="24" y="41"/>
                    <a:pt x="19" y="47"/>
                    <a:pt x="8" y="47"/>
                  </a:cubicBez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962;p80">
              <a:extLst>
                <a:ext uri="{FF2B5EF4-FFF2-40B4-BE49-F238E27FC236}">
                  <a16:creationId xmlns:a16="http://schemas.microsoft.com/office/drawing/2014/main" id="{6CE43022-B1F1-4494-B6D7-51D41FB9F719}"/>
                </a:ext>
              </a:extLst>
            </p:cNvPr>
            <p:cNvSpPr/>
            <p:nvPr/>
          </p:nvSpPr>
          <p:spPr>
            <a:xfrm>
              <a:off x="8853642" y="385007"/>
              <a:ext cx="6898" cy="9006"/>
            </a:xfrm>
            <a:custGeom>
              <a:avLst/>
              <a:gdLst/>
              <a:ahLst/>
              <a:cxnLst/>
              <a:rect l="l" t="t" r="r" b="b"/>
              <a:pathLst>
                <a:path w="36" h="47" extrusionOk="0">
                  <a:moveTo>
                    <a:pt x="24" y="1"/>
                  </a:moveTo>
                  <a:cubicBezTo>
                    <a:pt x="13" y="1"/>
                    <a:pt x="6" y="6"/>
                    <a:pt x="1" y="18"/>
                  </a:cubicBezTo>
                  <a:lnTo>
                    <a:pt x="1" y="23"/>
                  </a:lnTo>
                  <a:cubicBezTo>
                    <a:pt x="1" y="36"/>
                    <a:pt x="6" y="41"/>
                    <a:pt x="19" y="47"/>
                  </a:cubicBezTo>
                  <a:lnTo>
                    <a:pt x="35" y="47"/>
                  </a:lnTo>
                  <a:cubicBezTo>
                    <a:pt x="30" y="29"/>
                    <a:pt x="30" y="18"/>
                    <a:pt x="30"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963;p80">
              <a:extLst>
                <a:ext uri="{FF2B5EF4-FFF2-40B4-BE49-F238E27FC236}">
                  <a16:creationId xmlns:a16="http://schemas.microsoft.com/office/drawing/2014/main" id="{1ED1CC4D-2C56-46B5-8CB3-48078E48B87D}"/>
                </a:ext>
              </a:extLst>
            </p:cNvPr>
            <p:cNvSpPr/>
            <p:nvPr/>
          </p:nvSpPr>
          <p:spPr>
            <a:xfrm>
              <a:off x="8842720" y="351664"/>
              <a:ext cx="2299" cy="3449"/>
            </a:xfrm>
            <a:custGeom>
              <a:avLst/>
              <a:gdLst/>
              <a:ahLst/>
              <a:cxnLst/>
              <a:rect l="l" t="t" r="r" b="b"/>
              <a:pathLst>
                <a:path w="12" h="18" extrusionOk="0">
                  <a:moveTo>
                    <a:pt x="6" y="1"/>
                  </a:moveTo>
                  <a:lnTo>
                    <a:pt x="0" y="18"/>
                  </a:lnTo>
                  <a:lnTo>
                    <a:pt x="12" y="18"/>
                  </a:lnTo>
                  <a:cubicBezTo>
                    <a:pt x="12" y="12"/>
                    <a:pt x="6" y="6"/>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964;p80">
              <a:extLst>
                <a:ext uri="{FF2B5EF4-FFF2-40B4-BE49-F238E27FC236}">
                  <a16:creationId xmlns:a16="http://schemas.microsoft.com/office/drawing/2014/main" id="{2C1EE94F-CC90-4D42-902E-3AF1EB3D2B59}"/>
                </a:ext>
              </a:extLst>
            </p:cNvPr>
            <p:cNvSpPr/>
            <p:nvPr/>
          </p:nvSpPr>
          <p:spPr>
            <a:xfrm>
              <a:off x="8843869" y="347257"/>
              <a:ext cx="5749" cy="7857"/>
            </a:xfrm>
            <a:custGeom>
              <a:avLst/>
              <a:gdLst/>
              <a:ahLst/>
              <a:cxnLst/>
              <a:rect l="l" t="t" r="r" b="b"/>
              <a:pathLst>
                <a:path w="30" h="41" extrusionOk="0">
                  <a:moveTo>
                    <a:pt x="6" y="0"/>
                  </a:moveTo>
                  <a:lnTo>
                    <a:pt x="0" y="24"/>
                  </a:lnTo>
                  <a:cubicBezTo>
                    <a:pt x="0" y="29"/>
                    <a:pt x="6" y="35"/>
                    <a:pt x="6" y="41"/>
                  </a:cubicBezTo>
                  <a:cubicBezTo>
                    <a:pt x="11" y="41"/>
                    <a:pt x="22" y="35"/>
                    <a:pt x="22" y="24"/>
                  </a:cubicBezTo>
                  <a:cubicBezTo>
                    <a:pt x="29" y="11"/>
                    <a:pt x="17" y="0"/>
                    <a:pt x="6"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965;p80">
              <a:extLst>
                <a:ext uri="{FF2B5EF4-FFF2-40B4-BE49-F238E27FC236}">
                  <a16:creationId xmlns:a16="http://schemas.microsoft.com/office/drawing/2014/main" id="{9CBA7ABA-F062-4AC5-80B6-170E8E4D6095}"/>
                </a:ext>
              </a:extLst>
            </p:cNvPr>
            <p:cNvSpPr/>
            <p:nvPr/>
          </p:nvSpPr>
          <p:spPr>
            <a:xfrm>
              <a:off x="8834671" y="379450"/>
              <a:ext cx="5749" cy="9006"/>
            </a:xfrm>
            <a:custGeom>
              <a:avLst/>
              <a:gdLst/>
              <a:ahLst/>
              <a:cxnLst/>
              <a:rect l="l" t="t" r="r" b="b"/>
              <a:pathLst>
                <a:path w="30" h="47" extrusionOk="0">
                  <a:moveTo>
                    <a:pt x="13" y="1"/>
                  </a:moveTo>
                  <a:lnTo>
                    <a:pt x="1" y="47"/>
                  </a:lnTo>
                  <a:lnTo>
                    <a:pt x="8" y="47"/>
                  </a:lnTo>
                  <a:cubicBezTo>
                    <a:pt x="19" y="47"/>
                    <a:pt x="24" y="41"/>
                    <a:pt x="30" y="30"/>
                  </a:cubicBezTo>
                  <a:cubicBezTo>
                    <a:pt x="30" y="17"/>
                    <a:pt x="24" y="6"/>
                    <a:pt x="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966;p80">
              <a:extLst>
                <a:ext uri="{FF2B5EF4-FFF2-40B4-BE49-F238E27FC236}">
                  <a16:creationId xmlns:a16="http://schemas.microsoft.com/office/drawing/2014/main" id="{1B009BB1-FFAF-4022-80D8-96E8386B778A}"/>
                </a:ext>
              </a:extLst>
            </p:cNvPr>
            <p:cNvSpPr/>
            <p:nvPr/>
          </p:nvSpPr>
          <p:spPr>
            <a:xfrm>
              <a:off x="8824899" y="501707"/>
              <a:ext cx="9006" cy="5749"/>
            </a:xfrm>
            <a:custGeom>
              <a:avLst/>
              <a:gdLst/>
              <a:ahLst/>
              <a:cxnLst/>
              <a:rect l="l" t="t" r="r" b="b"/>
              <a:pathLst>
                <a:path w="47" h="30" extrusionOk="0">
                  <a:moveTo>
                    <a:pt x="24" y="0"/>
                  </a:moveTo>
                  <a:cubicBezTo>
                    <a:pt x="11" y="0"/>
                    <a:pt x="6" y="6"/>
                    <a:pt x="0" y="18"/>
                  </a:cubicBezTo>
                  <a:lnTo>
                    <a:pt x="46" y="29"/>
                  </a:lnTo>
                  <a:lnTo>
                    <a:pt x="46" y="24"/>
                  </a:lnTo>
                  <a:cubicBezTo>
                    <a:pt x="46" y="11"/>
                    <a:pt x="41" y="0"/>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967;p80">
              <a:extLst>
                <a:ext uri="{FF2B5EF4-FFF2-40B4-BE49-F238E27FC236}">
                  <a16:creationId xmlns:a16="http://schemas.microsoft.com/office/drawing/2014/main" id="{EA5E3C0E-8009-4FE7-B662-A640B870D949}"/>
                </a:ext>
              </a:extLst>
            </p:cNvPr>
            <p:cNvSpPr/>
            <p:nvPr/>
          </p:nvSpPr>
          <p:spPr>
            <a:xfrm>
              <a:off x="8846935" y="507264"/>
              <a:ext cx="6898" cy="4791"/>
            </a:xfrm>
            <a:custGeom>
              <a:avLst/>
              <a:gdLst/>
              <a:ahLst/>
              <a:cxnLst/>
              <a:rect l="l" t="t" r="r" b="b"/>
              <a:pathLst>
                <a:path w="36" h="25" extrusionOk="0">
                  <a:moveTo>
                    <a:pt x="24" y="0"/>
                  </a:moveTo>
                  <a:cubicBezTo>
                    <a:pt x="13" y="0"/>
                    <a:pt x="6" y="6"/>
                    <a:pt x="1" y="17"/>
                  </a:cubicBezTo>
                  <a:lnTo>
                    <a:pt x="36" y="24"/>
                  </a:lnTo>
                  <a:lnTo>
                    <a:pt x="36"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968;p80">
              <a:extLst>
                <a:ext uri="{FF2B5EF4-FFF2-40B4-BE49-F238E27FC236}">
                  <a16:creationId xmlns:a16="http://schemas.microsoft.com/office/drawing/2014/main" id="{3E4A935D-5EFA-40E3-8974-5902C8FAB931}"/>
                </a:ext>
              </a:extLst>
            </p:cNvPr>
            <p:cNvSpPr/>
            <p:nvPr/>
          </p:nvSpPr>
          <p:spPr>
            <a:xfrm>
              <a:off x="8827965" y="412793"/>
              <a:ext cx="5940" cy="3449"/>
            </a:xfrm>
            <a:custGeom>
              <a:avLst/>
              <a:gdLst/>
              <a:ahLst/>
              <a:cxnLst/>
              <a:rect l="l" t="t" r="r" b="b"/>
              <a:pathLst>
                <a:path w="31" h="18" extrusionOk="0">
                  <a:moveTo>
                    <a:pt x="30" y="1"/>
                  </a:moveTo>
                  <a:lnTo>
                    <a:pt x="30" y="1"/>
                  </a:lnTo>
                  <a:cubicBezTo>
                    <a:pt x="25" y="12"/>
                    <a:pt x="19" y="17"/>
                    <a:pt x="8" y="17"/>
                  </a:cubicBezTo>
                  <a:lnTo>
                    <a:pt x="1" y="17"/>
                  </a:lnTo>
                  <a:lnTo>
                    <a:pt x="8" y="17"/>
                  </a:lnTo>
                  <a:cubicBezTo>
                    <a:pt x="19" y="17"/>
                    <a:pt x="25" y="12"/>
                    <a:pt x="30" y="1"/>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969;p80">
              <a:extLst>
                <a:ext uri="{FF2B5EF4-FFF2-40B4-BE49-F238E27FC236}">
                  <a16:creationId xmlns:a16="http://schemas.microsoft.com/office/drawing/2014/main" id="{24A4DF67-D837-402A-8ADA-626ECA23D74D}"/>
                </a:ext>
              </a:extLst>
            </p:cNvPr>
            <p:cNvSpPr/>
            <p:nvPr/>
          </p:nvSpPr>
          <p:spPr>
            <a:xfrm>
              <a:off x="8846935" y="416050"/>
              <a:ext cx="3641" cy="5749"/>
            </a:xfrm>
            <a:custGeom>
              <a:avLst/>
              <a:gdLst/>
              <a:ahLst/>
              <a:cxnLst/>
              <a:rect l="l" t="t" r="r" b="b"/>
              <a:pathLst>
                <a:path w="19" h="30" extrusionOk="0">
                  <a:moveTo>
                    <a:pt x="1" y="0"/>
                  </a:moveTo>
                  <a:lnTo>
                    <a:pt x="1" y="6"/>
                  </a:lnTo>
                  <a:cubicBezTo>
                    <a:pt x="1" y="18"/>
                    <a:pt x="6" y="24"/>
                    <a:pt x="19" y="30"/>
                  </a:cubicBezTo>
                  <a:lnTo>
                    <a:pt x="19" y="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970;p80">
              <a:extLst>
                <a:ext uri="{FF2B5EF4-FFF2-40B4-BE49-F238E27FC236}">
                  <a16:creationId xmlns:a16="http://schemas.microsoft.com/office/drawing/2014/main" id="{E52DB819-0751-4C20-BA6D-20A84CF013A6}"/>
                </a:ext>
              </a:extLst>
            </p:cNvPr>
            <p:cNvSpPr/>
            <p:nvPr/>
          </p:nvSpPr>
          <p:spPr>
            <a:xfrm>
              <a:off x="8850385" y="417008"/>
              <a:ext cx="5940" cy="4791"/>
            </a:xfrm>
            <a:custGeom>
              <a:avLst/>
              <a:gdLst/>
              <a:ahLst/>
              <a:cxnLst/>
              <a:rect l="l" t="t" r="r" b="b"/>
              <a:pathLst>
                <a:path w="31" h="25" extrusionOk="0">
                  <a:moveTo>
                    <a:pt x="1" y="1"/>
                  </a:moveTo>
                  <a:lnTo>
                    <a:pt x="1" y="25"/>
                  </a:lnTo>
                  <a:lnTo>
                    <a:pt x="6" y="25"/>
                  </a:lnTo>
                  <a:cubicBezTo>
                    <a:pt x="18" y="25"/>
                    <a:pt x="23" y="19"/>
                    <a:pt x="30" y="8"/>
                  </a:cubicBezTo>
                  <a:lnTo>
                    <a:pt x="1"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971;p80">
              <a:extLst>
                <a:ext uri="{FF2B5EF4-FFF2-40B4-BE49-F238E27FC236}">
                  <a16:creationId xmlns:a16="http://schemas.microsoft.com/office/drawing/2014/main" id="{BA094A5E-374B-4495-80DD-95D24914EC47}"/>
                </a:ext>
              </a:extLst>
            </p:cNvPr>
            <p:cNvSpPr/>
            <p:nvPr/>
          </p:nvSpPr>
          <p:spPr>
            <a:xfrm>
              <a:off x="8821449" y="435021"/>
              <a:ext cx="5749" cy="9006"/>
            </a:xfrm>
            <a:custGeom>
              <a:avLst/>
              <a:gdLst/>
              <a:ahLst/>
              <a:cxnLst/>
              <a:rect l="l" t="t" r="r" b="b"/>
              <a:pathLst>
                <a:path w="30" h="47" extrusionOk="0">
                  <a:moveTo>
                    <a:pt x="13" y="0"/>
                  </a:moveTo>
                  <a:cubicBezTo>
                    <a:pt x="24" y="6"/>
                    <a:pt x="29" y="18"/>
                    <a:pt x="24" y="29"/>
                  </a:cubicBezTo>
                  <a:cubicBezTo>
                    <a:pt x="24" y="41"/>
                    <a:pt x="13" y="46"/>
                    <a:pt x="7" y="46"/>
                  </a:cubicBezTo>
                  <a:lnTo>
                    <a:pt x="0" y="46"/>
                  </a:lnTo>
                  <a:lnTo>
                    <a:pt x="0" y="46"/>
                  </a:ln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972;p80">
              <a:extLst>
                <a:ext uri="{FF2B5EF4-FFF2-40B4-BE49-F238E27FC236}">
                  <a16:creationId xmlns:a16="http://schemas.microsoft.com/office/drawing/2014/main" id="{51579987-2A27-480D-ABF1-7B87CB397AE6}"/>
                </a:ext>
              </a:extLst>
            </p:cNvPr>
            <p:cNvSpPr/>
            <p:nvPr/>
          </p:nvSpPr>
          <p:spPr>
            <a:xfrm>
              <a:off x="8840229" y="440578"/>
              <a:ext cx="8048" cy="9006"/>
            </a:xfrm>
            <a:custGeom>
              <a:avLst/>
              <a:gdLst/>
              <a:ahLst/>
              <a:cxnLst/>
              <a:rect l="l" t="t" r="r" b="b"/>
              <a:pathLst>
                <a:path w="42" h="47" extrusionOk="0">
                  <a:moveTo>
                    <a:pt x="19" y="0"/>
                  </a:moveTo>
                  <a:cubicBezTo>
                    <a:pt x="13" y="0"/>
                    <a:pt x="1" y="6"/>
                    <a:pt x="1" y="17"/>
                  </a:cubicBezTo>
                  <a:lnTo>
                    <a:pt x="1" y="24"/>
                  </a:lnTo>
                  <a:cubicBezTo>
                    <a:pt x="1" y="35"/>
                    <a:pt x="7" y="41"/>
                    <a:pt x="19" y="46"/>
                  </a:cubicBezTo>
                  <a:cubicBezTo>
                    <a:pt x="30" y="46"/>
                    <a:pt x="41" y="41"/>
                    <a:pt x="41" y="30"/>
                  </a:cubicBezTo>
                  <a:lnTo>
                    <a:pt x="41" y="24"/>
                  </a:lnTo>
                  <a:cubicBezTo>
                    <a:pt x="41" y="12"/>
                    <a:pt x="36" y="6"/>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973;p80">
              <a:extLst>
                <a:ext uri="{FF2B5EF4-FFF2-40B4-BE49-F238E27FC236}">
                  <a16:creationId xmlns:a16="http://schemas.microsoft.com/office/drawing/2014/main" id="{4DD073A7-57DF-46A6-B0B5-4ED2A6BACE93}"/>
                </a:ext>
              </a:extLst>
            </p:cNvPr>
            <p:cNvSpPr/>
            <p:nvPr/>
          </p:nvSpPr>
          <p:spPr>
            <a:xfrm>
              <a:off x="8831414" y="473921"/>
              <a:ext cx="9006" cy="9006"/>
            </a:xfrm>
            <a:custGeom>
              <a:avLst/>
              <a:gdLst/>
              <a:ahLst/>
              <a:cxnLst/>
              <a:rect l="l" t="t" r="r" b="b"/>
              <a:pathLst>
                <a:path w="47" h="47" extrusionOk="0">
                  <a:moveTo>
                    <a:pt x="25" y="0"/>
                  </a:moveTo>
                  <a:cubicBezTo>
                    <a:pt x="12" y="0"/>
                    <a:pt x="7" y="6"/>
                    <a:pt x="1" y="17"/>
                  </a:cubicBezTo>
                  <a:lnTo>
                    <a:pt x="1" y="24"/>
                  </a:lnTo>
                  <a:cubicBezTo>
                    <a:pt x="1" y="35"/>
                    <a:pt x="7" y="41"/>
                    <a:pt x="18" y="46"/>
                  </a:cubicBezTo>
                  <a:lnTo>
                    <a:pt x="25" y="46"/>
                  </a:lnTo>
                  <a:cubicBezTo>
                    <a:pt x="36" y="46"/>
                    <a:pt x="41" y="41"/>
                    <a:pt x="47" y="30"/>
                  </a:cubicBezTo>
                  <a:lnTo>
                    <a:pt x="47" y="24"/>
                  </a:lnTo>
                  <a:cubicBezTo>
                    <a:pt x="47" y="12"/>
                    <a:pt x="41"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974;p80">
              <a:extLst>
                <a:ext uri="{FF2B5EF4-FFF2-40B4-BE49-F238E27FC236}">
                  <a16:creationId xmlns:a16="http://schemas.microsoft.com/office/drawing/2014/main" id="{142C39D0-90AE-4CE8-BEB4-42B440C20B2B}"/>
                </a:ext>
              </a:extLst>
            </p:cNvPr>
            <p:cNvSpPr/>
            <p:nvPr/>
          </p:nvSpPr>
          <p:spPr>
            <a:xfrm>
              <a:off x="8853642" y="479478"/>
              <a:ext cx="4791" cy="9006"/>
            </a:xfrm>
            <a:custGeom>
              <a:avLst/>
              <a:gdLst/>
              <a:ahLst/>
              <a:cxnLst/>
              <a:rect l="l" t="t" r="r" b="b"/>
              <a:pathLst>
                <a:path w="25" h="47" extrusionOk="0">
                  <a:moveTo>
                    <a:pt x="24" y="1"/>
                  </a:moveTo>
                  <a:cubicBezTo>
                    <a:pt x="13" y="1"/>
                    <a:pt x="6" y="6"/>
                    <a:pt x="1" y="17"/>
                  </a:cubicBezTo>
                  <a:lnTo>
                    <a:pt x="1" y="23"/>
                  </a:lnTo>
                  <a:cubicBezTo>
                    <a:pt x="1" y="35"/>
                    <a:pt x="6" y="41"/>
                    <a:pt x="19" y="47"/>
                  </a:cubicBezTo>
                  <a:cubicBezTo>
                    <a:pt x="19" y="30"/>
                    <a:pt x="24" y="17"/>
                    <a:pt x="24"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975;p80">
              <a:extLst>
                <a:ext uri="{FF2B5EF4-FFF2-40B4-BE49-F238E27FC236}">
                  <a16:creationId xmlns:a16="http://schemas.microsoft.com/office/drawing/2014/main" id="{2CC1D37E-AF88-4F3B-84C7-B05A0A5E68C4}"/>
                </a:ext>
              </a:extLst>
            </p:cNvPr>
            <p:cNvSpPr/>
            <p:nvPr/>
          </p:nvSpPr>
          <p:spPr>
            <a:xfrm>
              <a:off x="8827965" y="411835"/>
              <a:ext cx="5940" cy="4407"/>
            </a:xfrm>
            <a:custGeom>
              <a:avLst/>
              <a:gdLst/>
              <a:ahLst/>
              <a:cxnLst/>
              <a:rect l="l" t="t" r="r" b="b"/>
              <a:pathLst>
                <a:path w="31" h="23" extrusionOk="0">
                  <a:moveTo>
                    <a:pt x="8" y="0"/>
                  </a:moveTo>
                  <a:lnTo>
                    <a:pt x="1" y="22"/>
                  </a:lnTo>
                  <a:lnTo>
                    <a:pt x="8" y="22"/>
                  </a:lnTo>
                  <a:cubicBezTo>
                    <a:pt x="19" y="22"/>
                    <a:pt x="25" y="17"/>
                    <a:pt x="30" y="6"/>
                  </a:cubicBezTo>
                  <a:lnTo>
                    <a:pt x="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976;p80">
              <a:extLst>
                <a:ext uri="{FF2B5EF4-FFF2-40B4-BE49-F238E27FC236}">
                  <a16:creationId xmlns:a16="http://schemas.microsoft.com/office/drawing/2014/main" id="{02987717-1AB5-4312-AF32-E73CD94D0205}"/>
                </a:ext>
              </a:extLst>
            </p:cNvPr>
            <p:cNvSpPr/>
            <p:nvPr/>
          </p:nvSpPr>
          <p:spPr>
            <a:xfrm>
              <a:off x="8821449" y="435021"/>
              <a:ext cx="5749" cy="9006"/>
            </a:xfrm>
            <a:custGeom>
              <a:avLst/>
              <a:gdLst/>
              <a:ahLst/>
              <a:cxnLst/>
              <a:rect l="l" t="t" r="r" b="b"/>
              <a:pathLst>
                <a:path w="30" h="47" extrusionOk="0">
                  <a:moveTo>
                    <a:pt x="7" y="0"/>
                  </a:moveTo>
                  <a:lnTo>
                    <a:pt x="0" y="46"/>
                  </a:lnTo>
                  <a:lnTo>
                    <a:pt x="7" y="46"/>
                  </a:lnTo>
                  <a:cubicBezTo>
                    <a:pt x="13" y="46"/>
                    <a:pt x="24" y="41"/>
                    <a:pt x="24" y="29"/>
                  </a:cubicBezTo>
                  <a:cubicBezTo>
                    <a:pt x="29" y="18"/>
                    <a:pt x="24" y="6"/>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977;p80">
              <a:extLst>
                <a:ext uri="{FF2B5EF4-FFF2-40B4-BE49-F238E27FC236}">
                  <a16:creationId xmlns:a16="http://schemas.microsoft.com/office/drawing/2014/main" id="{9B27215F-195D-489E-9515-16B222725948}"/>
                </a:ext>
              </a:extLst>
            </p:cNvPr>
            <p:cNvSpPr/>
            <p:nvPr/>
          </p:nvSpPr>
          <p:spPr>
            <a:xfrm>
              <a:off x="8824899" y="595028"/>
              <a:ext cx="4599" cy="4791"/>
            </a:xfrm>
            <a:custGeom>
              <a:avLst/>
              <a:gdLst/>
              <a:ahLst/>
              <a:cxnLst/>
              <a:rect l="l" t="t" r="r" b="b"/>
              <a:pathLst>
                <a:path w="24" h="25" extrusionOk="0">
                  <a:moveTo>
                    <a:pt x="24" y="0"/>
                  </a:moveTo>
                  <a:cubicBezTo>
                    <a:pt x="11" y="0"/>
                    <a:pt x="6" y="12"/>
                    <a:pt x="0" y="19"/>
                  </a:cubicBezTo>
                  <a:lnTo>
                    <a:pt x="17" y="24"/>
                  </a:lnTo>
                  <a:cubicBezTo>
                    <a:pt x="17" y="19"/>
                    <a:pt x="24" y="12"/>
                    <a:pt x="24"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978;p80">
              <a:extLst>
                <a:ext uri="{FF2B5EF4-FFF2-40B4-BE49-F238E27FC236}">
                  <a16:creationId xmlns:a16="http://schemas.microsoft.com/office/drawing/2014/main" id="{D08E0E95-0B54-44FA-8237-BBEEBF4FD239}"/>
                </a:ext>
              </a:extLst>
            </p:cNvPr>
            <p:cNvSpPr/>
            <p:nvPr/>
          </p:nvSpPr>
          <p:spPr>
            <a:xfrm>
              <a:off x="8824899" y="505156"/>
              <a:ext cx="9006" cy="5557"/>
            </a:xfrm>
            <a:custGeom>
              <a:avLst/>
              <a:gdLst/>
              <a:ahLst/>
              <a:cxnLst/>
              <a:rect l="l" t="t" r="r" b="b"/>
              <a:pathLst>
                <a:path w="47" h="29" extrusionOk="0">
                  <a:moveTo>
                    <a:pt x="0" y="0"/>
                  </a:moveTo>
                  <a:lnTo>
                    <a:pt x="0" y="6"/>
                  </a:lnTo>
                  <a:cubicBezTo>
                    <a:pt x="0" y="11"/>
                    <a:pt x="6" y="23"/>
                    <a:pt x="17" y="23"/>
                  </a:cubicBezTo>
                  <a:cubicBezTo>
                    <a:pt x="17" y="28"/>
                    <a:pt x="24" y="28"/>
                    <a:pt x="24" y="28"/>
                  </a:cubicBezTo>
                  <a:cubicBezTo>
                    <a:pt x="35" y="28"/>
                    <a:pt x="41" y="17"/>
                    <a:pt x="46" y="1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979;p80">
              <a:extLst>
                <a:ext uri="{FF2B5EF4-FFF2-40B4-BE49-F238E27FC236}">
                  <a16:creationId xmlns:a16="http://schemas.microsoft.com/office/drawing/2014/main" id="{BD677D18-D3F4-4941-9318-90EB0759816C}"/>
                </a:ext>
              </a:extLst>
            </p:cNvPr>
            <p:cNvSpPr/>
            <p:nvPr/>
          </p:nvSpPr>
          <p:spPr>
            <a:xfrm>
              <a:off x="8846935" y="510521"/>
              <a:ext cx="6898" cy="4599"/>
            </a:xfrm>
            <a:custGeom>
              <a:avLst/>
              <a:gdLst/>
              <a:ahLst/>
              <a:cxnLst/>
              <a:rect l="l" t="t" r="r" b="b"/>
              <a:pathLst>
                <a:path w="36" h="24" extrusionOk="0">
                  <a:moveTo>
                    <a:pt x="1" y="0"/>
                  </a:moveTo>
                  <a:lnTo>
                    <a:pt x="1" y="7"/>
                  </a:lnTo>
                  <a:cubicBezTo>
                    <a:pt x="1" y="13"/>
                    <a:pt x="6" y="24"/>
                    <a:pt x="19" y="24"/>
                  </a:cubicBezTo>
                  <a:lnTo>
                    <a:pt x="30" y="24"/>
                  </a:lnTo>
                  <a:cubicBezTo>
                    <a:pt x="30" y="18"/>
                    <a:pt x="30" y="13"/>
                    <a:pt x="36" y="7"/>
                  </a:cubicBezTo>
                  <a:lnTo>
                    <a:pt x="1" y="0"/>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980;p80">
              <a:extLst>
                <a:ext uri="{FF2B5EF4-FFF2-40B4-BE49-F238E27FC236}">
                  <a16:creationId xmlns:a16="http://schemas.microsoft.com/office/drawing/2014/main" id="{8506EA12-B713-4118-A553-D55E7D10776D}"/>
                </a:ext>
              </a:extLst>
            </p:cNvPr>
            <p:cNvSpPr/>
            <p:nvPr/>
          </p:nvSpPr>
          <p:spPr>
            <a:xfrm>
              <a:off x="8818192" y="529492"/>
              <a:ext cx="9006" cy="9198"/>
            </a:xfrm>
            <a:custGeom>
              <a:avLst/>
              <a:gdLst/>
              <a:ahLst/>
              <a:cxnLst/>
              <a:rect l="l" t="t" r="r" b="b"/>
              <a:pathLst>
                <a:path w="47" h="48" extrusionOk="0">
                  <a:moveTo>
                    <a:pt x="24" y="0"/>
                  </a:moveTo>
                  <a:cubicBezTo>
                    <a:pt x="12" y="0"/>
                    <a:pt x="0" y="6"/>
                    <a:pt x="0" y="18"/>
                  </a:cubicBezTo>
                  <a:lnTo>
                    <a:pt x="0" y="24"/>
                  </a:lnTo>
                  <a:cubicBezTo>
                    <a:pt x="0" y="35"/>
                    <a:pt x="6" y="40"/>
                    <a:pt x="17" y="47"/>
                  </a:cubicBezTo>
                  <a:lnTo>
                    <a:pt x="24" y="47"/>
                  </a:lnTo>
                  <a:cubicBezTo>
                    <a:pt x="30" y="47"/>
                    <a:pt x="41" y="40"/>
                    <a:pt x="46" y="29"/>
                  </a:cubicBezTo>
                  <a:lnTo>
                    <a:pt x="46" y="24"/>
                  </a:lnTo>
                  <a:cubicBezTo>
                    <a:pt x="46" y="13"/>
                    <a:pt x="35" y="6"/>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981;p80">
              <a:extLst>
                <a:ext uri="{FF2B5EF4-FFF2-40B4-BE49-F238E27FC236}">
                  <a16:creationId xmlns:a16="http://schemas.microsoft.com/office/drawing/2014/main" id="{3F3B7BB2-E2AA-48D5-B764-1B0A83D0E5D7}"/>
                </a:ext>
              </a:extLst>
            </p:cNvPr>
            <p:cNvSpPr/>
            <p:nvPr/>
          </p:nvSpPr>
          <p:spPr>
            <a:xfrm>
              <a:off x="8840229" y="535049"/>
              <a:ext cx="8048" cy="9006"/>
            </a:xfrm>
            <a:custGeom>
              <a:avLst/>
              <a:gdLst/>
              <a:ahLst/>
              <a:cxnLst/>
              <a:rect l="l" t="t" r="r" b="b"/>
              <a:pathLst>
                <a:path w="42" h="47" extrusionOk="0">
                  <a:moveTo>
                    <a:pt x="25" y="0"/>
                  </a:moveTo>
                  <a:cubicBezTo>
                    <a:pt x="13" y="0"/>
                    <a:pt x="1" y="6"/>
                    <a:pt x="1" y="18"/>
                  </a:cubicBezTo>
                  <a:lnTo>
                    <a:pt x="1" y="24"/>
                  </a:lnTo>
                  <a:cubicBezTo>
                    <a:pt x="1" y="35"/>
                    <a:pt x="7" y="41"/>
                    <a:pt x="19" y="46"/>
                  </a:cubicBezTo>
                  <a:lnTo>
                    <a:pt x="25" y="46"/>
                  </a:lnTo>
                  <a:cubicBezTo>
                    <a:pt x="25" y="46"/>
                    <a:pt x="30" y="46"/>
                    <a:pt x="30" y="41"/>
                  </a:cubicBezTo>
                  <a:cubicBezTo>
                    <a:pt x="36" y="29"/>
                    <a:pt x="36" y="18"/>
                    <a:pt x="41" y="6"/>
                  </a:cubicBezTo>
                  <a:cubicBezTo>
                    <a:pt x="36" y="6"/>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982;p80">
              <a:extLst>
                <a:ext uri="{FF2B5EF4-FFF2-40B4-BE49-F238E27FC236}">
                  <a16:creationId xmlns:a16="http://schemas.microsoft.com/office/drawing/2014/main" id="{292600EB-7B5B-4275-AB56-D2A717CB05F2}"/>
                </a:ext>
              </a:extLst>
            </p:cNvPr>
            <p:cNvSpPr/>
            <p:nvPr/>
          </p:nvSpPr>
          <p:spPr>
            <a:xfrm>
              <a:off x="8831414" y="568392"/>
              <a:ext cx="8048" cy="9006"/>
            </a:xfrm>
            <a:custGeom>
              <a:avLst/>
              <a:gdLst/>
              <a:ahLst/>
              <a:cxnLst/>
              <a:rect l="l" t="t" r="r" b="b"/>
              <a:pathLst>
                <a:path w="42" h="47" extrusionOk="0">
                  <a:moveTo>
                    <a:pt x="25" y="0"/>
                  </a:moveTo>
                  <a:cubicBezTo>
                    <a:pt x="18" y="0"/>
                    <a:pt x="7" y="6"/>
                    <a:pt x="1" y="18"/>
                  </a:cubicBezTo>
                  <a:lnTo>
                    <a:pt x="1" y="24"/>
                  </a:lnTo>
                  <a:cubicBezTo>
                    <a:pt x="1" y="30"/>
                    <a:pt x="12" y="41"/>
                    <a:pt x="18" y="46"/>
                  </a:cubicBezTo>
                  <a:lnTo>
                    <a:pt x="25" y="46"/>
                  </a:lnTo>
                  <a:cubicBezTo>
                    <a:pt x="30" y="30"/>
                    <a:pt x="36" y="18"/>
                    <a:pt x="41" y="6"/>
                  </a:cubicBezTo>
                  <a:cubicBezTo>
                    <a:pt x="36" y="0"/>
                    <a:pt x="36" y="0"/>
                    <a:pt x="30"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983;p80">
              <a:extLst>
                <a:ext uri="{FF2B5EF4-FFF2-40B4-BE49-F238E27FC236}">
                  <a16:creationId xmlns:a16="http://schemas.microsoft.com/office/drawing/2014/main" id="{40B11DC4-6163-4049-A1AF-3FD7AF62CBCF}"/>
                </a:ext>
              </a:extLst>
            </p:cNvPr>
            <p:cNvSpPr/>
            <p:nvPr/>
          </p:nvSpPr>
          <p:spPr>
            <a:xfrm>
              <a:off x="8824899" y="598477"/>
              <a:ext cx="3258" cy="4407"/>
            </a:xfrm>
            <a:custGeom>
              <a:avLst/>
              <a:gdLst/>
              <a:ahLst/>
              <a:cxnLst/>
              <a:rect l="l" t="t" r="r" b="b"/>
              <a:pathLst>
                <a:path w="17" h="23" extrusionOk="0">
                  <a:moveTo>
                    <a:pt x="0" y="1"/>
                  </a:moveTo>
                  <a:lnTo>
                    <a:pt x="0" y="6"/>
                  </a:lnTo>
                  <a:cubicBezTo>
                    <a:pt x="0" y="17"/>
                    <a:pt x="6" y="23"/>
                    <a:pt x="11" y="23"/>
                  </a:cubicBezTo>
                  <a:lnTo>
                    <a:pt x="11" y="17"/>
                  </a:lnTo>
                  <a:cubicBezTo>
                    <a:pt x="17" y="12"/>
                    <a:pt x="17" y="12"/>
                    <a:pt x="17" y="6"/>
                  </a:cubicBezTo>
                  <a:lnTo>
                    <a:pt x="0"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5984;p80">
              <a:extLst>
                <a:ext uri="{FF2B5EF4-FFF2-40B4-BE49-F238E27FC236}">
                  <a16:creationId xmlns:a16="http://schemas.microsoft.com/office/drawing/2014/main" id="{08DE6362-0A81-46C4-9BF8-EC457F65B139}"/>
                </a:ext>
              </a:extLst>
            </p:cNvPr>
            <p:cNvSpPr/>
            <p:nvPr/>
          </p:nvSpPr>
          <p:spPr>
            <a:xfrm>
              <a:off x="8824899" y="312765"/>
              <a:ext cx="9006" cy="5749"/>
            </a:xfrm>
            <a:custGeom>
              <a:avLst/>
              <a:gdLst/>
              <a:ahLst/>
              <a:cxnLst/>
              <a:rect l="l" t="t" r="r" b="b"/>
              <a:pathLst>
                <a:path w="47" h="30" extrusionOk="0">
                  <a:moveTo>
                    <a:pt x="24" y="1"/>
                  </a:moveTo>
                  <a:cubicBezTo>
                    <a:pt x="11" y="1"/>
                    <a:pt x="0" y="6"/>
                    <a:pt x="0" y="17"/>
                  </a:cubicBezTo>
                  <a:lnTo>
                    <a:pt x="41" y="30"/>
                  </a:lnTo>
                  <a:lnTo>
                    <a:pt x="46" y="23"/>
                  </a:lnTo>
                  <a:cubicBezTo>
                    <a:pt x="41" y="12"/>
                    <a:pt x="35" y="6"/>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5985;p80">
              <a:extLst>
                <a:ext uri="{FF2B5EF4-FFF2-40B4-BE49-F238E27FC236}">
                  <a16:creationId xmlns:a16="http://schemas.microsoft.com/office/drawing/2014/main" id="{1EA79CAD-06C2-4ADA-86EE-765DB63190B7}"/>
                </a:ext>
              </a:extLst>
            </p:cNvPr>
            <p:cNvSpPr/>
            <p:nvPr/>
          </p:nvSpPr>
          <p:spPr>
            <a:xfrm>
              <a:off x="8846935" y="320430"/>
              <a:ext cx="1341" cy="1341"/>
            </a:xfrm>
            <a:custGeom>
              <a:avLst/>
              <a:gdLst/>
              <a:ahLst/>
              <a:cxnLst/>
              <a:rect l="l" t="t" r="r" b="b"/>
              <a:pathLst>
                <a:path w="7" h="7" extrusionOk="0">
                  <a:moveTo>
                    <a:pt x="1" y="1"/>
                  </a:moveTo>
                  <a:lnTo>
                    <a:pt x="1" y="6"/>
                  </a:lnTo>
                  <a:lnTo>
                    <a:pt x="6" y="6"/>
                  </a:lnTo>
                  <a:cubicBezTo>
                    <a:pt x="6" y="6"/>
                    <a:pt x="6" y="1"/>
                    <a:pt x="1"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5986;p80">
              <a:extLst>
                <a:ext uri="{FF2B5EF4-FFF2-40B4-BE49-F238E27FC236}">
                  <a16:creationId xmlns:a16="http://schemas.microsoft.com/office/drawing/2014/main" id="{3E9FF6CD-5BF7-4024-8E69-02211154B129}"/>
                </a:ext>
              </a:extLst>
            </p:cNvPr>
            <p:cNvSpPr/>
            <p:nvPr/>
          </p:nvSpPr>
          <p:spPr>
            <a:xfrm>
              <a:off x="8817042" y="247229"/>
              <a:ext cx="6898" cy="9006"/>
            </a:xfrm>
            <a:custGeom>
              <a:avLst/>
              <a:gdLst/>
              <a:ahLst/>
              <a:cxnLst/>
              <a:rect l="l" t="t" r="r" b="b"/>
              <a:pathLst>
                <a:path w="36" h="47" extrusionOk="0">
                  <a:moveTo>
                    <a:pt x="18" y="0"/>
                  </a:moveTo>
                  <a:cubicBezTo>
                    <a:pt x="12" y="0"/>
                    <a:pt x="6" y="6"/>
                    <a:pt x="1" y="17"/>
                  </a:cubicBezTo>
                  <a:lnTo>
                    <a:pt x="1" y="24"/>
                  </a:lnTo>
                  <a:cubicBezTo>
                    <a:pt x="1" y="29"/>
                    <a:pt x="6" y="40"/>
                    <a:pt x="18" y="40"/>
                  </a:cubicBezTo>
                  <a:cubicBezTo>
                    <a:pt x="23" y="40"/>
                    <a:pt x="23" y="46"/>
                    <a:pt x="23" y="46"/>
                  </a:cubicBezTo>
                  <a:cubicBezTo>
                    <a:pt x="30" y="46"/>
                    <a:pt x="36" y="40"/>
                    <a:pt x="36" y="40"/>
                  </a:cubicBezTo>
                  <a:cubicBezTo>
                    <a:pt x="30" y="24"/>
                    <a:pt x="23" y="11"/>
                    <a:pt x="18"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5987;p80">
              <a:extLst>
                <a:ext uri="{FF2B5EF4-FFF2-40B4-BE49-F238E27FC236}">
                  <a16:creationId xmlns:a16="http://schemas.microsoft.com/office/drawing/2014/main" id="{2DEF8610-2119-4724-A9C9-4DC0091D073D}"/>
                </a:ext>
              </a:extLst>
            </p:cNvPr>
            <p:cNvSpPr/>
            <p:nvPr/>
          </p:nvSpPr>
          <p:spPr>
            <a:xfrm>
              <a:off x="8831414" y="284979"/>
              <a:ext cx="8048" cy="9006"/>
            </a:xfrm>
            <a:custGeom>
              <a:avLst/>
              <a:gdLst/>
              <a:ahLst/>
              <a:cxnLst/>
              <a:rect l="l" t="t" r="r" b="b"/>
              <a:pathLst>
                <a:path w="42" h="47" extrusionOk="0">
                  <a:moveTo>
                    <a:pt x="25" y="1"/>
                  </a:moveTo>
                  <a:cubicBezTo>
                    <a:pt x="12" y="1"/>
                    <a:pt x="1" y="12"/>
                    <a:pt x="1" y="17"/>
                  </a:cubicBezTo>
                  <a:lnTo>
                    <a:pt x="1" y="23"/>
                  </a:lnTo>
                  <a:cubicBezTo>
                    <a:pt x="1" y="36"/>
                    <a:pt x="7" y="47"/>
                    <a:pt x="18" y="47"/>
                  </a:cubicBezTo>
                  <a:lnTo>
                    <a:pt x="25" y="47"/>
                  </a:lnTo>
                  <a:cubicBezTo>
                    <a:pt x="30" y="47"/>
                    <a:pt x="36" y="47"/>
                    <a:pt x="41" y="41"/>
                  </a:cubicBezTo>
                  <a:cubicBezTo>
                    <a:pt x="36" y="29"/>
                    <a:pt x="30" y="17"/>
                    <a:pt x="30" y="6"/>
                  </a:cubicBezTo>
                  <a:cubicBezTo>
                    <a:pt x="25" y="6"/>
                    <a:pt x="25" y="1"/>
                    <a:pt x="25" y="1"/>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5988;p80">
              <a:extLst>
                <a:ext uri="{FF2B5EF4-FFF2-40B4-BE49-F238E27FC236}">
                  <a16:creationId xmlns:a16="http://schemas.microsoft.com/office/drawing/2014/main" id="{47B201E2-69B5-4536-B4D6-E49580A3219F}"/>
                </a:ext>
              </a:extLst>
            </p:cNvPr>
            <p:cNvSpPr/>
            <p:nvPr/>
          </p:nvSpPr>
          <p:spPr>
            <a:xfrm>
              <a:off x="8824899" y="407236"/>
              <a:ext cx="5749" cy="4791"/>
            </a:xfrm>
            <a:custGeom>
              <a:avLst/>
              <a:gdLst/>
              <a:ahLst/>
              <a:cxnLst/>
              <a:rect l="l" t="t" r="r" b="b"/>
              <a:pathLst>
                <a:path w="30" h="25" extrusionOk="0">
                  <a:moveTo>
                    <a:pt x="24" y="0"/>
                  </a:moveTo>
                  <a:cubicBezTo>
                    <a:pt x="11" y="0"/>
                    <a:pt x="0" y="6"/>
                    <a:pt x="0" y="17"/>
                  </a:cubicBezTo>
                  <a:lnTo>
                    <a:pt x="24" y="24"/>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5989;p80">
              <a:extLst>
                <a:ext uri="{FF2B5EF4-FFF2-40B4-BE49-F238E27FC236}">
                  <a16:creationId xmlns:a16="http://schemas.microsoft.com/office/drawing/2014/main" id="{C384EA64-04A6-4CEA-86E3-B22B4B22AD88}"/>
                </a:ext>
              </a:extLst>
            </p:cNvPr>
            <p:cNvSpPr/>
            <p:nvPr/>
          </p:nvSpPr>
          <p:spPr>
            <a:xfrm>
              <a:off x="8844828" y="346107"/>
              <a:ext cx="192" cy="1341"/>
            </a:xfrm>
            <a:custGeom>
              <a:avLst/>
              <a:gdLst/>
              <a:ahLst/>
              <a:cxnLst/>
              <a:rect l="l" t="t" r="r" b="b"/>
              <a:pathLst>
                <a:path w="1" h="7" extrusionOk="0">
                  <a:moveTo>
                    <a:pt x="1" y="1"/>
                  </a:moveTo>
                  <a:lnTo>
                    <a:pt x="1" y="6"/>
                  </a:lnTo>
                  <a:lnTo>
                    <a:pt x="1" y="6"/>
                  </a:lnTo>
                  <a:lnTo>
                    <a:pt x="1" y="6"/>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5990;p80">
              <a:extLst>
                <a:ext uri="{FF2B5EF4-FFF2-40B4-BE49-F238E27FC236}">
                  <a16:creationId xmlns:a16="http://schemas.microsoft.com/office/drawing/2014/main" id="{711D4CAD-A355-4FFB-9837-E95BEA071179}"/>
                </a:ext>
              </a:extLst>
            </p:cNvPr>
            <p:cNvSpPr/>
            <p:nvPr/>
          </p:nvSpPr>
          <p:spPr>
            <a:xfrm>
              <a:off x="8842720" y="354922"/>
              <a:ext cx="192" cy="192"/>
            </a:xfrm>
            <a:custGeom>
              <a:avLst/>
              <a:gdLst/>
              <a:ahLst/>
              <a:cxnLst/>
              <a:rect l="l" t="t" r="r" b="b"/>
              <a:pathLst>
                <a:path w="1" h="1" extrusionOk="0">
                  <a:moveTo>
                    <a:pt x="0" y="1"/>
                  </a:moveTo>
                  <a:lnTo>
                    <a:pt x="0" y="1"/>
                  </a:ln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5991;p80">
              <a:extLst>
                <a:ext uri="{FF2B5EF4-FFF2-40B4-BE49-F238E27FC236}">
                  <a16:creationId xmlns:a16="http://schemas.microsoft.com/office/drawing/2014/main" id="{95E9FA6C-04A8-4E15-8B53-D1A26E2DA199}"/>
                </a:ext>
              </a:extLst>
            </p:cNvPr>
            <p:cNvSpPr/>
            <p:nvPr/>
          </p:nvSpPr>
          <p:spPr>
            <a:xfrm>
              <a:off x="8824899" y="316022"/>
              <a:ext cx="7857" cy="5749"/>
            </a:xfrm>
            <a:custGeom>
              <a:avLst/>
              <a:gdLst/>
              <a:ahLst/>
              <a:cxnLst/>
              <a:rect l="l" t="t" r="r" b="b"/>
              <a:pathLst>
                <a:path w="41" h="30" extrusionOk="0">
                  <a:moveTo>
                    <a:pt x="0" y="0"/>
                  </a:moveTo>
                  <a:lnTo>
                    <a:pt x="0" y="6"/>
                  </a:lnTo>
                  <a:cubicBezTo>
                    <a:pt x="0" y="18"/>
                    <a:pt x="6" y="24"/>
                    <a:pt x="17" y="29"/>
                  </a:cubicBezTo>
                  <a:lnTo>
                    <a:pt x="24" y="29"/>
                  </a:lnTo>
                  <a:cubicBezTo>
                    <a:pt x="29" y="29"/>
                    <a:pt x="41" y="24"/>
                    <a:pt x="41" y="1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5992;p80">
              <a:extLst>
                <a:ext uri="{FF2B5EF4-FFF2-40B4-BE49-F238E27FC236}">
                  <a16:creationId xmlns:a16="http://schemas.microsoft.com/office/drawing/2014/main" id="{0AC2BFBE-8572-4108-B210-56E11FA9B9C9}"/>
                </a:ext>
              </a:extLst>
            </p:cNvPr>
            <p:cNvSpPr/>
            <p:nvPr/>
          </p:nvSpPr>
          <p:spPr>
            <a:xfrm>
              <a:off x="8845977" y="321579"/>
              <a:ext cx="3641" cy="5749"/>
            </a:xfrm>
            <a:custGeom>
              <a:avLst/>
              <a:gdLst/>
              <a:ahLst/>
              <a:cxnLst/>
              <a:rect l="l" t="t" r="r" b="b"/>
              <a:pathLst>
                <a:path w="19" h="30" extrusionOk="0">
                  <a:moveTo>
                    <a:pt x="6" y="0"/>
                  </a:moveTo>
                  <a:cubicBezTo>
                    <a:pt x="0" y="12"/>
                    <a:pt x="6" y="24"/>
                    <a:pt x="18" y="30"/>
                  </a:cubicBezTo>
                  <a:cubicBezTo>
                    <a:pt x="18" y="19"/>
                    <a:pt x="11" y="12"/>
                    <a:pt x="11" y="0"/>
                  </a:cubicBez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5993;p80">
              <a:extLst>
                <a:ext uri="{FF2B5EF4-FFF2-40B4-BE49-F238E27FC236}">
                  <a16:creationId xmlns:a16="http://schemas.microsoft.com/office/drawing/2014/main" id="{54B5B941-01DE-482F-B06F-0C3D430A696B}"/>
                </a:ext>
              </a:extLst>
            </p:cNvPr>
            <p:cNvSpPr/>
            <p:nvPr/>
          </p:nvSpPr>
          <p:spPr>
            <a:xfrm>
              <a:off x="8817042" y="340550"/>
              <a:ext cx="9006" cy="9006"/>
            </a:xfrm>
            <a:custGeom>
              <a:avLst/>
              <a:gdLst/>
              <a:ahLst/>
              <a:cxnLst/>
              <a:rect l="l" t="t" r="r" b="b"/>
              <a:pathLst>
                <a:path w="47" h="47" extrusionOk="0">
                  <a:moveTo>
                    <a:pt x="23" y="0"/>
                  </a:moveTo>
                  <a:cubicBezTo>
                    <a:pt x="18" y="0"/>
                    <a:pt x="6" y="11"/>
                    <a:pt x="6" y="17"/>
                  </a:cubicBezTo>
                  <a:lnTo>
                    <a:pt x="1" y="24"/>
                  </a:lnTo>
                  <a:cubicBezTo>
                    <a:pt x="1" y="35"/>
                    <a:pt x="12" y="46"/>
                    <a:pt x="18" y="46"/>
                  </a:cubicBezTo>
                  <a:lnTo>
                    <a:pt x="23" y="46"/>
                  </a:lnTo>
                  <a:cubicBezTo>
                    <a:pt x="36" y="46"/>
                    <a:pt x="47" y="41"/>
                    <a:pt x="47" y="30"/>
                  </a:cubicBezTo>
                  <a:lnTo>
                    <a:pt x="47" y="24"/>
                  </a:lnTo>
                  <a:cubicBezTo>
                    <a:pt x="47" y="17"/>
                    <a:pt x="41" y="6"/>
                    <a:pt x="30" y="6"/>
                  </a:cubicBezTo>
                  <a:cubicBezTo>
                    <a:pt x="30" y="6"/>
                    <a:pt x="30"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5994;p80">
              <a:extLst>
                <a:ext uri="{FF2B5EF4-FFF2-40B4-BE49-F238E27FC236}">
                  <a16:creationId xmlns:a16="http://schemas.microsoft.com/office/drawing/2014/main" id="{CF3AF536-BBF1-4533-819F-94FFB6BF5762}"/>
                </a:ext>
              </a:extLst>
            </p:cNvPr>
            <p:cNvSpPr/>
            <p:nvPr/>
          </p:nvSpPr>
          <p:spPr>
            <a:xfrm>
              <a:off x="8839270" y="346107"/>
              <a:ext cx="4791" cy="9006"/>
            </a:xfrm>
            <a:custGeom>
              <a:avLst/>
              <a:gdLst/>
              <a:ahLst/>
              <a:cxnLst/>
              <a:rect l="l" t="t" r="r" b="b"/>
              <a:pathLst>
                <a:path w="25" h="47" extrusionOk="0">
                  <a:moveTo>
                    <a:pt x="18" y="1"/>
                  </a:moveTo>
                  <a:cubicBezTo>
                    <a:pt x="12" y="6"/>
                    <a:pt x="6" y="12"/>
                    <a:pt x="0" y="17"/>
                  </a:cubicBezTo>
                  <a:cubicBezTo>
                    <a:pt x="0" y="30"/>
                    <a:pt x="6" y="47"/>
                    <a:pt x="18" y="47"/>
                  </a:cubicBezTo>
                  <a:lnTo>
                    <a:pt x="24" y="30"/>
                  </a:lnTo>
                  <a:cubicBezTo>
                    <a:pt x="24" y="17"/>
                    <a:pt x="24" y="12"/>
                    <a:pt x="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5995;p80">
              <a:extLst>
                <a:ext uri="{FF2B5EF4-FFF2-40B4-BE49-F238E27FC236}">
                  <a16:creationId xmlns:a16="http://schemas.microsoft.com/office/drawing/2014/main" id="{5A7A45C7-DBE2-4770-BD0B-57CDFD271BA0}"/>
                </a:ext>
              </a:extLst>
            </p:cNvPr>
            <p:cNvSpPr/>
            <p:nvPr/>
          </p:nvSpPr>
          <p:spPr>
            <a:xfrm>
              <a:off x="8842720" y="346107"/>
              <a:ext cx="2299" cy="5749"/>
            </a:xfrm>
            <a:custGeom>
              <a:avLst/>
              <a:gdLst/>
              <a:ahLst/>
              <a:cxnLst/>
              <a:rect l="l" t="t" r="r" b="b"/>
              <a:pathLst>
                <a:path w="12" h="30" extrusionOk="0">
                  <a:moveTo>
                    <a:pt x="0" y="1"/>
                  </a:moveTo>
                  <a:cubicBezTo>
                    <a:pt x="6" y="12"/>
                    <a:pt x="6" y="17"/>
                    <a:pt x="6" y="30"/>
                  </a:cubicBezTo>
                  <a:lnTo>
                    <a:pt x="12" y="6"/>
                  </a:lnTo>
                  <a:lnTo>
                    <a:pt x="12" y="1"/>
                  </a:lnTo>
                  <a:close/>
                </a:path>
              </a:pathLst>
            </a:custGeom>
            <a:solidFill>
              <a:srgbClr val="41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5996;p80">
              <a:extLst>
                <a:ext uri="{FF2B5EF4-FFF2-40B4-BE49-F238E27FC236}">
                  <a16:creationId xmlns:a16="http://schemas.microsoft.com/office/drawing/2014/main" id="{597EE771-88A8-4E4B-9783-1BFB660D1911}"/>
                </a:ext>
              </a:extLst>
            </p:cNvPr>
            <p:cNvSpPr/>
            <p:nvPr/>
          </p:nvSpPr>
          <p:spPr>
            <a:xfrm>
              <a:off x="8831414" y="379450"/>
              <a:ext cx="5940" cy="9006"/>
            </a:xfrm>
            <a:custGeom>
              <a:avLst/>
              <a:gdLst/>
              <a:ahLst/>
              <a:cxnLst/>
              <a:rect l="l" t="t" r="r" b="b"/>
              <a:pathLst>
                <a:path w="31" h="47" extrusionOk="0">
                  <a:moveTo>
                    <a:pt x="25" y="1"/>
                  </a:moveTo>
                  <a:cubicBezTo>
                    <a:pt x="12" y="1"/>
                    <a:pt x="7" y="6"/>
                    <a:pt x="1" y="17"/>
                  </a:cubicBezTo>
                  <a:cubicBezTo>
                    <a:pt x="1" y="30"/>
                    <a:pt x="7" y="41"/>
                    <a:pt x="18" y="47"/>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5997;p80">
              <a:extLst>
                <a:ext uri="{FF2B5EF4-FFF2-40B4-BE49-F238E27FC236}">
                  <a16:creationId xmlns:a16="http://schemas.microsoft.com/office/drawing/2014/main" id="{1821C173-35A3-4276-905C-ED79D9AE5CEC}"/>
                </a:ext>
              </a:extLst>
            </p:cNvPr>
            <p:cNvSpPr/>
            <p:nvPr/>
          </p:nvSpPr>
          <p:spPr>
            <a:xfrm>
              <a:off x="8820300" y="443836"/>
              <a:ext cx="1341" cy="192"/>
            </a:xfrm>
            <a:custGeom>
              <a:avLst/>
              <a:gdLst/>
              <a:ahLst/>
              <a:cxnLst/>
              <a:rect l="l" t="t" r="r" b="b"/>
              <a:pathLst>
                <a:path w="7" h="1" extrusionOk="0">
                  <a:moveTo>
                    <a:pt x="1" y="0"/>
                  </a:moveTo>
                  <a:lnTo>
                    <a:pt x="6" y="0"/>
                  </a:lnTo>
                  <a:lnTo>
                    <a:pt x="6" y="0"/>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5998;p80">
              <a:extLst>
                <a:ext uri="{FF2B5EF4-FFF2-40B4-BE49-F238E27FC236}">
                  <a16:creationId xmlns:a16="http://schemas.microsoft.com/office/drawing/2014/main" id="{7F1982B0-DDFA-4897-B56E-A3DB25869375}"/>
                </a:ext>
              </a:extLst>
            </p:cNvPr>
            <p:cNvSpPr/>
            <p:nvPr/>
          </p:nvSpPr>
          <p:spPr>
            <a:xfrm>
              <a:off x="8823749" y="410493"/>
              <a:ext cx="5749" cy="5749"/>
            </a:xfrm>
            <a:custGeom>
              <a:avLst/>
              <a:gdLst/>
              <a:ahLst/>
              <a:cxnLst/>
              <a:rect l="l" t="t" r="r" b="b"/>
              <a:pathLst>
                <a:path w="30" h="30" extrusionOk="0">
                  <a:moveTo>
                    <a:pt x="6" y="0"/>
                  </a:moveTo>
                  <a:cubicBezTo>
                    <a:pt x="1" y="13"/>
                    <a:pt x="12" y="24"/>
                    <a:pt x="23" y="29"/>
                  </a:cubicBezTo>
                  <a:lnTo>
                    <a:pt x="30" y="7"/>
                  </a:ln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5999;p80">
              <a:extLst>
                <a:ext uri="{FF2B5EF4-FFF2-40B4-BE49-F238E27FC236}">
                  <a16:creationId xmlns:a16="http://schemas.microsoft.com/office/drawing/2014/main" id="{BB80632A-DBF5-4FE2-8BCC-E684203365CB}"/>
                </a:ext>
              </a:extLst>
            </p:cNvPr>
            <p:cNvSpPr/>
            <p:nvPr/>
          </p:nvSpPr>
          <p:spPr>
            <a:xfrm>
              <a:off x="8817042" y="435021"/>
              <a:ext cx="5940" cy="9006"/>
            </a:xfrm>
            <a:custGeom>
              <a:avLst/>
              <a:gdLst/>
              <a:ahLst/>
              <a:cxnLst/>
              <a:rect l="l" t="t" r="r" b="b"/>
              <a:pathLst>
                <a:path w="31" h="47" extrusionOk="0">
                  <a:moveTo>
                    <a:pt x="30" y="0"/>
                  </a:moveTo>
                  <a:cubicBezTo>
                    <a:pt x="18" y="0"/>
                    <a:pt x="6" y="6"/>
                    <a:pt x="6" y="18"/>
                  </a:cubicBezTo>
                  <a:cubicBezTo>
                    <a:pt x="1" y="29"/>
                    <a:pt x="6" y="41"/>
                    <a:pt x="18" y="46"/>
                  </a:cubicBezTo>
                  <a:lnTo>
                    <a:pt x="23" y="46"/>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6000;p80">
              <a:extLst>
                <a:ext uri="{FF2B5EF4-FFF2-40B4-BE49-F238E27FC236}">
                  <a16:creationId xmlns:a16="http://schemas.microsoft.com/office/drawing/2014/main" id="{5070EC17-6D3D-4214-9C2F-22577AB6CBE0}"/>
                </a:ext>
              </a:extLst>
            </p:cNvPr>
            <p:cNvSpPr/>
            <p:nvPr/>
          </p:nvSpPr>
          <p:spPr>
            <a:xfrm>
              <a:off x="8124510" y="949342"/>
              <a:ext cx="742729" cy="136244"/>
            </a:xfrm>
            <a:custGeom>
              <a:avLst/>
              <a:gdLst/>
              <a:ahLst/>
              <a:cxnLst/>
              <a:rect l="l" t="t" r="r" b="b"/>
              <a:pathLst>
                <a:path w="3876" h="711" extrusionOk="0">
                  <a:moveTo>
                    <a:pt x="287" y="1"/>
                  </a:moveTo>
                  <a:cubicBezTo>
                    <a:pt x="262" y="1"/>
                    <a:pt x="237" y="22"/>
                    <a:pt x="226" y="42"/>
                  </a:cubicBezTo>
                  <a:lnTo>
                    <a:pt x="17" y="577"/>
                  </a:lnTo>
                  <a:cubicBezTo>
                    <a:pt x="1" y="623"/>
                    <a:pt x="35" y="676"/>
                    <a:pt x="81" y="676"/>
                  </a:cubicBezTo>
                  <a:lnTo>
                    <a:pt x="3789" y="710"/>
                  </a:lnTo>
                  <a:cubicBezTo>
                    <a:pt x="3840" y="710"/>
                    <a:pt x="3875" y="652"/>
                    <a:pt x="3853" y="606"/>
                  </a:cubicBezTo>
                  <a:lnTo>
                    <a:pt x="3580" y="66"/>
                  </a:lnTo>
                  <a:cubicBezTo>
                    <a:pt x="3567" y="42"/>
                    <a:pt x="3545" y="25"/>
                    <a:pt x="3516" y="25"/>
                  </a:cubicBezTo>
                  <a:lnTo>
                    <a:pt x="296" y="2"/>
                  </a:lnTo>
                  <a:cubicBezTo>
                    <a:pt x="293" y="1"/>
                    <a:pt x="29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6001;p80">
              <a:extLst>
                <a:ext uri="{FF2B5EF4-FFF2-40B4-BE49-F238E27FC236}">
                  <a16:creationId xmlns:a16="http://schemas.microsoft.com/office/drawing/2014/main" id="{75E5CC77-244B-4B21-8601-C64001FF1100}"/>
                </a:ext>
              </a:extLst>
            </p:cNvPr>
            <p:cNvSpPr/>
            <p:nvPr/>
          </p:nvSpPr>
          <p:spPr>
            <a:xfrm>
              <a:off x="8114354" y="938611"/>
              <a:ext cx="761891" cy="156747"/>
            </a:xfrm>
            <a:custGeom>
              <a:avLst/>
              <a:gdLst/>
              <a:ahLst/>
              <a:cxnLst/>
              <a:rect l="l" t="t" r="r" b="b"/>
              <a:pathLst>
                <a:path w="3976" h="818" extrusionOk="0">
                  <a:moveTo>
                    <a:pt x="349" y="111"/>
                  </a:moveTo>
                  <a:lnTo>
                    <a:pt x="3569" y="140"/>
                  </a:lnTo>
                  <a:cubicBezTo>
                    <a:pt x="3575" y="140"/>
                    <a:pt x="3580" y="140"/>
                    <a:pt x="3580" y="145"/>
                  </a:cubicBezTo>
                  <a:lnTo>
                    <a:pt x="3853" y="684"/>
                  </a:lnTo>
                  <a:lnTo>
                    <a:pt x="3853" y="702"/>
                  </a:lnTo>
                  <a:cubicBezTo>
                    <a:pt x="3847" y="702"/>
                    <a:pt x="3847" y="702"/>
                    <a:pt x="3842" y="708"/>
                  </a:cubicBezTo>
                  <a:lnTo>
                    <a:pt x="134" y="673"/>
                  </a:lnTo>
                  <a:cubicBezTo>
                    <a:pt x="129" y="673"/>
                    <a:pt x="129" y="673"/>
                    <a:pt x="123" y="667"/>
                  </a:cubicBezTo>
                  <a:lnTo>
                    <a:pt x="123" y="655"/>
                  </a:lnTo>
                  <a:lnTo>
                    <a:pt x="332" y="122"/>
                  </a:lnTo>
                  <a:cubicBezTo>
                    <a:pt x="338" y="116"/>
                    <a:pt x="343" y="111"/>
                    <a:pt x="349" y="111"/>
                  </a:cubicBezTo>
                  <a:close/>
                  <a:moveTo>
                    <a:pt x="349" y="1"/>
                  </a:moveTo>
                  <a:cubicBezTo>
                    <a:pt x="297" y="1"/>
                    <a:pt x="244" y="28"/>
                    <a:pt x="228" y="81"/>
                  </a:cubicBezTo>
                  <a:lnTo>
                    <a:pt x="19" y="615"/>
                  </a:lnTo>
                  <a:cubicBezTo>
                    <a:pt x="1" y="655"/>
                    <a:pt x="8" y="697"/>
                    <a:pt x="30" y="732"/>
                  </a:cubicBezTo>
                  <a:cubicBezTo>
                    <a:pt x="54" y="766"/>
                    <a:pt x="94" y="789"/>
                    <a:pt x="134" y="789"/>
                  </a:cubicBezTo>
                  <a:lnTo>
                    <a:pt x="3836" y="818"/>
                  </a:lnTo>
                  <a:lnTo>
                    <a:pt x="3842" y="818"/>
                  </a:lnTo>
                  <a:cubicBezTo>
                    <a:pt x="3882" y="818"/>
                    <a:pt x="3923" y="794"/>
                    <a:pt x="3946" y="759"/>
                  </a:cubicBezTo>
                  <a:cubicBezTo>
                    <a:pt x="3975" y="719"/>
                    <a:pt x="3975" y="673"/>
                    <a:pt x="3952" y="633"/>
                  </a:cubicBezTo>
                  <a:lnTo>
                    <a:pt x="3685" y="93"/>
                  </a:lnTo>
                  <a:cubicBezTo>
                    <a:pt x="3662" y="52"/>
                    <a:pt x="3620" y="23"/>
                    <a:pt x="3569" y="23"/>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6002;p80">
              <a:extLst>
                <a:ext uri="{FF2B5EF4-FFF2-40B4-BE49-F238E27FC236}">
                  <a16:creationId xmlns:a16="http://schemas.microsoft.com/office/drawing/2014/main" id="{BC3FA82B-4F56-4778-9262-62F5A0550D0A}"/>
                </a:ext>
              </a:extLst>
            </p:cNvPr>
            <p:cNvSpPr/>
            <p:nvPr/>
          </p:nvSpPr>
          <p:spPr>
            <a:xfrm>
              <a:off x="8144631" y="895112"/>
              <a:ext cx="688116" cy="59211"/>
            </a:xfrm>
            <a:custGeom>
              <a:avLst/>
              <a:gdLst/>
              <a:ahLst/>
              <a:cxnLst/>
              <a:rect l="l" t="t" r="r" b="b"/>
              <a:pathLst>
                <a:path w="3591" h="309" extrusionOk="0">
                  <a:moveTo>
                    <a:pt x="24" y="1"/>
                  </a:moveTo>
                  <a:cubicBezTo>
                    <a:pt x="11" y="1"/>
                    <a:pt x="0" y="6"/>
                    <a:pt x="0" y="19"/>
                  </a:cubicBezTo>
                  <a:lnTo>
                    <a:pt x="0" y="262"/>
                  </a:lnTo>
                  <a:cubicBezTo>
                    <a:pt x="0" y="274"/>
                    <a:pt x="11" y="279"/>
                    <a:pt x="24" y="279"/>
                  </a:cubicBezTo>
                  <a:lnTo>
                    <a:pt x="3567" y="308"/>
                  </a:lnTo>
                  <a:cubicBezTo>
                    <a:pt x="3579" y="308"/>
                    <a:pt x="3591" y="303"/>
                    <a:pt x="3591" y="290"/>
                  </a:cubicBezTo>
                  <a:lnTo>
                    <a:pt x="3591" y="47"/>
                  </a:lnTo>
                  <a:cubicBezTo>
                    <a:pt x="3591" y="36"/>
                    <a:pt x="3579" y="30"/>
                    <a:pt x="3567" y="30"/>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6003;p80">
              <a:extLst>
                <a:ext uri="{FF2B5EF4-FFF2-40B4-BE49-F238E27FC236}">
                  <a16:creationId xmlns:a16="http://schemas.microsoft.com/office/drawing/2014/main" id="{70BEB23D-6A71-468B-88BC-BD7BB3DD8812}"/>
                </a:ext>
              </a:extLst>
            </p:cNvPr>
            <p:cNvSpPr/>
            <p:nvPr/>
          </p:nvSpPr>
          <p:spPr>
            <a:xfrm>
              <a:off x="8136825" y="883998"/>
              <a:ext cx="710728" cy="81440"/>
            </a:xfrm>
            <a:custGeom>
              <a:avLst/>
              <a:gdLst/>
              <a:ahLst/>
              <a:cxnLst/>
              <a:rect l="l" t="t" r="r" b="b"/>
              <a:pathLst>
                <a:path w="3709" h="425" extrusionOk="0">
                  <a:moveTo>
                    <a:pt x="204" y="117"/>
                  </a:moveTo>
                  <a:lnTo>
                    <a:pt x="3510" y="139"/>
                  </a:lnTo>
                  <a:cubicBezTo>
                    <a:pt x="3528" y="139"/>
                    <a:pt x="3551" y="152"/>
                    <a:pt x="3569" y="169"/>
                  </a:cubicBezTo>
                  <a:cubicBezTo>
                    <a:pt x="3586" y="181"/>
                    <a:pt x="3591" y="203"/>
                    <a:pt x="3591" y="227"/>
                  </a:cubicBezTo>
                  <a:cubicBezTo>
                    <a:pt x="3591" y="251"/>
                    <a:pt x="3580" y="268"/>
                    <a:pt x="3569" y="286"/>
                  </a:cubicBezTo>
                  <a:cubicBezTo>
                    <a:pt x="3551" y="302"/>
                    <a:pt x="3528" y="308"/>
                    <a:pt x="3505" y="308"/>
                  </a:cubicBezTo>
                  <a:lnTo>
                    <a:pt x="198" y="286"/>
                  </a:lnTo>
                  <a:cubicBezTo>
                    <a:pt x="152" y="286"/>
                    <a:pt x="118" y="244"/>
                    <a:pt x="118" y="198"/>
                  </a:cubicBezTo>
                  <a:cubicBezTo>
                    <a:pt x="118" y="152"/>
                    <a:pt x="158" y="117"/>
                    <a:pt x="198" y="117"/>
                  </a:cubicBezTo>
                  <a:close/>
                  <a:moveTo>
                    <a:pt x="204" y="0"/>
                  </a:moveTo>
                  <a:cubicBezTo>
                    <a:pt x="94" y="7"/>
                    <a:pt x="1" y="88"/>
                    <a:pt x="1" y="198"/>
                  </a:cubicBezTo>
                  <a:cubicBezTo>
                    <a:pt x="1" y="308"/>
                    <a:pt x="88" y="396"/>
                    <a:pt x="198" y="396"/>
                  </a:cubicBezTo>
                  <a:lnTo>
                    <a:pt x="3505" y="425"/>
                  </a:lnTo>
                  <a:cubicBezTo>
                    <a:pt x="3563" y="425"/>
                    <a:pt x="3609" y="407"/>
                    <a:pt x="3644" y="366"/>
                  </a:cubicBezTo>
                  <a:cubicBezTo>
                    <a:pt x="3684" y="332"/>
                    <a:pt x="3708" y="279"/>
                    <a:pt x="3708" y="227"/>
                  </a:cubicBezTo>
                  <a:cubicBezTo>
                    <a:pt x="3708" y="117"/>
                    <a:pt x="3620" y="29"/>
                    <a:pt x="3510" y="29"/>
                  </a:cubicBezTo>
                  <a:lnTo>
                    <a:pt x="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6004;p80">
              <a:extLst>
                <a:ext uri="{FF2B5EF4-FFF2-40B4-BE49-F238E27FC236}">
                  <a16:creationId xmlns:a16="http://schemas.microsoft.com/office/drawing/2014/main" id="{6EF1D1CC-CE31-449B-BCA8-63055354FC5D}"/>
                </a:ext>
              </a:extLst>
            </p:cNvPr>
            <p:cNvSpPr/>
            <p:nvPr/>
          </p:nvSpPr>
          <p:spPr>
            <a:xfrm>
              <a:off x="8374581" y="128230"/>
              <a:ext cx="41390" cy="18971"/>
            </a:xfrm>
            <a:custGeom>
              <a:avLst/>
              <a:gdLst/>
              <a:ahLst/>
              <a:cxnLst/>
              <a:rect l="l" t="t" r="r" b="b"/>
              <a:pathLst>
                <a:path w="216" h="99" extrusionOk="0">
                  <a:moveTo>
                    <a:pt x="144" y="0"/>
                  </a:moveTo>
                  <a:cubicBezTo>
                    <a:pt x="59" y="0"/>
                    <a:pt x="0" y="99"/>
                    <a:pt x="0" y="99"/>
                  </a:cubicBezTo>
                  <a:lnTo>
                    <a:pt x="216" y="24"/>
                  </a:lnTo>
                  <a:cubicBezTo>
                    <a:pt x="191" y="7"/>
                    <a:pt x="166"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6005;p80">
              <a:extLst>
                <a:ext uri="{FF2B5EF4-FFF2-40B4-BE49-F238E27FC236}">
                  <a16:creationId xmlns:a16="http://schemas.microsoft.com/office/drawing/2014/main" id="{43E106B3-6212-4F99-B21D-AF7F4480F08E}"/>
                </a:ext>
              </a:extLst>
            </p:cNvPr>
            <p:cNvSpPr/>
            <p:nvPr/>
          </p:nvSpPr>
          <p:spPr>
            <a:xfrm>
              <a:off x="8362508" y="117307"/>
              <a:ext cx="65535" cy="41199"/>
            </a:xfrm>
            <a:custGeom>
              <a:avLst/>
              <a:gdLst/>
              <a:ahLst/>
              <a:cxnLst/>
              <a:rect l="l" t="t" r="r" b="b"/>
              <a:pathLst>
                <a:path w="342" h="215" extrusionOk="0">
                  <a:moveTo>
                    <a:pt x="211" y="1"/>
                  </a:moveTo>
                  <a:cubicBezTo>
                    <a:pt x="199" y="1"/>
                    <a:pt x="187" y="2"/>
                    <a:pt x="175" y="6"/>
                  </a:cubicBezTo>
                  <a:cubicBezTo>
                    <a:pt x="81" y="28"/>
                    <a:pt x="23" y="116"/>
                    <a:pt x="12" y="127"/>
                  </a:cubicBezTo>
                  <a:cubicBezTo>
                    <a:pt x="1" y="150"/>
                    <a:pt x="6" y="191"/>
                    <a:pt x="35" y="202"/>
                  </a:cubicBezTo>
                  <a:cubicBezTo>
                    <a:pt x="41" y="208"/>
                    <a:pt x="52" y="214"/>
                    <a:pt x="63" y="214"/>
                  </a:cubicBezTo>
                  <a:cubicBezTo>
                    <a:pt x="81" y="214"/>
                    <a:pt x="98" y="202"/>
                    <a:pt x="111" y="185"/>
                  </a:cubicBezTo>
                  <a:cubicBezTo>
                    <a:pt x="116" y="173"/>
                    <a:pt x="156" y="127"/>
                    <a:pt x="197" y="116"/>
                  </a:cubicBezTo>
                  <a:cubicBezTo>
                    <a:pt x="209" y="116"/>
                    <a:pt x="226" y="116"/>
                    <a:pt x="250" y="127"/>
                  </a:cubicBezTo>
                  <a:cubicBezTo>
                    <a:pt x="258" y="134"/>
                    <a:pt x="268" y="137"/>
                    <a:pt x="278" y="137"/>
                  </a:cubicBezTo>
                  <a:cubicBezTo>
                    <a:pt x="296" y="137"/>
                    <a:pt x="314" y="128"/>
                    <a:pt x="325" y="110"/>
                  </a:cubicBezTo>
                  <a:cubicBezTo>
                    <a:pt x="342" y="86"/>
                    <a:pt x="336" y="52"/>
                    <a:pt x="314" y="33"/>
                  </a:cubicBezTo>
                  <a:cubicBezTo>
                    <a:pt x="279" y="13"/>
                    <a:pt x="245"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6006;p80">
              <a:extLst>
                <a:ext uri="{FF2B5EF4-FFF2-40B4-BE49-F238E27FC236}">
                  <a16:creationId xmlns:a16="http://schemas.microsoft.com/office/drawing/2014/main" id="{BE6305C9-1B05-4B09-9073-08B3A41064D2}"/>
                </a:ext>
              </a:extLst>
            </p:cNvPr>
            <p:cNvSpPr/>
            <p:nvPr/>
          </p:nvSpPr>
          <p:spPr>
            <a:xfrm>
              <a:off x="8393551" y="-95204"/>
              <a:ext cx="30276" cy="61319"/>
            </a:xfrm>
            <a:custGeom>
              <a:avLst/>
              <a:gdLst/>
              <a:ahLst/>
              <a:cxnLst/>
              <a:rect l="l" t="t" r="r" b="b"/>
              <a:pathLst>
                <a:path w="158" h="320" extrusionOk="0">
                  <a:moveTo>
                    <a:pt x="0" y="1"/>
                  </a:moveTo>
                  <a:lnTo>
                    <a:pt x="157" y="320"/>
                  </a:lnTo>
                  <a:cubicBezTo>
                    <a:pt x="157" y="1"/>
                    <a:pt x="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6007;p80">
              <a:extLst>
                <a:ext uri="{FF2B5EF4-FFF2-40B4-BE49-F238E27FC236}">
                  <a16:creationId xmlns:a16="http://schemas.microsoft.com/office/drawing/2014/main" id="{DEB7806B-62B7-4ADC-BEC1-6DA6FAF2E889}"/>
                </a:ext>
              </a:extLst>
            </p:cNvPr>
            <p:cNvSpPr/>
            <p:nvPr/>
          </p:nvSpPr>
          <p:spPr>
            <a:xfrm>
              <a:off x="8382437" y="-106319"/>
              <a:ext cx="52313" cy="83356"/>
            </a:xfrm>
            <a:custGeom>
              <a:avLst/>
              <a:gdLst/>
              <a:ahLst/>
              <a:cxnLst/>
              <a:rect l="l" t="t" r="r" b="b"/>
              <a:pathLst>
                <a:path w="273" h="435" extrusionOk="0">
                  <a:moveTo>
                    <a:pt x="58" y="0"/>
                  </a:moveTo>
                  <a:cubicBezTo>
                    <a:pt x="29" y="0"/>
                    <a:pt x="7" y="24"/>
                    <a:pt x="1" y="52"/>
                  </a:cubicBezTo>
                  <a:cubicBezTo>
                    <a:pt x="1" y="81"/>
                    <a:pt x="23" y="110"/>
                    <a:pt x="52" y="110"/>
                  </a:cubicBezTo>
                  <a:cubicBezTo>
                    <a:pt x="87" y="116"/>
                    <a:pt x="157" y="174"/>
                    <a:pt x="157" y="378"/>
                  </a:cubicBezTo>
                  <a:cubicBezTo>
                    <a:pt x="157" y="407"/>
                    <a:pt x="181" y="435"/>
                    <a:pt x="215" y="435"/>
                  </a:cubicBezTo>
                  <a:cubicBezTo>
                    <a:pt x="245" y="435"/>
                    <a:pt x="272" y="407"/>
                    <a:pt x="272" y="378"/>
                  </a:cubicBezTo>
                  <a:cubicBezTo>
                    <a:pt x="272" y="6"/>
                    <a:pt x="7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6008;p80">
              <a:extLst>
                <a:ext uri="{FF2B5EF4-FFF2-40B4-BE49-F238E27FC236}">
                  <a16:creationId xmlns:a16="http://schemas.microsoft.com/office/drawing/2014/main" id="{CBAD9426-B146-45C7-A2B6-B8F93A1A5CF7}"/>
                </a:ext>
              </a:extLst>
            </p:cNvPr>
            <p:cNvSpPr/>
            <p:nvPr/>
          </p:nvSpPr>
          <p:spPr>
            <a:xfrm>
              <a:off x="8665850" y="-338759"/>
              <a:ext cx="160196" cy="160388"/>
            </a:xfrm>
            <a:custGeom>
              <a:avLst/>
              <a:gdLst/>
              <a:ahLst/>
              <a:cxnLst/>
              <a:rect l="l" t="t" r="r" b="b"/>
              <a:pathLst>
                <a:path w="836" h="837" extrusionOk="0">
                  <a:moveTo>
                    <a:pt x="836" y="1"/>
                  </a:moveTo>
                  <a:lnTo>
                    <a:pt x="0" y="8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6009;p80">
              <a:extLst>
                <a:ext uri="{FF2B5EF4-FFF2-40B4-BE49-F238E27FC236}">
                  <a16:creationId xmlns:a16="http://schemas.microsoft.com/office/drawing/2014/main" id="{87AD6C84-D642-4091-8563-259A9D967A2B}"/>
                </a:ext>
              </a:extLst>
            </p:cNvPr>
            <p:cNvSpPr/>
            <p:nvPr/>
          </p:nvSpPr>
          <p:spPr>
            <a:xfrm>
              <a:off x="8653586" y="-349873"/>
              <a:ext cx="183766" cy="181658"/>
            </a:xfrm>
            <a:custGeom>
              <a:avLst/>
              <a:gdLst/>
              <a:ahLst/>
              <a:cxnLst/>
              <a:rect l="l" t="t" r="r" b="b"/>
              <a:pathLst>
                <a:path w="959" h="948" extrusionOk="0">
                  <a:moveTo>
                    <a:pt x="900" y="1"/>
                  </a:moveTo>
                  <a:cubicBezTo>
                    <a:pt x="886" y="1"/>
                    <a:pt x="871" y="7"/>
                    <a:pt x="859" y="18"/>
                  </a:cubicBezTo>
                  <a:lnTo>
                    <a:pt x="24" y="854"/>
                  </a:lnTo>
                  <a:cubicBezTo>
                    <a:pt x="0" y="870"/>
                    <a:pt x="0" y="912"/>
                    <a:pt x="24" y="929"/>
                  </a:cubicBezTo>
                  <a:cubicBezTo>
                    <a:pt x="35" y="940"/>
                    <a:pt x="53" y="947"/>
                    <a:pt x="64" y="947"/>
                  </a:cubicBezTo>
                  <a:cubicBezTo>
                    <a:pt x="83" y="947"/>
                    <a:pt x="94" y="940"/>
                    <a:pt x="105" y="929"/>
                  </a:cubicBezTo>
                  <a:lnTo>
                    <a:pt x="940" y="99"/>
                  </a:lnTo>
                  <a:cubicBezTo>
                    <a:pt x="958" y="77"/>
                    <a:pt x="958" y="42"/>
                    <a:pt x="940" y="18"/>
                  </a:cubicBezTo>
                  <a:cubicBezTo>
                    <a:pt x="929" y="7"/>
                    <a:pt x="91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6010;p80">
              <a:extLst>
                <a:ext uri="{FF2B5EF4-FFF2-40B4-BE49-F238E27FC236}">
                  <a16:creationId xmlns:a16="http://schemas.microsoft.com/office/drawing/2014/main" id="{8735B3E1-43B3-4D12-B7F5-2A74FF599207}"/>
                </a:ext>
              </a:extLst>
            </p:cNvPr>
            <p:cNvSpPr/>
            <p:nvPr/>
          </p:nvSpPr>
          <p:spPr>
            <a:xfrm>
              <a:off x="8440116" y="-515246"/>
              <a:ext cx="192" cy="216725"/>
            </a:xfrm>
            <a:custGeom>
              <a:avLst/>
              <a:gdLst/>
              <a:ahLst/>
              <a:cxnLst/>
              <a:rect l="l" t="t" r="r" b="b"/>
              <a:pathLst>
                <a:path w="1" h="1131" extrusionOk="0">
                  <a:moveTo>
                    <a:pt x="1" y="0"/>
                  </a:moveTo>
                  <a:lnTo>
                    <a:pt x="1" y="11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6011;p80">
              <a:extLst>
                <a:ext uri="{FF2B5EF4-FFF2-40B4-BE49-F238E27FC236}">
                  <a16:creationId xmlns:a16="http://schemas.microsoft.com/office/drawing/2014/main" id="{CA810140-4820-4CFB-A563-D8263FA03627}"/>
                </a:ext>
              </a:extLst>
            </p:cNvPr>
            <p:cNvSpPr/>
            <p:nvPr/>
          </p:nvSpPr>
          <p:spPr>
            <a:xfrm>
              <a:off x="8429194" y="-526551"/>
              <a:ext cx="22420" cy="239337"/>
            </a:xfrm>
            <a:custGeom>
              <a:avLst/>
              <a:gdLst/>
              <a:ahLst/>
              <a:cxnLst/>
              <a:rect l="l" t="t" r="r" b="b"/>
              <a:pathLst>
                <a:path w="117" h="1249" extrusionOk="0">
                  <a:moveTo>
                    <a:pt x="58" y="1"/>
                  </a:moveTo>
                  <a:cubicBezTo>
                    <a:pt x="23" y="1"/>
                    <a:pt x="1" y="30"/>
                    <a:pt x="1" y="59"/>
                  </a:cubicBezTo>
                  <a:lnTo>
                    <a:pt x="1" y="1190"/>
                  </a:lnTo>
                  <a:cubicBezTo>
                    <a:pt x="1" y="1219"/>
                    <a:pt x="23" y="1248"/>
                    <a:pt x="58" y="1248"/>
                  </a:cubicBezTo>
                  <a:cubicBezTo>
                    <a:pt x="87" y="1248"/>
                    <a:pt x="116" y="1219"/>
                    <a:pt x="116" y="1190"/>
                  </a:cubicBezTo>
                  <a:lnTo>
                    <a:pt x="116" y="59"/>
                  </a:lnTo>
                  <a:cubicBezTo>
                    <a:pt x="116" y="30"/>
                    <a:pt x="87"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6012;p80">
              <a:extLst>
                <a:ext uri="{FF2B5EF4-FFF2-40B4-BE49-F238E27FC236}">
                  <a16:creationId xmlns:a16="http://schemas.microsoft.com/office/drawing/2014/main" id="{CEC3D45E-E5C8-4B6B-BAEB-785BFA22C139}"/>
                </a:ext>
              </a:extLst>
            </p:cNvPr>
            <p:cNvSpPr/>
            <p:nvPr/>
          </p:nvSpPr>
          <p:spPr>
            <a:xfrm rot="-5278342">
              <a:off x="7978104" y="-349876"/>
              <a:ext cx="183768" cy="181660"/>
            </a:xfrm>
            <a:custGeom>
              <a:avLst/>
              <a:gdLst/>
              <a:ahLst/>
              <a:cxnLst/>
              <a:rect l="l" t="t" r="r" b="b"/>
              <a:pathLst>
                <a:path w="959" h="948" extrusionOk="0">
                  <a:moveTo>
                    <a:pt x="900" y="1"/>
                  </a:moveTo>
                  <a:cubicBezTo>
                    <a:pt x="886" y="1"/>
                    <a:pt x="871" y="7"/>
                    <a:pt x="859" y="18"/>
                  </a:cubicBezTo>
                  <a:lnTo>
                    <a:pt x="24" y="854"/>
                  </a:lnTo>
                  <a:cubicBezTo>
                    <a:pt x="0" y="870"/>
                    <a:pt x="0" y="912"/>
                    <a:pt x="24" y="929"/>
                  </a:cubicBezTo>
                  <a:cubicBezTo>
                    <a:pt x="35" y="940"/>
                    <a:pt x="53" y="947"/>
                    <a:pt x="64" y="947"/>
                  </a:cubicBezTo>
                  <a:cubicBezTo>
                    <a:pt x="83" y="947"/>
                    <a:pt x="94" y="940"/>
                    <a:pt x="105" y="929"/>
                  </a:cubicBezTo>
                  <a:lnTo>
                    <a:pt x="940" y="99"/>
                  </a:lnTo>
                  <a:cubicBezTo>
                    <a:pt x="958" y="77"/>
                    <a:pt x="958" y="42"/>
                    <a:pt x="940" y="18"/>
                  </a:cubicBezTo>
                  <a:cubicBezTo>
                    <a:pt x="929" y="7"/>
                    <a:pt x="91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3087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https://s3.amazonaws.com/static.scrum.org/web/Scrum+Values.png">
            <a:extLst>
              <a:ext uri="{FF2B5EF4-FFF2-40B4-BE49-F238E27FC236}">
                <a16:creationId xmlns:a16="http://schemas.microsoft.com/office/drawing/2014/main" id="{3248AA7B-9D19-45E5-9334-D3FC8FBCB3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382"/>
          <a:stretch/>
        </p:blipFill>
        <p:spPr bwMode="auto">
          <a:xfrm>
            <a:off x="-52274" y="882845"/>
            <a:ext cx="4529024" cy="3365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D0D25F-CE47-4DF3-BA9C-5CA9BF85552B}"/>
              </a:ext>
            </a:extLst>
          </p:cNvPr>
          <p:cNvSpPr/>
          <p:nvPr/>
        </p:nvSpPr>
        <p:spPr>
          <a:xfrm>
            <a:off x="4864100" y="1168404"/>
            <a:ext cx="1702710" cy="338554"/>
          </a:xfrm>
          <a:prstGeom prst="rect">
            <a:avLst/>
          </a:prstGeom>
        </p:spPr>
        <p:txBody>
          <a:bodyPr wrap="none">
            <a:spAutoFit/>
          </a:bodyPr>
          <a:lstStyle/>
          <a:p>
            <a:r>
              <a:rPr lang="en-US" sz="1600" b="1" dirty="0">
                <a:solidFill>
                  <a:srgbClr val="2D2D48"/>
                </a:solidFill>
                <a:latin typeface="Arial Rounded MT Bold" panose="020F0704030504030204" pitchFamily="34" charset="0"/>
              </a:rPr>
              <a:t>Transparence :</a:t>
            </a:r>
          </a:p>
        </p:txBody>
      </p:sp>
      <p:sp>
        <p:nvSpPr>
          <p:cNvPr id="4" name="Rectangle 3">
            <a:extLst>
              <a:ext uri="{FF2B5EF4-FFF2-40B4-BE49-F238E27FC236}">
                <a16:creationId xmlns:a16="http://schemas.microsoft.com/office/drawing/2014/main" id="{9F5AAEE6-E46C-4C7B-83A4-7E873C0032D5}"/>
              </a:ext>
            </a:extLst>
          </p:cNvPr>
          <p:cNvSpPr/>
          <p:nvPr/>
        </p:nvSpPr>
        <p:spPr>
          <a:xfrm>
            <a:off x="4660900" y="1501103"/>
            <a:ext cx="3937000" cy="830997"/>
          </a:xfrm>
          <a:prstGeom prst="rect">
            <a:avLst/>
          </a:prstGeom>
        </p:spPr>
        <p:txBody>
          <a:bodyPr wrap="square">
            <a:spAutoFit/>
          </a:bodyPr>
          <a:lstStyle/>
          <a:p>
            <a:pPr algn="just"/>
            <a:r>
              <a:rPr lang="fr-FR" sz="1200" dirty="0">
                <a:solidFill>
                  <a:srgbClr val="2D2D48"/>
                </a:solidFill>
                <a:latin typeface="Arial Rounded MT Bold" panose="020F0704030504030204" pitchFamily="34" charset="0"/>
              </a:rPr>
              <a:t>Tout au long du développement du projet, l’équipe de développement et les parties prenantes ont accès aux informations basées sur un langage commun.</a:t>
            </a:r>
            <a:endParaRPr lang="en-US" sz="1200" dirty="0">
              <a:solidFill>
                <a:srgbClr val="2D2D48"/>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2BEEBF11-EE0F-4786-9B21-BED9D2C07C1B}"/>
              </a:ext>
            </a:extLst>
          </p:cNvPr>
          <p:cNvSpPr/>
          <p:nvPr/>
        </p:nvSpPr>
        <p:spPr>
          <a:xfrm>
            <a:off x="4878100" y="2478013"/>
            <a:ext cx="1394934" cy="338554"/>
          </a:xfrm>
          <a:prstGeom prst="rect">
            <a:avLst/>
          </a:prstGeom>
        </p:spPr>
        <p:txBody>
          <a:bodyPr wrap="none">
            <a:spAutoFit/>
          </a:bodyPr>
          <a:lstStyle/>
          <a:p>
            <a:r>
              <a:rPr lang="en-US" sz="1600" b="1" dirty="0">
                <a:solidFill>
                  <a:srgbClr val="2D2D48"/>
                </a:solidFill>
                <a:latin typeface="Arial Rounded MT Bold" panose="020F0704030504030204" pitchFamily="34" charset="0"/>
              </a:rPr>
              <a:t>Adaptation :</a:t>
            </a:r>
          </a:p>
        </p:txBody>
      </p:sp>
      <p:sp>
        <p:nvSpPr>
          <p:cNvPr id="6" name="Rectangle 5">
            <a:extLst>
              <a:ext uri="{FF2B5EF4-FFF2-40B4-BE49-F238E27FC236}">
                <a16:creationId xmlns:a16="http://schemas.microsoft.com/office/drawing/2014/main" id="{F8C83CCE-64D8-4BB8-B1EA-87F2C1EC1734}"/>
              </a:ext>
            </a:extLst>
          </p:cNvPr>
          <p:cNvSpPr/>
          <p:nvPr/>
        </p:nvSpPr>
        <p:spPr>
          <a:xfrm>
            <a:off x="4713000" y="2741773"/>
            <a:ext cx="3808700" cy="646331"/>
          </a:xfrm>
          <a:prstGeom prst="rect">
            <a:avLst/>
          </a:prstGeom>
        </p:spPr>
        <p:txBody>
          <a:bodyPr wrap="square">
            <a:spAutoFit/>
          </a:bodyPr>
          <a:lstStyle/>
          <a:p>
            <a:pPr algn="just"/>
            <a:r>
              <a:rPr lang="fr-FR" sz="1200" dirty="0">
                <a:solidFill>
                  <a:srgbClr val="2D2D48"/>
                </a:solidFill>
                <a:latin typeface="Arial Rounded MT Bold" panose="020F0704030504030204" pitchFamily="34" charset="0"/>
              </a:rPr>
              <a:t>Par exemple on a presque créer le logiciel et le client il veut ajouter une autre section de la gestion des formations salaries </a:t>
            </a:r>
            <a:endParaRPr lang="en-US" sz="1200" dirty="0">
              <a:solidFill>
                <a:srgbClr val="2D2D48"/>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41F16BA3-EB37-4CFF-89CA-4500B7399EF3}"/>
              </a:ext>
            </a:extLst>
          </p:cNvPr>
          <p:cNvSpPr/>
          <p:nvPr/>
        </p:nvSpPr>
        <p:spPr>
          <a:xfrm>
            <a:off x="4882178" y="3734064"/>
            <a:ext cx="1345240" cy="338554"/>
          </a:xfrm>
          <a:prstGeom prst="rect">
            <a:avLst/>
          </a:prstGeom>
        </p:spPr>
        <p:txBody>
          <a:bodyPr wrap="none">
            <a:spAutoFit/>
          </a:bodyPr>
          <a:lstStyle/>
          <a:p>
            <a:r>
              <a:rPr lang="en-US" sz="1600" b="1" dirty="0">
                <a:solidFill>
                  <a:srgbClr val="2D2D48"/>
                </a:solidFill>
                <a:latin typeface="Arial Rounded MT Bold" panose="020F0704030504030204" pitchFamily="34" charset="0"/>
              </a:rPr>
              <a:t>Inspection :</a:t>
            </a:r>
          </a:p>
        </p:txBody>
      </p:sp>
      <p:sp>
        <p:nvSpPr>
          <p:cNvPr id="8" name="Rectangle 7">
            <a:extLst>
              <a:ext uri="{FF2B5EF4-FFF2-40B4-BE49-F238E27FC236}">
                <a16:creationId xmlns:a16="http://schemas.microsoft.com/office/drawing/2014/main" id="{BBF3260F-60E8-4ACD-B54C-E005D27D07F1}"/>
              </a:ext>
            </a:extLst>
          </p:cNvPr>
          <p:cNvSpPr/>
          <p:nvPr/>
        </p:nvSpPr>
        <p:spPr>
          <a:xfrm>
            <a:off x="4717078" y="4020821"/>
            <a:ext cx="3804622" cy="830997"/>
          </a:xfrm>
          <a:prstGeom prst="rect">
            <a:avLst/>
          </a:prstGeom>
        </p:spPr>
        <p:txBody>
          <a:bodyPr wrap="square">
            <a:spAutoFit/>
          </a:bodyPr>
          <a:lstStyle/>
          <a:p>
            <a:pPr algn="just"/>
            <a:r>
              <a:rPr lang="fr-FR" sz="1200" dirty="0">
                <a:solidFill>
                  <a:srgbClr val="2D2D48"/>
                </a:solidFill>
                <a:latin typeface="Arial Rounded MT Bold" panose="020F0704030504030204" pitchFamily="34" charset="0"/>
              </a:rPr>
              <a:t>Est effectuée par les membres de l’équipe, s’inscrit dans une démarche d’amélioration continue qui permet de tirer l’organisation vers le haut.</a:t>
            </a:r>
            <a:endParaRPr lang="en-US" sz="1200" dirty="0">
              <a:solidFill>
                <a:srgbClr val="2D2D48"/>
              </a:solidFill>
              <a:latin typeface="Arial Rounded MT Bold" panose="020F0704030504030204" pitchFamily="34" charset="0"/>
            </a:endParaRPr>
          </a:p>
        </p:txBody>
      </p:sp>
      <p:pic>
        <p:nvPicPr>
          <p:cNvPr id="12" name="Graphic 11" descr="Checkmark">
            <a:extLst>
              <a:ext uri="{FF2B5EF4-FFF2-40B4-BE49-F238E27FC236}">
                <a16:creationId xmlns:a16="http://schemas.microsoft.com/office/drawing/2014/main" id="{10049458-54FC-4AFF-85E9-89E6EB7E20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9546" y="1168404"/>
            <a:ext cx="338554" cy="338554"/>
          </a:xfrm>
          <a:prstGeom prst="rect">
            <a:avLst/>
          </a:prstGeom>
        </p:spPr>
      </p:pic>
      <p:pic>
        <p:nvPicPr>
          <p:cNvPr id="33" name="Graphic 32" descr="Checkmark">
            <a:extLst>
              <a:ext uri="{FF2B5EF4-FFF2-40B4-BE49-F238E27FC236}">
                <a16:creationId xmlns:a16="http://schemas.microsoft.com/office/drawing/2014/main" id="{0F527BBD-8D4B-4176-BD3D-67B678DF9D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9546" y="2480666"/>
            <a:ext cx="338554" cy="338554"/>
          </a:xfrm>
          <a:prstGeom prst="rect">
            <a:avLst/>
          </a:prstGeom>
        </p:spPr>
      </p:pic>
      <p:pic>
        <p:nvPicPr>
          <p:cNvPr id="34" name="Graphic 33" descr="Checkmark">
            <a:extLst>
              <a:ext uri="{FF2B5EF4-FFF2-40B4-BE49-F238E27FC236}">
                <a16:creationId xmlns:a16="http://schemas.microsoft.com/office/drawing/2014/main" id="{1E3FBB36-1E56-4CC2-A939-9D506D5A99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9546" y="3736072"/>
            <a:ext cx="338554" cy="338554"/>
          </a:xfrm>
          <a:prstGeom prst="rect">
            <a:avLst/>
          </a:prstGeom>
        </p:spPr>
      </p:pic>
      <p:sp>
        <p:nvSpPr>
          <p:cNvPr id="13" name="Rectangle 12">
            <a:extLst>
              <a:ext uri="{FF2B5EF4-FFF2-40B4-BE49-F238E27FC236}">
                <a16:creationId xmlns:a16="http://schemas.microsoft.com/office/drawing/2014/main" id="{9F7533C4-4C00-4BEF-AA20-451DB3DEF50A}"/>
              </a:ext>
            </a:extLst>
          </p:cNvPr>
          <p:cNvSpPr/>
          <p:nvPr/>
        </p:nvSpPr>
        <p:spPr>
          <a:xfrm>
            <a:off x="1924050" y="3076575"/>
            <a:ext cx="838200" cy="152400"/>
          </a:xfrm>
          <a:prstGeom prst="rect">
            <a:avLst/>
          </a:prstGeom>
          <a:solidFill>
            <a:srgbClr val="FBB03B"/>
          </a:solidFill>
          <a:ln>
            <a:solidFill>
              <a:srgbClr val="FBB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5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720000" y="1080069"/>
            <a:ext cx="7704000" cy="572700"/>
          </a:xfrm>
          <a:prstGeom prst="rect">
            <a:avLst/>
          </a:prstGeom>
        </p:spPr>
        <p:txBody>
          <a:bodyPr spcFirstLastPara="1" wrap="square" lIns="91425" tIns="91425" rIns="91425" bIns="91425" anchor="t" anchorCtr="0">
            <a:noAutofit/>
          </a:bodyPr>
          <a:lstStyle/>
          <a:p>
            <a:pPr lvl="0"/>
            <a:r>
              <a:rPr lang="en-US" dirty="0">
                <a:solidFill>
                  <a:srgbClr val="2D2D48"/>
                </a:solidFill>
                <a:latin typeface="Arial Rounded MT Bold" panose="020F0704030504030204" pitchFamily="34" charset="0"/>
              </a:rPr>
              <a:t>Petit</a:t>
            </a:r>
            <a:r>
              <a:rPr lang="en-US" dirty="0">
                <a:latin typeface="Arial Rounded MT Bold" panose="020F0704030504030204" pitchFamily="34" charset="0"/>
              </a:rPr>
              <a:t> </a:t>
            </a:r>
            <a:r>
              <a:rPr lang="en-US" dirty="0">
                <a:solidFill>
                  <a:srgbClr val="67CCD1"/>
                </a:solidFill>
                <a:latin typeface="Arial Rounded MT Bold" panose="020F0704030504030204" pitchFamily="34" charset="0"/>
              </a:rPr>
              <a:t>Récapitulatif</a:t>
            </a:r>
            <a:endParaRPr dirty="0">
              <a:solidFill>
                <a:srgbClr val="67CCD1"/>
              </a:solidFill>
              <a:latin typeface="Arial Rounded MT Bold" panose="020F0704030504030204" pitchFamily="34" charset="0"/>
            </a:endParaRPr>
          </a:p>
          <a:p>
            <a:pPr marL="0" lvl="0" indent="0" algn="ctr" rtl="0">
              <a:spcBef>
                <a:spcPts val="0"/>
              </a:spcBef>
              <a:spcAft>
                <a:spcPts val="0"/>
              </a:spcAft>
              <a:buNone/>
            </a:pPr>
            <a:endParaRPr dirty="0"/>
          </a:p>
        </p:txBody>
      </p:sp>
      <p:pic>
        <p:nvPicPr>
          <p:cNvPr id="94" name="Picture 93">
            <a:extLst>
              <a:ext uri="{FF2B5EF4-FFF2-40B4-BE49-F238E27FC236}">
                <a16:creationId xmlns:a16="http://schemas.microsoft.com/office/drawing/2014/main" id="{BAE52A95-752C-4FDF-84DE-E8ADEF1F63EB}"/>
              </a:ext>
            </a:extLst>
          </p:cNvPr>
          <p:cNvPicPr>
            <a:picLocks noChangeAspect="1"/>
          </p:cNvPicPr>
          <p:nvPr/>
        </p:nvPicPr>
        <p:blipFill>
          <a:blip r:embed="rId3"/>
          <a:stretch>
            <a:fillRect/>
          </a:stretch>
        </p:blipFill>
        <p:spPr>
          <a:xfrm>
            <a:off x="3511193" y="2128191"/>
            <a:ext cx="1956026" cy="1956026"/>
          </a:xfrm>
          <a:prstGeom prst="rect">
            <a:avLst/>
          </a:prstGeom>
        </p:spPr>
      </p:pic>
    </p:spTree>
    <p:extLst>
      <p:ext uri="{BB962C8B-B14F-4D97-AF65-F5344CB8AC3E}">
        <p14:creationId xmlns:p14="http://schemas.microsoft.com/office/powerpoint/2010/main" val="366502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https://s3.amazonaws.com/static.scrum.org/web/Scrum+Values.png">
            <a:extLst>
              <a:ext uri="{FF2B5EF4-FFF2-40B4-BE49-F238E27FC236}">
                <a16:creationId xmlns:a16="http://schemas.microsoft.com/office/drawing/2014/main" id="{3248AA7B-9D19-45E5-9334-D3FC8FBCB3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382"/>
          <a:stretch/>
        </p:blipFill>
        <p:spPr bwMode="auto">
          <a:xfrm>
            <a:off x="-52274" y="882845"/>
            <a:ext cx="4529024" cy="3365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4B25068-C661-4CF7-865A-ADB3D64D74B9}"/>
              </a:ext>
            </a:extLst>
          </p:cNvPr>
          <p:cNvSpPr/>
          <p:nvPr/>
        </p:nvSpPr>
        <p:spPr>
          <a:xfrm>
            <a:off x="4738574" y="1657654"/>
            <a:ext cx="3637076" cy="1815882"/>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On commence généralement par créer de la </a:t>
            </a:r>
            <a:r>
              <a:rPr lang="fr-FR" dirty="0">
                <a:solidFill>
                  <a:srgbClr val="9FBC2E"/>
                </a:solidFill>
                <a:latin typeface="Arial Rounded MT Bold" panose="020F0704030504030204" pitchFamily="34" charset="0"/>
              </a:rPr>
              <a:t>transparence</a:t>
            </a:r>
            <a:r>
              <a:rPr lang="fr-FR" dirty="0">
                <a:latin typeface="Arial Rounded MT Bold" panose="020F0704030504030204" pitchFamily="34" charset="0"/>
              </a:rPr>
              <a:t>. </a:t>
            </a:r>
            <a:r>
              <a:rPr lang="fr-FR" dirty="0">
                <a:solidFill>
                  <a:srgbClr val="2D2D48"/>
                </a:solidFill>
                <a:latin typeface="Arial Rounded MT Bold" panose="020F0704030504030204" pitchFamily="34" charset="0"/>
              </a:rPr>
              <a:t>Cela permet surtout de rendre visibles les problèmes. Une fois les problèmes visibles, il faut les</a:t>
            </a:r>
            <a:r>
              <a:rPr lang="fr-FR" dirty="0">
                <a:latin typeface="Arial Rounded MT Bold" panose="020F0704030504030204" pitchFamily="34" charset="0"/>
              </a:rPr>
              <a:t> </a:t>
            </a:r>
            <a:r>
              <a:rPr lang="fr-FR" dirty="0">
                <a:solidFill>
                  <a:srgbClr val="9FBC2E"/>
                </a:solidFill>
                <a:latin typeface="Arial Rounded MT Bold" panose="020F0704030504030204" pitchFamily="34" charset="0"/>
              </a:rPr>
              <a:t>inspecter</a:t>
            </a:r>
            <a:r>
              <a:rPr lang="fr-FR" dirty="0">
                <a:latin typeface="Arial Rounded MT Bold" panose="020F0704030504030204" pitchFamily="34" charset="0"/>
              </a:rPr>
              <a:t>. </a:t>
            </a:r>
            <a:r>
              <a:rPr lang="fr-FR" dirty="0">
                <a:solidFill>
                  <a:srgbClr val="2D2D48"/>
                </a:solidFill>
                <a:latin typeface="Arial Rounded MT Bold" panose="020F0704030504030204" pitchFamily="34" charset="0"/>
              </a:rPr>
              <a:t>Grâce à cette inspection, on pourra alors </a:t>
            </a:r>
            <a:r>
              <a:rPr lang="fr-FR" dirty="0">
                <a:solidFill>
                  <a:srgbClr val="9FBC2E"/>
                </a:solidFill>
                <a:latin typeface="Arial Rounded MT Bold" panose="020F0704030504030204" pitchFamily="34" charset="0"/>
              </a:rPr>
              <a:t>s'adapter</a:t>
            </a:r>
            <a:r>
              <a:rPr lang="fr-FR" dirty="0">
                <a:latin typeface="Arial Rounded MT Bold" panose="020F0704030504030204" pitchFamily="34" charset="0"/>
              </a:rPr>
              <a:t> </a:t>
            </a:r>
            <a:r>
              <a:rPr lang="fr-FR" dirty="0">
                <a:solidFill>
                  <a:srgbClr val="2D2D48"/>
                </a:solidFill>
                <a:latin typeface="Arial Rounded MT Bold" panose="020F0704030504030204" pitchFamily="34" charset="0"/>
              </a:rPr>
              <a:t>grâce à des actions visant à améliorer la situation.</a:t>
            </a:r>
            <a:endParaRPr lang="en-US" dirty="0">
              <a:solidFill>
                <a:srgbClr val="2D2D48"/>
              </a:solidFill>
              <a:latin typeface="Arial Rounded MT Bold" panose="020F0704030504030204" pitchFamily="34" charset="0"/>
            </a:endParaRPr>
          </a:p>
        </p:txBody>
      </p:sp>
      <p:sp>
        <p:nvSpPr>
          <p:cNvPr id="23" name="Rectangle 22">
            <a:extLst>
              <a:ext uri="{FF2B5EF4-FFF2-40B4-BE49-F238E27FC236}">
                <a16:creationId xmlns:a16="http://schemas.microsoft.com/office/drawing/2014/main" id="{CCABC306-B5B3-4CF3-BE2A-0E96FDB7BEBF}"/>
              </a:ext>
            </a:extLst>
          </p:cNvPr>
          <p:cNvSpPr/>
          <p:nvPr/>
        </p:nvSpPr>
        <p:spPr>
          <a:xfrm>
            <a:off x="1924050" y="3076575"/>
            <a:ext cx="838200" cy="152400"/>
          </a:xfrm>
          <a:prstGeom prst="rect">
            <a:avLst/>
          </a:prstGeom>
          <a:solidFill>
            <a:srgbClr val="FBB03B"/>
          </a:solidFill>
          <a:ln>
            <a:solidFill>
              <a:srgbClr val="FBB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8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56"/>
          <p:cNvSpPr txBox="1">
            <a:spLocks noGrp="1"/>
          </p:cNvSpPr>
          <p:nvPr>
            <p:ph type="title"/>
          </p:nvPr>
        </p:nvSpPr>
        <p:spPr>
          <a:xfrm>
            <a:off x="720000" y="1053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2D2D48"/>
                </a:solidFill>
              </a:rPr>
              <a:t>Les valeurs de </a:t>
            </a:r>
            <a:r>
              <a:rPr lang="en-US" b="1" dirty="0">
                <a:solidFill>
                  <a:srgbClr val="FBB03B"/>
                </a:solidFill>
              </a:rPr>
              <a:t>Scrum</a:t>
            </a:r>
            <a:r>
              <a:rPr lang="en-US" b="1" dirty="0">
                <a:solidFill>
                  <a:srgbClr val="2D2D48"/>
                </a:solidFill>
              </a:rPr>
              <a:t> :</a:t>
            </a:r>
            <a:endParaRPr b="1" dirty="0">
              <a:solidFill>
                <a:srgbClr val="2D2D48"/>
              </a:solidFill>
            </a:endParaRPr>
          </a:p>
        </p:txBody>
      </p:sp>
      <p:sp>
        <p:nvSpPr>
          <p:cNvPr id="3091" name="Google Shape;3091;p56"/>
          <p:cNvSpPr txBox="1">
            <a:spLocks noGrp="1"/>
          </p:cNvSpPr>
          <p:nvPr>
            <p:ph type="body" idx="1"/>
          </p:nvPr>
        </p:nvSpPr>
        <p:spPr>
          <a:xfrm>
            <a:off x="1190098" y="1055844"/>
            <a:ext cx="3407376" cy="755650"/>
          </a:xfrm>
          <a:prstGeom prst="rect">
            <a:avLst/>
          </a:prstGeom>
        </p:spPr>
        <p:txBody>
          <a:bodyPr spcFirstLastPara="1" wrap="square" lIns="91425" tIns="91425" rIns="91425" bIns="91425" anchor="t" anchorCtr="0">
            <a:noAutofit/>
          </a:bodyPr>
          <a:lstStyle/>
          <a:p>
            <a:pPr marL="0" lvl="0" indent="0">
              <a:lnSpc>
                <a:spcPct val="150000"/>
              </a:lnSpc>
              <a:buNone/>
            </a:pPr>
            <a:r>
              <a:rPr lang="fr-FR" sz="1200" b="1" dirty="0">
                <a:latin typeface="Arial Rounded MT Bold" panose="020F0704030504030204" pitchFamily="34" charset="0"/>
              </a:rPr>
              <a:t>Individus et interactions avant processus et outils</a:t>
            </a:r>
            <a:r>
              <a:rPr lang="fr-FR" sz="1200" dirty="0">
                <a:latin typeface="Arial Rounded MT Bold" panose="020F0704030504030204" pitchFamily="34" charset="0"/>
              </a:rPr>
              <a:t>  : </a:t>
            </a:r>
            <a:r>
              <a:rPr lang="fr-FR" sz="1100" dirty="0">
                <a:latin typeface="Arial Rounded MT Bold" panose="020F0704030504030204" pitchFamily="34" charset="0"/>
              </a:rPr>
              <a:t>Les équipes passionnées créent de la valeur. Et atteindre ses objectifs et à livrer un travail de qualité.</a:t>
            </a:r>
            <a:endParaRPr sz="1200" dirty="0">
              <a:latin typeface="Arial Rounded MT Bold" panose="020F0704030504030204" pitchFamily="34" charset="0"/>
            </a:endParaRPr>
          </a:p>
        </p:txBody>
      </p:sp>
      <p:pic>
        <p:nvPicPr>
          <p:cNvPr id="3" name="Picture 2">
            <a:extLst>
              <a:ext uri="{FF2B5EF4-FFF2-40B4-BE49-F238E27FC236}">
                <a16:creationId xmlns:a16="http://schemas.microsoft.com/office/drawing/2014/main" id="{EB840029-5B43-4AA7-839D-358DC3C1CC20}"/>
              </a:ext>
            </a:extLst>
          </p:cNvPr>
          <p:cNvPicPr>
            <a:picLocks noChangeAspect="1"/>
          </p:cNvPicPr>
          <p:nvPr/>
        </p:nvPicPr>
        <p:blipFill>
          <a:blip r:embed="rId3"/>
          <a:stretch>
            <a:fillRect/>
          </a:stretch>
        </p:blipFill>
        <p:spPr>
          <a:xfrm>
            <a:off x="261986" y="1055844"/>
            <a:ext cx="755650" cy="755650"/>
          </a:xfrm>
          <a:prstGeom prst="rect">
            <a:avLst/>
          </a:prstGeom>
        </p:spPr>
      </p:pic>
      <p:sp>
        <p:nvSpPr>
          <p:cNvPr id="9" name="Google Shape;3091;p56">
            <a:extLst>
              <a:ext uri="{FF2B5EF4-FFF2-40B4-BE49-F238E27FC236}">
                <a16:creationId xmlns:a16="http://schemas.microsoft.com/office/drawing/2014/main" id="{BEBF7998-E7CF-462F-9C42-E9EDDA35BD8B}"/>
              </a:ext>
            </a:extLst>
          </p:cNvPr>
          <p:cNvSpPr txBox="1">
            <a:spLocks/>
          </p:cNvSpPr>
          <p:nvPr/>
        </p:nvSpPr>
        <p:spPr>
          <a:xfrm>
            <a:off x="1113774" y="2309199"/>
            <a:ext cx="3544660" cy="1238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fr-FR" sz="1200" b="1" dirty="0">
                <a:latin typeface="Arial Rounded MT Bold" panose="020F0704030504030204" pitchFamily="34" charset="0"/>
              </a:rPr>
              <a:t>Logiciels opérationnels avant documentation exhaustive </a:t>
            </a:r>
            <a:r>
              <a:rPr lang="fr-FR" sz="1200" dirty="0">
                <a:latin typeface="Arial Rounded MT Bold" panose="020F0704030504030204" pitchFamily="34" charset="0"/>
              </a:rPr>
              <a:t>: </a:t>
            </a:r>
            <a:r>
              <a:rPr lang="fr-FR" sz="1100" dirty="0">
                <a:latin typeface="Arial Rounded MT Bold" panose="020F0704030504030204" pitchFamily="34" charset="0"/>
              </a:rPr>
              <a:t>L'accent est mis sur la production de fonctionnalités plutôt que sur des documents complexes. La documentation est minimale et efficace. le plus important : développer un logiciel qui fonctionne.</a:t>
            </a:r>
            <a:endParaRPr lang="fr-FR" sz="1200" dirty="0">
              <a:latin typeface="Arial Rounded MT Bold" panose="020F0704030504030204" pitchFamily="34" charset="0"/>
            </a:endParaRPr>
          </a:p>
        </p:txBody>
      </p:sp>
      <p:sp>
        <p:nvSpPr>
          <p:cNvPr id="10" name="Google Shape;3091;p56">
            <a:extLst>
              <a:ext uri="{FF2B5EF4-FFF2-40B4-BE49-F238E27FC236}">
                <a16:creationId xmlns:a16="http://schemas.microsoft.com/office/drawing/2014/main" id="{DB47159C-4B8E-4193-8AD8-5EA01BB16359}"/>
              </a:ext>
            </a:extLst>
          </p:cNvPr>
          <p:cNvSpPr txBox="1">
            <a:spLocks/>
          </p:cNvSpPr>
          <p:nvPr/>
        </p:nvSpPr>
        <p:spPr>
          <a:xfrm>
            <a:off x="5759008" y="1055844"/>
            <a:ext cx="3303486" cy="1601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fr-FR" sz="1200" b="1" dirty="0">
                <a:latin typeface="Arial Rounded MT Bold" panose="020F0704030504030204" pitchFamily="34" charset="0"/>
              </a:rPr>
              <a:t>Collaboration</a:t>
            </a:r>
            <a:r>
              <a:rPr lang="fr-FR" sz="1200" dirty="0">
                <a:latin typeface="Arial Rounded MT Bold" panose="020F0704030504030204" pitchFamily="34" charset="0"/>
              </a:rPr>
              <a:t> : </a:t>
            </a:r>
            <a:r>
              <a:rPr lang="fr-FR" sz="1100" dirty="0">
                <a:latin typeface="Arial Rounded MT Bold" panose="020F0704030504030204" pitchFamily="34" charset="0"/>
              </a:rPr>
              <a:t>Une collaboration étroite, non seulement au sein de l’équipe, mais aussi avec le client, est essentielle pour garantir que le produit réponde aux besoins réels.</a:t>
            </a:r>
            <a:endParaRPr lang="fr-FR" sz="12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A7F8B596-FF29-42FF-93D2-A33DF8C977D8}"/>
              </a:ext>
            </a:extLst>
          </p:cNvPr>
          <p:cNvPicPr>
            <a:picLocks noChangeAspect="1"/>
          </p:cNvPicPr>
          <p:nvPr/>
        </p:nvPicPr>
        <p:blipFill>
          <a:blip r:embed="rId4"/>
          <a:stretch>
            <a:fillRect/>
          </a:stretch>
        </p:blipFill>
        <p:spPr>
          <a:xfrm>
            <a:off x="4886184" y="1138283"/>
            <a:ext cx="673211" cy="673211"/>
          </a:xfrm>
          <a:prstGeom prst="rect">
            <a:avLst/>
          </a:prstGeom>
        </p:spPr>
      </p:pic>
      <p:sp>
        <p:nvSpPr>
          <p:cNvPr id="15" name="Google Shape;3091;p56">
            <a:extLst>
              <a:ext uri="{FF2B5EF4-FFF2-40B4-BE49-F238E27FC236}">
                <a16:creationId xmlns:a16="http://schemas.microsoft.com/office/drawing/2014/main" id="{81F7483C-4FEC-4AC6-88B4-A01232EAC359}"/>
              </a:ext>
            </a:extLst>
          </p:cNvPr>
          <p:cNvSpPr txBox="1">
            <a:spLocks/>
          </p:cNvSpPr>
          <p:nvPr/>
        </p:nvSpPr>
        <p:spPr>
          <a:xfrm>
            <a:off x="5705476" y="2309199"/>
            <a:ext cx="3357018" cy="1343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fr-FR" sz="1200" b="1" dirty="0">
                <a:latin typeface="Arial Rounded MT Bold" panose="020F0704030504030204" pitchFamily="34" charset="0"/>
              </a:rPr>
              <a:t>Adaptation au changement avant suivi d’un plan</a:t>
            </a:r>
            <a:r>
              <a:rPr lang="fr-FR" sz="1200" dirty="0">
                <a:latin typeface="Arial Rounded MT Bold" panose="020F0704030504030204" pitchFamily="34" charset="0"/>
              </a:rPr>
              <a:t>  </a:t>
            </a:r>
            <a:r>
              <a:rPr lang="fr-FR" sz="1100" dirty="0">
                <a:latin typeface="Arial Rounded MT Bold" panose="020F0704030504030204" pitchFamily="34" charset="0"/>
              </a:rPr>
              <a:t>: Les équipes agiles accueillent les changements, même tardifs, et adaptent les développements en cours pour maximiser la valeur ajoutée.</a:t>
            </a:r>
            <a:endParaRPr lang="fr-FR" sz="1200" dirty="0">
              <a:latin typeface="Arial Rounded MT Bold" panose="020F0704030504030204" pitchFamily="34" charset="0"/>
            </a:endParaRPr>
          </a:p>
        </p:txBody>
      </p:sp>
      <p:pic>
        <p:nvPicPr>
          <p:cNvPr id="16" name="Picture 15">
            <a:extLst>
              <a:ext uri="{FF2B5EF4-FFF2-40B4-BE49-F238E27FC236}">
                <a16:creationId xmlns:a16="http://schemas.microsoft.com/office/drawing/2014/main" id="{2F8A2B2E-A490-4879-A0D6-CB94EA11FF02}"/>
              </a:ext>
            </a:extLst>
          </p:cNvPr>
          <p:cNvPicPr>
            <a:picLocks noChangeAspect="1"/>
          </p:cNvPicPr>
          <p:nvPr/>
        </p:nvPicPr>
        <p:blipFill>
          <a:blip r:embed="rId5"/>
          <a:stretch>
            <a:fillRect/>
          </a:stretch>
        </p:blipFill>
        <p:spPr>
          <a:xfrm>
            <a:off x="4886184" y="2307621"/>
            <a:ext cx="673211" cy="673211"/>
          </a:xfrm>
          <a:prstGeom prst="rect">
            <a:avLst/>
          </a:prstGeom>
        </p:spPr>
      </p:pic>
      <p:pic>
        <p:nvPicPr>
          <p:cNvPr id="8" name="Picture 7">
            <a:extLst>
              <a:ext uri="{FF2B5EF4-FFF2-40B4-BE49-F238E27FC236}">
                <a16:creationId xmlns:a16="http://schemas.microsoft.com/office/drawing/2014/main" id="{32C1BCEE-2820-4E37-81DF-3B0D587727CC}"/>
              </a:ext>
            </a:extLst>
          </p:cNvPr>
          <p:cNvPicPr>
            <a:picLocks noChangeAspect="1"/>
          </p:cNvPicPr>
          <p:nvPr/>
        </p:nvPicPr>
        <p:blipFill>
          <a:blip r:embed="rId6"/>
          <a:stretch>
            <a:fillRect/>
          </a:stretch>
        </p:blipFill>
        <p:spPr>
          <a:xfrm>
            <a:off x="301105" y="2238456"/>
            <a:ext cx="666588" cy="666588"/>
          </a:xfrm>
          <a:prstGeom prst="rect">
            <a:avLst/>
          </a:prstGeom>
        </p:spPr>
      </p:pic>
    </p:spTree>
    <p:extLst>
      <p:ext uri="{BB962C8B-B14F-4D97-AF65-F5344CB8AC3E}">
        <p14:creationId xmlns:p14="http://schemas.microsoft.com/office/powerpoint/2010/main" val="76348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1" grpId="0" build="p"/>
      <p:bldP spid="9" grpId="0"/>
      <p:bldP spid="10"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56"/>
          <p:cNvSpPr txBox="1">
            <a:spLocks noGrp="1"/>
          </p:cNvSpPr>
          <p:nvPr>
            <p:ph type="title"/>
          </p:nvPr>
        </p:nvSpPr>
        <p:spPr>
          <a:xfrm>
            <a:off x="720000" y="78282"/>
            <a:ext cx="7704000" cy="572700"/>
          </a:xfrm>
          <a:prstGeom prst="rect">
            <a:avLst/>
          </a:prstGeom>
        </p:spPr>
        <p:txBody>
          <a:bodyPr spcFirstLastPara="1" wrap="square" lIns="91425" tIns="91425" rIns="91425" bIns="91425" anchor="t" anchorCtr="0">
            <a:noAutofit/>
          </a:bodyPr>
          <a:lstStyle/>
          <a:p>
            <a:pPr lvl="0"/>
            <a:r>
              <a:rPr lang="en-US" dirty="0">
                <a:solidFill>
                  <a:srgbClr val="2D2D48"/>
                </a:solidFill>
                <a:latin typeface="Arial Rounded MT Bold" panose="020F0704030504030204" pitchFamily="34" charset="0"/>
              </a:rPr>
              <a:t>Les principes de </a:t>
            </a:r>
            <a:r>
              <a:rPr lang="en-US" dirty="0">
                <a:solidFill>
                  <a:srgbClr val="FFD58F"/>
                </a:solidFill>
                <a:latin typeface="Arial Rounded MT Bold" panose="020F0704030504030204" pitchFamily="34" charset="0"/>
              </a:rPr>
              <a:t>Scrum</a:t>
            </a:r>
            <a:r>
              <a:rPr lang="en-US" dirty="0">
                <a:solidFill>
                  <a:srgbClr val="2D2D48"/>
                </a:solidFill>
                <a:latin typeface="Arial Rounded MT Bold" panose="020F0704030504030204" pitchFamily="34" charset="0"/>
              </a:rPr>
              <a:t>:</a:t>
            </a:r>
            <a:endParaRPr b="1" dirty="0">
              <a:solidFill>
                <a:srgbClr val="2D2D48"/>
              </a:solidFill>
              <a:latin typeface="Arial Rounded MT Bold" panose="020F0704030504030204" pitchFamily="34" charset="0"/>
            </a:endParaRPr>
          </a:p>
        </p:txBody>
      </p:sp>
      <p:sp>
        <p:nvSpPr>
          <p:cNvPr id="3091" name="Google Shape;3091;p56"/>
          <p:cNvSpPr txBox="1">
            <a:spLocks noGrp="1"/>
          </p:cNvSpPr>
          <p:nvPr>
            <p:ph type="body" idx="1"/>
          </p:nvPr>
        </p:nvSpPr>
        <p:spPr>
          <a:xfrm>
            <a:off x="1632842" y="1040493"/>
            <a:ext cx="2473626" cy="493788"/>
          </a:xfrm>
          <a:prstGeom prst="rect">
            <a:avLst/>
          </a:prstGeom>
        </p:spPr>
        <p:txBody>
          <a:bodyPr spcFirstLastPara="1" wrap="square" lIns="91425" tIns="91425" rIns="91425" bIns="91425" anchor="t" anchorCtr="0">
            <a:noAutofit/>
          </a:bodyPr>
          <a:lstStyle/>
          <a:p>
            <a:pPr marL="0" lvl="0" indent="0">
              <a:lnSpc>
                <a:spcPct val="150000"/>
              </a:lnSpc>
              <a:buNone/>
            </a:pPr>
            <a:r>
              <a:rPr lang="en-US" sz="1600" b="1" dirty="0">
                <a:latin typeface="Arial Rounded MT Bold" panose="020F0704030504030204" pitchFamily="34" charset="0"/>
              </a:rPr>
              <a:t>Satisfaction du client</a:t>
            </a:r>
            <a:endParaRPr sz="1600" b="1" dirty="0">
              <a:latin typeface="Arial Rounded MT Bold" panose="020F0704030504030204" pitchFamily="34" charset="0"/>
            </a:endParaRPr>
          </a:p>
        </p:txBody>
      </p:sp>
      <p:pic>
        <p:nvPicPr>
          <p:cNvPr id="2" name="Picture 1">
            <a:extLst>
              <a:ext uri="{FF2B5EF4-FFF2-40B4-BE49-F238E27FC236}">
                <a16:creationId xmlns:a16="http://schemas.microsoft.com/office/drawing/2014/main" id="{C9A3F1FF-F12E-4DB1-93A4-33F0F3B93A3A}"/>
              </a:ext>
            </a:extLst>
          </p:cNvPr>
          <p:cNvPicPr>
            <a:picLocks noChangeAspect="1"/>
          </p:cNvPicPr>
          <p:nvPr/>
        </p:nvPicPr>
        <p:blipFill>
          <a:blip r:embed="rId3"/>
          <a:stretch>
            <a:fillRect/>
          </a:stretch>
        </p:blipFill>
        <p:spPr>
          <a:xfrm>
            <a:off x="867531" y="942069"/>
            <a:ext cx="690637" cy="690637"/>
          </a:xfrm>
          <a:prstGeom prst="rect">
            <a:avLst/>
          </a:prstGeom>
        </p:spPr>
      </p:pic>
      <p:pic>
        <p:nvPicPr>
          <p:cNvPr id="4" name="Picture 3">
            <a:extLst>
              <a:ext uri="{FF2B5EF4-FFF2-40B4-BE49-F238E27FC236}">
                <a16:creationId xmlns:a16="http://schemas.microsoft.com/office/drawing/2014/main" id="{0E9144F4-06BA-434F-9F71-BC2C1F0222BE}"/>
              </a:ext>
            </a:extLst>
          </p:cNvPr>
          <p:cNvPicPr>
            <a:picLocks noChangeAspect="1"/>
          </p:cNvPicPr>
          <p:nvPr/>
        </p:nvPicPr>
        <p:blipFill>
          <a:blip r:embed="rId4"/>
          <a:stretch>
            <a:fillRect/>
          </a:stretch>
        </p:blipFill>
        <p:spPr>
          <a:xfrm>
            <a:off x="870598" y="1866643"/>
            <a:ext cx="596341" cy="596341"/>
          </a:xfrm>
          <a:prstGeom prst="rect">
            <a:avLst/>
          </a:prstGeom>
        </p:spPr>
      </p:pic>
      <p:sp>
        <p:nvSpPr>
          <p:cNvPr id="11" name="Google Shape;3091;p56">
            <a:extLst>
              <a:ext uri="{FF2B5EF4-FFF2-40B4-BE49-F238E27FC236}">
                <a16:creationId xmlns:a16="http://schemas.microsoft.com/office/drawing/2014/main" id="{0B28D3F2-2C37-4E7D-BAAA-85E24F81B966}"/>
              </a:ext>
            </a:extLst>
          </p:cNvPr>
          <p:cNvSpPr txBox="1">
            <a:spLocks/>
          </p:cNvSpPr>
          <p:nvPr/>
        </p:nvSpPr>
        <p:spPr>
          <a:xfrm>
            <a:off x="1545936" y="1913109"/>
            <a:ext cx="2972814"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a:latin typeface="Arial Rounded MT Bold" panose="020F0704030504030204" pitchFamily="34" charset="0"/>
              </a:rPr>
              <a:t>Adaptation au changement</a:t>
            </a:r>
          </a:p>
        </p:txBody>
      </p:sp>
      <p:sp>
        <p:nvSpPr>
          <p:cNvPr id="12" name="Google Shape;3091;p56">
            <a:extLst>
              <a:ext uri="{FF2B5EF4-FFF2-40B4-BE49-F238E27FC236}">
                <a16:creationId xmlns:a16="http://schemas.microsoft.com/office/drawing/2014/main" id="{FF93372F-BE1E-4A1C-8B1F-45F48D6399C3}"/>
              </a:ext>
            </a:extLst>
          </p:cNvPr>
          <p:cNvSpPr txBox="1">
            <a:spLocks/>
          </p:cNvSpPr>
          <p:nvPr/>
        </p:nvSpPr>
        <p:spPr>
          <a:xfrm>
            <a:off x="5723724" y="1992736"/>
            <a:ext cx="2560530"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a:latin typeface="Arial Rounded MT Bold" panose="020F0704030504030204" pitchFamily="34" charset="0"/>
              </a:rPr>
              <a:t>Excellence technique</a:t>
            </a:r>
          </a:p>
        </p:txBody>
      </p:sp>
      <p:sp>
        <p:nvSpPr>
          <p:cNvPr id="13" name="Google Shape;3091;p56">
            <a:extLst>
              <a:ext uri="{FF2B5EF4-FFF2-40B4-BE49-F238E27FC236}">
                <a16:creationId xmlns:a16="http://schemas.microsoft.com/office/drawing/2014/main" id="{B13153C1-9C18-43ED-A2C1-D0D42B797F4E}"/>
              </a:ext>
            </a:extLst>
          </p:cNvPr>
          <p:cNvSpPr txBox="1">
            <a:spLocks/>
          </p:cNvSpPr>
          <p:nvPr/>
        </p:nvSpPr>
        <p:spPr>
          <a:xfrm>
            <a:off x="5723724" y="1067330"/>
            <a:ext cx="2560531"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a:latin typeface="Arial Rounded MT Bold" panose="020F0704030504030204" pitchFamily="34" charset="0"/>
              </a:rPr>
              <a:t>Motivation des </a:t>
            </a:r>
            <a:r>
              <a:rPr lang="en-US" sz="1600" b="1" dirty="0" err="1">
                <a:latin typeface="Arial Rounded MT Bold" panose="020F0704030504030204" pitchFamily="34" charset="0"/>
              </a:rPr>
              <a:t>individus</a:t>
            </a:r>
            <a:endParaRPr lang="en-US" sz="1600" b="1" dirty="0">
              <a:latin typeface="Arial Rounded MT Bold" panose="020F0704030504030204" pitchFamily="34" charset="0"/>
            </a:endParaRPr>
          </a:p>
        </p:txBody>
      </p:sp>
      <p:sp>
        <p:nvSpPr>
          <p:cNvPr id="14" name="Google Shape;3091;p56">
            <a:extLst>
              <a:ext uri="{FF2B5EF4-FFF2-40B4-BE49-F238E27FC236}">
                <a16:creationId xmlns:a16="http://schemas.microsoft.com/office/drawing/2014/main" id="{27C273FA-8B1B-458E-826A-B35B850BE698}"/>
              </a:ext>
            </a:extLst>
          </p:cNvPr>
          <p:cNvSpPr txBox="1">
            <a:spLocks/>
          </p:cNvSpPr>
          <p:nvPr/>
        </p:nvSpPr>
        <p:spPr>
          <a:xfrm>
            <a:off x="1602854" y="2827786"/>
            <a:ext cx="2407896"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a:latin typeface="Arial Rounded MT Bold" panose="020F0704030504030204" pitchFamily="34" charset="0"/>
              </a:rPr>
              <a:t>Livraison fréquente</a:t>
            </a:r>
          </a:p>
        </p:txBody>
      </p:sp>
      <p:pic>
        <p:nvPicPr>
          <p:cNvPr id="6" name="Picture 5">
            <a:extLst>
              <a:ext uri="{FF2B5EF4-FFF2-40B4-BE49-F238E27FC236}">
                <a16:creationId xmlns:a16="http://schemas.microsoft.com/office/drawing/2014/main" id="{5B0B4CA8-C16E-4F4E-895C-2E93D358C8D5}"/>
              </a:ext>
            </a:extLst>
          </p:cNvPr>
          <p:cNvPicPr>
            <a:picLocks noChangeAspect="1"/>
          </p:cNvPicPr>
          <p:nvPr/>
        </p:nvPicPr>
        <p:blipFill>
          <a:blip r:embed="rId5"/>
          <a:stretch>
            <a:fillRect/>
          </a:stretch>
        </p:blipFill>
        <p:spPr>
          <a:xfrm>
            <a:off x="867531" y="2749731"/>
            <a:ext cx="596341" cy="596341"/>
          </a:xfrm>
          <a:prstGeom prst="rect">
            <a:avLst/>
          </a:prstGeom>
        </p:spPr>
      </p:pic>
      <p:pic>
        <p:nvPicPr>
          <p:cNvPr id="8" name="Picture 7">
            <a:extLst>
              <a:ext uri="{FF2B5EF4-FFF2-40B4-BE49-F238E27FC236}">
                <a16:creationId xmlns:a16="http://schemas.microsoft.com/office/drawing/2014/main" id="{963D2FFE-6090-407A-8857-D3BEC96D1D9F}"/>
              </a:ext>
            </a:extLst>
          </p:cNvPr>
          <p:cNvPicPr>
            <a:picLocks noChangeAspect="1"/>
          </p:cNvPicPr>
          <p:nvPr/>
        </p:nvPicPr>
        <p:blipFill>
          <a:blip r:embed="rId6"/>
          <a:stretch>
            <a:fillRect/>
          </a:stretch>
        </p:blipFill>
        <p:spPr>
          <a:xfrm>
            <a:off x="5064850" y="987946"/>
            <a:ext cx="584200" cy="584200"/>
          </a:xfrm>
          <a:prstGeom prst="rect">
            <a:avLst/>
          </a:prstGeom>
        </p:spPr>
      </p:pic>
      <p:pic>
        <p:nvPicPr>
          <p:cNvPr id="15" name="Picture 14">
            <a:extLst>
              <a:ext uri="{FF2B5EF4-FFF2-40B4-BE49-F238E27FC236}">
                <a16:creationId xmlns:a16="http://schemas.microsoft.com/office/drawing/2014/main" id="{3E01FDBC-6F97-431E-BC58-564E7A0F9589}"/>
              </a:ext>
            </a:extLst>
          </p:cNvPr>
          <p:cNvPicPr>
            <a:picLocks noChangeAspect="1"/>
          </p:cNvPicPr>
          <p:nvPr/>
        </p:nvPicPr>
        <p:blipFill>
          <a:blip r:embed="rId7"/>
          <a:stretch>
            <a:fillRect/>
          </a:stretch>
        </p:blipFill>
        <p:spPr>
          <a:xfrm>
            <a:off x="4968074" y="1861805"/>
            <a:ext cx="755650" cy="755650"/>
          </a:xfrm>
          <a:prstGeom prst="rect">
            <a:avLst/>
          </a:prstGeom>
        </p:spPr>
      </p:pic>
      <p:sp>
        <p:nvSpPr>
          <p:cNvPr id="18" name="Google Shape;3091;p56">
            <a:extLst>
              <a:ext uri="{FF2B5EF4-FFF2-40B4-BE49-F238E27FC236}">
                <a16:creationId xmlns:a16="http://schemas.microsoft.com/office/drawing/2014/main" id="{27A80A2B-2458-40FC-B5C5-476E3E03F877}"/>
              </a:ext>
            </a:extLst>
          </p:cNvPr>
          <p:cNvSpPr txBox="1">
            <a:spLocks/>
          </p:cNvSpPr>
          <p:nvPr/>
        </p:nvSpPr>
        <p:spPr>
          <a:xfrm>
            <a:off x="5723724" y="2907114"/>
            <a:ext cx="2188300"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a:latin typeface="Arial Rounded MT Bold" panose="020F0704030504030204" pitchFamily="34" charset="0"/>
              </a:rPr>
              <a:t>Auto-</a:t>
            </a:r>
            <a:r>
              <a:rPr lang="en-US" sz="1600" b="1" dirty="0" err="1">
                <a:latin typeface="Arial Rounded MT Bold" panose="020F0704030504030204" pitchFamily="34" charset="0"/>
              </a:rPr>
              <a:t>organisation</a:t>
            </a:r>
            <a:endParaRPr lang="en-US" sz="1600" b="1" dirty="0">
              <a:latin typeface="Arial Rounded MT Bold" panose="020F0704030504030204" pitchFamily="34" charset="0"/>
            </a:endParaRPr>
          </a:p>
        </p:txBody>
      </p:sp>
      <p:sp>
        <p:nvSpPr>
          <p:cNvPr id="19" name="Google Shape;3091;p56">
            <a:extLst>
              <a:ext uri="{FF2B5EF4-FFF2-40B4-BE49-F238E27FC236}">
                <a16:creationId xmlns:a16="http://schemas.microsoft.com/office/drawing/2014/main" id="{26B5EA2C-7D8F-44AF-BE5C-D01C74C20F06}"/>
              </a:ext>
            </a:extLst>
          </p:cNvPr>
          <p:cNvSpPr txBox="1">
            <a:spLocks/>
          </p:cNvSpPr>
          <p:nvPr/>
        </p:nvSpPr>
        <p:spPr>
          <a:xfrm>
            <a:off x="5723724" y="4083354"/>
            <a:ext cx="2700276" cy="493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Figtree"/>
              <a:buChar char="●"/>
              <a:defRPr sz="1400" b="0" i="0" u="none" strike="noStrike" cap="none">
                <a:solidFill>
                  <a:schemeClr val="dk1"/>
                </a:solidFill>
                <a:latin typeface="Figtree"/>
                <a:ea typeface="Figtree"/>
                <a:cs typeface="Figtree"/>
                <a:sym typeface="Figtree"/>
              </a:defRPr>
            </a:lvl1pPr>
            <a:lvl2pPr marL="914400" marR="0" lvl="1"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2pPr>
            <a:lvl3pPr marL="1371600" marR="0" lvl="2"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3pPr>
            <a:lvl4pPr marL="1828800" marR="0" lvl="3"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4pPr>
            <a:lvl5pPr marL="2286000" marR="0" lvl="4"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5pPr>
            <a:lvl6pPr marL="2743200" marR="0" lvl="5"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6pPr>
            <a:lvl7pPr marL="3200400" marR="0" lvl="6"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7pPr>
            <a:lvl8pPr marL="3657600" marR="0" lvl="7"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8pPr>
            <a:lvl9pPr marL="4114800" marR="0" lvl="8" indent="-317500" algn="l" rtl="0">
              <a:lnSpc>
                <a:spcPct val="115000"/>
              </a:lnSpc>
              <a:spcBef>
                <a:spcPts val="0"/>
              </a:spcBef>
              <a:spcAft>
                <a:spcPts val="0"/>
              </a:spcAft>
              <a:buClr>
                <a:srgbClr val="434343"/>
              </a:buClr>
              <a:buSzPts val="1400"/>
              <a:buFont typeface="Figtree"/>
              <a:buChar char="■"/>
              <a:defRPr sz="1400" b="0" i="0" u="none" strike="noStrike" cap="none">
                <a:solidFill>
                  <a:srgbClr val="434343"/>
                </a:solidFill>
                <a:latin typeface="Figtree"/>
                <a:ea typeface="Figtree"/>
                <a:cs typeface="Figtree"/>
                <a:sym typeface="Figtree"/>
              </a:defRPr>
            </a:lvl9pPr>
          </a:lstStyle>
          <a:p>
            <a:pPr marL="0" indent="0">
              <a:lnSpc>
                <a:spcPct val="150000"/>
              </a:lnSpc>
              <a:buNone/>
            </a:pPr>
            <a:r>
              <a:rPr lang="en-US" sz="1600" b="1" dirty="0" err="1">
                <a:latin typeface="Arial Rounded MT Bold" panose="020F0704030504030204" pitchFamily="34" charset="0"/>
              </a:rPr>
              <a:t>Amélioration</a:t>
            </a:r>
            <a:r>
              <a:rPr lang="en-US" sz="1600" b="1" dirty="0">
                <a:latin typeface="Arial Rounded MT Bold" panose="020F0704030504030204" pitchFamily="34" charset="0"/>
              </a:rPr>
              <a:t> continue</a:t>
            </a:r>
          </a:p>
        </p:txBody>
      </p:sp>
      <p:pic>
        <p:nvPicPr>
          <p:cNvPr id="16" name="Picture 15">
            <a:extLst>
              <a:ext uri="{FF2B5EF4-FFF2-40B4-BE49-F238E27FC236}">
                <a16:creationId xmlns:a16="http://schemas.microsoft.com/office/drawing/2014/main" id="{2157A82F-3DA9-4125-A064-C484F07901B5}"/>
              </a:ext>
            </a:extLst>
          </p:cNvPr>
          <p:cNvPicPr>
            <a:picLocks noChangeAspect="1"/>
          </p:cNvPicPr>
          <p:nvPr/>
        </p:nvPicPr>
        <p:blipFill>
          <a:blip r:embed="rId8"/>
          <a:stretch>
            <a:fillRect/>
          </a:stretch>
        </p:blipFill>
        <p:spPr>
          <a:xfrm>
            <a:off x="4968074" y="2907114"/>
            <a:ext cx="755650" cy="755650"/>
          </a:xfrm>
          <a:prstGeom prst="rect">
            <a:avLst/>
          </a:prstGeom>
        </p:spPr>
      </p:pic>
      <p:pic>
        <p:nvPicPr>
          <p:cNvPr id="17" name="Picture 16">
            <a:extLst>
              <a:ext uri="{FF2B5EF4-FFF2-40B4-BE49-F238E27FC236}">
                <a16:creationId xmlns:a16="http://schemas.microsoft.com/office/drawing/2014/main" id="{E84263FC-4B42-4981-A30D-EC0E8FE10BC7}"/>
              </a:ext>
            </a:extLst>
          </p:cNvPr>
          <p:cNvPicPr>
            <a:picLocks noChangeAspect="1"/>
          </p:cNvPicPr>
          <p:nvPr/>
        </p:nvPicPr>
        <p:blipFill>
          <a:blip r:embed="rId9"/>
          <a:stretch>
            <a:fillRect/>
          </a:stretch>
        </p:blipFill>
        <p:spPr>
          <a:xfrm>
            <a:off x="4968074" y="3952423"/>
            <a:ext cx="755650" cy="755650"/>
          </a:xfrm>
          <a:prstGeom prst="rect">
            <a:avLst/>
          </a:prstGeom>
        </p:spPr>
      </p:pic>
    </p:spTree>
    <p:extLst>
      <p:ext uri="{BB962C8B-B14F-4D97-AF65-F5344CB8AC3E}">
        <p14:creationId xmlns:p14="http://schemas.microsoft.com/office/powerpoint/2010/main" val="6224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1" grpId="0" build="p"/>
      <p:bldP spid="11" grpId="0"/>
      <p:bldP spid="12" grpId="0"/>
      <p:bldP spid="13" grpId="0"/>
      <p:bldP spid="14"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360000" y="2069806"/>
            <a:ext cx="8424000" cy="858451"/>
          </a:xfrm>
          <a:prstGeom prst="rect">
            <a:avLst/>
          </a:prstGeom>
        </p:spPr>
        <p:txBody>
          <a:bodyPr spcFirstLastPara="1" wrap="square" lIns="91425" tIns="91425" rIns="91425" bIns="91425" anchor="t" anchorCtr="0">
            <a:noAutofit/>
          </a:bodyPr>
          <a:lstStyle/>
          <a:p>
            <a:pPr lvl="0"/>
            <a:r>
              <a:rPr lang="en-US" sz="4000" dirty="0" err="1">
                <a:solidFill>
                  <a:srgbClr val="FF555E"/>
                </a:solidFill>
                <a:latin typeface="Arial Rounded MT Bold" panose="020F0704030504030204" pitchFamily="34" charset="0"/>
              </a:rPr>
              <a:t>Rôles</a:t>
            </a:r>
            <a:r>
              <a:rPr lang="en-US" sz="4000" dirty="0">
                <a:solidFill>
                  <a:srgbClr val="FF555E"/>
                </a:solidFill>
                <a:latin typeface="Arial Rounded MT Bold" panose="020F0704030504030204" pitchFamily="34" charset="0"/>
              </a:rPr>
              <a:t> </a:t>
            </a:r>
            <a:r>
              <a:rPr lang="en-US" sz="4000" dirty="0">
                <a:solidFill>
                  <a:srgbClr val="2D2D48"/>
                </a:solidFill>
                <a:latin typeface="Arial Rounded MT Bold" panose="020F0704030504030204" pitchFamily="34" charset="0"/>
              </a:rPr>
              <a:t>et</a:t>
            </a:r>
            <a:r>
              <a:rPr lang="en-US" sz="4000" dirty="0">
                <a:solidFill>
                  <a:srgbClr val="FF555E"/>
                </a:solidFill>
                <a:latin typeface="Arial Rounded MT Bold" panose="020F0704030504030204" pitchFamily="34" charset="0"/>
              </a:rPr>
              <a:t> </a:t>
            </a:r>
            <a:r>
              <a:rPr lang="en-US" sz="4000" dirty="0" err="1">
                <a:solidFill>
                  <a:srgbClr val="FF555E"/>
                </a:solidFill>
                <a:latin typeface="Arial Rounded MT Bold" panose="020F0704030504030204" pitchFamily="34" charset="0"/>
              </a:rPr>
              <a:t>Responsabilités</a:t>
            </a:r>
            <a:endParaRPr sz="4000" dirty="0">
              <a:solidFill>
                <a:srgbClr val="FF555E"/>
              </a:solidFill>
              <a:latin typeface="Arial Rounded MT Bold" panose="020F0704030504030204" pitchFamily="34" charset="0"/>
            </a:endParaRPr>
          </a:p>
          <a:p>
            <a:pPr marL="0" lvl="0" indent="0" algn="ctr" rtl="0">
              <a:spcBef>
                <a:spcPts val="0"/>
              </a:spcBef>
              <a:spcAft>
                <a:spcPts val="0"/>
              </a:spcAft>
              <a:buNone/>
            </a:pPr>
            <a:endParaRPr dirty="0"/>
          </a:p>
        </p:txBody>
      </p:sp>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54545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49"/>
          <p:cNvSpPr txBox="1">
            <a:spLocks noGrp="1"/>
          </p:cNvSpPr>
          <p:nvPr>
            <p:ph type="subTitle" idx="1"/>
          </p:nvPr>
        </p:nvSpPr>
        <p:spPr>
          <a:xfrm>
            <a:off x="618919" y="1715125"/>
            <a:ext cx="2336400" cy="411600"/>
          </a:xfrm>
          <a:prstGeom prst="rect">
            <a:avLst/>
          </a:prstGeom>
        </p:spPr>
        <p:txBody>
          <a:bodyPr spcFirstLastPara="1" wrap="square" lIns="91425" tIns="91425" rIns="91425" bIns="91425" anchor="b" anchorCtr="0">
            <a:noAutofit/>
          </a:bodyPr>
          <a:lstStyle/>
          <a:p>
            <a:pPr marL="0" lvl="0" indent="0"/>
            <a:r>
              <a:rPr lang="de-DE" sz="2000" b="1" dirty="0"/>
              <a:t>Product </a:t>
            </a:r>
            <a:r>
              <a:rPr lang="de-DE" sz="2000" b="1" dirty="0">
                <a:solidFill>
                  <a:schemeClr val="accent4"/>
                </a:solidFill>
              </a:rPr>
              <a:t>Owner</a:t>
            </a:r>
            <a:endParaRPr sz="2000" b="1" dirty="0">
              <a:solidFill>
                <a:schemeClr val="accent4"/>
              </a:solidFill>
            </a:endParaRPr>
          </a:p>
        </p:txBody>
      </p:sp>
      <p:sp>
        <p:nvSpPr>
          <p:cNvPr id="2213" name="Google Shape;2213;p49"/>
          <p:cNvSpPr txBox="1">
            <a:spLocks noGrp="1"/>
          </p:cNvSpPr>
          <p:nvPr>
            <p:ph type="subTitle" idx="5"/>
          </p:nvPr>
        </p:nvSpPr>
        <p:spPr>
          <a:xfrm>
            <a:off x="3382302" y="1726477"/>
            <a:ext cx="2336400" cy="411600"/>
          </a:xfrm>
          <a:prstGeom prst="rect">
            <a:avLst/>
          </a:prstGeom>
        </p:spPr>
        <p:txBody>
          <a:bodyPr spcFirstLastPara="1" wrap="square" lIns="91425" tIns="91425" rIns="91425" bIns="91425" anchor="b" anchorCtr="0">
            <a:noAutofit/>
          </a:bodyPr>
          <a:lstStyle/>
          <a:p>
            <a:pPr marL="0" lvl="0" indent="0"/>
            <a:r>
              <a:rPr lang="de-DE" sz="2000" dirty="0">
                <a:latin typeface="Arial Rounded MT Bold" panose="020F0704030504030204" pitchFamily="34" charset="0"/>
              </a:rPr>
              <a:t>Scrum </a:t>
            </a:r>
            <a:r>
              <a:rPr lang="de-DE" sz="2000" dirty="0">
                <a:solidFill>
                  <a:schemeClr val="accent4"/>
                </a:solidFill>
                <a:latin typeface="Arial Rounded MT Bold" panose="020F0704030504030204" pitchFamily="34" charset="0"/>
              </a:rPr>
              <a:t>Master</a:t>
            </a:r>
            <a:endParaRPr sz="2000" dirty="0">
              <a:solidFill>
                <a:schemeClr val="accent4"/>
              </a:solidFill>
              <a:latin typeface="Arial Rounded MT Bold" panose="020F0704030504030204" pitchFamily="34" charset="0"/>
            </a:endParaRPr>
          </a:p>
        </p:txBody>
      </p:sp>
      <p:sp>
        <p:nvSpPr>
          <p:cNvPr id="2214" name="Google Shape;2214;p49"/>
          <p:cNvSpPr txBox="1">
            <a:spLocks noGrp="1"/>
          </p:cNvSpPr>
          <p:nvPr>
            <p:ph type="subTitle" idx="6"/>
          </p:nvPr>
        </p:nvSpPr>
        <p:spPr>
          <a:xfrm>
            <a:off x="5940467" y="1726477"/>
            <a:ext cx="2630665" cy="411600"/>
          </a:xfrm>
          <a:prstGeom prst="rect">
            <a:avLst/>
          </a:prstGeom>
        </p:spPr>
        <p:txBody>
          <a:bodyPr spcFirstLastPara="1" wrap="square" lIns="91425" tIns="91425" rIns="91425" bIns="91425" anchor="b" anchorCtr="0">
            <a:noAutofit/>
          </a:bodyPr>
          <a:lstStyle/>
          <a:p>
            <a:pPr marL="0" lvl="0" indent="0"/>
            <a:r>
              <a:rPr lang="de-DE" sz="1800" dirty="0">
                <a:latin typeface="Arial Rounded MT Bold" panose="020F0704030504030204" pitchFamily="34" charset="0"/>
              </a:rPr>
              <a:t>Development </a:t>
            </a:r>
            <a:r>
              <a:rPr lang="de-DE" sz="1800" b="1" dirty="0">
                <a:solidFill>
                  <a:schemeClr val="accent4"/>
                </a:solidFill>
                <a:latin typeface="Arial Rounded MT Bold" panose="020F0704030504030204" pitchFamily="34" charset="0"/>
              </a:rPr>
              <a:t>Team</a:t>
            </a:r>
            <a:endParaRPr sz="1800" b="1" dirty="0">
              <a:solidFill>
                <a:schemeClr val="accent4"/>
              </a:solidFill>
              <a:latin typeface="Arial Rounded MT Bold" panose="020F0704030504030204" pitchFamily="34" charset="0"/>
            </a:endParaRPr>
          </a:p>
        </p:txBody>
      </p:sp>
      <p:sp>
        <p:nvSpPr>
          <p:cNvPr id="2215" name="Google Shape;2215;p49"/>
          <p:cNvSpPr txBox="1">
            <a:spLocks noGrp="1"/>
          </p:cNvSpPr>
          <p:nvPr>
            <p:ph type="subTitle" idx="2"/>
          </p:nvPr>
        </p:nvSpPr>
        <p:spPr>
          <a:xfrm>
            <a:off x="618919" y="2068008"/>
            <a:ext cx="2336400" cy="3287609"/>
          </a:xfrm>
          <a:prstGeom prst="rect">
            <a:avLst/>
          </a:prstGeom>
        </p:spPr>
        <p:txBody>
          <a:bodyPr spcFirstLastPara="1" wrap="square" lIns="91425" tIns="91425" rIns="91425" bIns="91425" anchor="t" anchorCtr="0">
            <a:noAutofit/>
          </a:bodyPr>
          <a:lstStyle/>
          <a:p>
            <a:pPr marL="0" lvl="0" indent="0"/>
            <a:r>
              <a:rPr lang="fr-FR" sz="1200" dirty="0">
                <a:latin typeface="Arial Rounded MT Bold" panose="020F0704030504030204" pitchFamily="34" charset="0"/>
              </a:rPr>
              <a:t>est responsable de la </a:t>
            </a:r>
            <a:r>
              <a:rPr lang="fr-FR" sz="1200" dirty="0">
                <a:solidFill>
                  <a:srgbClr val="2D8373"/>
                </a:solidFill>
                <a:latin typeface="Arial Rounded MT Bold" panose="020F0704030504030204" pitchFamily="34" charset="0"/>
              </a:rPr>
              <a:t>vision du projet</a:t>
            </a:r>
            <a:r>
              <a:rPr lang="fr-FR" sz="1200" dirty="0">
                <a:latin typeface="Arial Rounded MT Bold" panose="020F0704030504030204" pitchFamily="34" charset="0"/>
              </a:rPr>
              <a:t> , de faire le pont entre la partie métier et la partie technique du projet. Il est donc le relai entre le client et l’équipe de développement, il est responsable de la rédaction des </a:t>
            </a:r>
            <a:r>
              <a:rPr lang="fr-FR" sz="1200" dirty="0">
                <a:solidFill>
                  <a:schemeClr val="tx2">
                    <a:lumMod val="75000"/>
                  </a:schemeClr>
                </a:solidFill>
                <a:latin typeface="Arial Rounded MT Bold" panose="020F0704030504030204" pitchFamily="34" charset="0"/>
              </a:rPr>
              <a:t>user stories </a:t>
            </a:r>
            <a:r>
              <a:rPr lang="fr-FR" sz="1200" dirty="0">
                <a:latin typeface="Arial Rounded MT Bold" panose="020F0704030504030204" pitchFamily="34" charset="0"/>
              </a:rPr>
              <a:t>et chargé de maintenir le </a:t>
            </a:r>
            <a:r>
              <a:rPr lang="fr-FR" sz="1200" dirty="0">
                <a:solidFill>
                  <a:schemeClr val="accent2">
                    <a:lumMod val="75000"/>
                  </a:schemeClr>
                </a:solidFill>
                <a:latin typeface="Arial Rounded MT Bold" panose="020F0704030504030204" pitchFamily="34" charset="0"/>
              </a:rPr>
              <a:t>Product Backlog</a:t>
            </a:r>
            <a:r>
              <a:rPr lang="fr-FR" sz="1200" dirty="0">
                <a:latin typeface="Arial Rounded MT Bold" panose="020F0704030504030204" pitchFamily="34" charset="0"/>
              </a:rPr>
              <a:t> à jour.</a:t>
            </a:r>
            <a:endParaRPr sz="1200" dirty="0">
              <a:latin typeface="Arial Rounded MT Bold" panose="020F0704030504030204" pitchFamily="34" charset="0"/>
            </a:endParaRPr>
          </a:p>
        </p:txBody>
      </p:sp>
      <p:sp>
        <p:nvSpPr>
          <p:cNvPr id="2216" name="Google Shape;2216;p49"/>
          <p:cNvSpPr txBox="1">
            <a:spLocks noGrp="1"/>
          </p:cNvSpPr>
          <p:nvPr>
            <p:ph type="subTitle" idx="3"/>
          </p:nvPr>
        </p:nvSpPr>
        <p:spPr>
          <a:xfrm>
            <a:off x="3403800" y="2064694"/>
            <a:ext cx="2336400" cy="2765577"/>
          </a:xfrm>
          <a:prstGeom prst="rect">
            <a:avLst/>
          </a:prstGeom>
        </p:spPr>
        <p:txBody>
          <a:bodyPr spcFirstLastPara="1" wrap="square" lIns="91425" tIns="91425" rIns="91425" bIns="91425" anchor="t" anchorCtr="0">
            <a:noAutofit/>
          </a:bodyPr>
          <a:lstStyle/>
          <a:p>
            <a:pPr marL="0" lvl="0" indent="0"/>
            <a:r>
              <a:rPr lang="fr-FR" sz="1200" dirty="0">
                <a:latin typeface="Arial Rounded MT Bold" panose="020F0704030504030204" pitchFamily="34" charset="0"/>
              </a:rPr>
              <a:t>est un leader serviteur,  </a:t>
            </a:r>
            <a:r>
              <a:rPr lang="fr-FR" sz="1200" dirty="0">
                <a:solidFill>
                  <a:srgbClr val="2D8373"/>
                </a:solidFill>
                <a:latin typeface="Arial Rounded MT Bold" panose="020F0704030504030204" pitchFamily="34" charset="0"/>
              </a:rPr>
              <a:t>coach</a:t>
            </a:r>
            <a:r>
              <a:rPr lang="fr-FR" sz="1200" dirty="0">
                <a:latin typeface="Arial Rounded MT Bold" panose="020F0704030504030204" pitchFamily="34" charset="0"/>
              </a:rPr>
              <a:t> pour l'équipe. celui qui s’assure que les </a:t>
            </a:r>
            <a:r>
              <a:rPr lang="fr-FR" sz="1200" dirty="0">
                <a:solidFill>
                  <a:schemeClr val="tx2">
                    <a:lumMod val="75000"/>
                  </a:schemeClr>
                </a:solidFill>
                <a:latin typeface="Arial Rounded MT Bold" panose="020F0704030504030204" pitchFamily="34" charset="0"/>
              </a:rPr>
              <a:t>principes</a:t>
            </a:r>
            <a:r>
              <a:rPr lang="fr-FR" sz="1200" dirty="0">
                <a:latin typeface="Arial Rounded MT Bold" panose="020F0704030504030204" pitchFamily="34" charset="0"/>
              </a:rPr>
              <a:t> et les </a:t>
            </a:r>
            <a:r>
              <a:rPr lang="fr-FR" sz="1200" dirty="0">
                <a:solidFill>
                  <a:schemeClr val="tx2">
                    <a:lumMod val="75000"/>
                  </a:schemeClr>
                </a:solidFill>
                <a:latin typeface="Arial Rounded MT Bold" panose="020F0704030504030204" pitchFamily="34" charset="0"/>
              </a:rPr>
              <a:t>valeurs</a:t>
            </a:r>
            <a:r>
              <a:rPr lang="fr-FR" sz="1200" dirty="0">
                <a:latin typeface="Arial Rounded MT Bold" panose="020F0704030504030204" pitchFamily="34" charset="0"/>
              </a:rPr>
              <a:t> du Scrum sont respectés. Son rôle consiste à aider chacun à comprendre la théorie, les pratiques, les règles et les valeurs de Scrum, </a:t>
            </a:r>
            <a:r>
              <a:rPr lang="en-US" sz="1200" dirty="0">
                <a:solidFill>
                  <a:schemeClr val="accent2">
                    <a:lumMod val="75000"/>
                  </a:schemeClr>
                </a:solidFill>
                <a:latin typeface="Arial Rounded MT Bold" panose="020F0704030504030204" pitchFamily="34" charset="0"/>
              </a:rPr>
              <a:t>à lever les obstacles</a:t>
            </a:r>
            <a:r>
              <a:rPr lang="fr-FR" sz="1200" dirty="0">
                <a:latin typeface="Arial Rounded MT Bold" panose="020F0704030504030204" pitchFamily="34" charset="0"/>
              </a:rPr>
              <a:t>, ainsi qu'à améliorer les interactions extérieures pour maximiser la valeur créée par l’équipe.</a:t>
            </a:r>
            <a:endParaRPr sz="1200" dirty="0">
              <a:latin typeface="Arial Rounded MT Bold" panose="020F0704030504030204" pitchFamily="34" charset="0"/>
            </a:endParaRPr>
          </a:p>
        </p:txBody>
      </p:sp>
      <p:sp>
        <p:nvSpPr>
          <p:cNvPr id="2217" name="Google Shape;2217;p49"/>
          <p:cNvSpPr txBox="1">
            <a:spLocks noGrp="1"/>
          </p:cNvSpPr>
          <p:nvPr>
            <p:ph type="subTitle" idx="4"/>
          </p:nvPr>
        </p:nvSpPr>
        <p:spPr>
          <a:xfrm>
            <a:off x="6087600" y="2100288"/>
            <a:ext cx="2336400" cy="2846892"/>
          </a:xfrm>
          <a:prstGeom prst="rect">
            <a:avLst/>
          </a:prstGeom>
        </p:spPr>
        <p:txBody>
          <a:bodyPr spcFirstLastPara="1" wrap="square" lIns="91425" tIns="91425" rIns="91425" bIns="91425" anchor="t" anchorCtr="0">
            <a:noAutofit/>
          </a:bodyPr>
          <a:lstStyle/>
          <a:p>
            <a:pPr marL="0" lvl="0" indent="0"/>
            <a:r>
              <a:rPr lang="fr-FR" sz="1200" dirty="0">
                <a:latin typeface="Arial Rounded MT Bold" panose="020F0704030504030204" pitchFamily="34" charset="0"/>
              </a:rPr>
              <a:t>est chargée de transformer les </a:t>
            </a:r>
            <a:r>
              <a:rPr lang="fr-FR" sz="1200" dirty="0">
                <a:solidFill>
                  <a:srgbClr val="2D8373"/>
                </a:solidFill>
                <a:latin typeface="Arial Rounded MT Bold" panose="020F0704030504030204" pitchFamily="34" charset="0"/>
              </a:rPr>
              <a:t>besoins</a:t>
            </a:r>
            <a:r>
              <a:rPr lang="fr-FR" sz="1200" dirty="0">
                <a:latin typeface="Arial Rounded MT Bold" panose="020F0704030504030204" pitchFamily="34" charset="0"/>
              </a:rPr>
              <a:t> exprimés en </a:t>
            </a:r>
            <a:r>
              <a:rPr lang="fr-FR" sz="1200" dirty="0">
                <a:solidFill>
                  <a:srgbClr val="2D8373"/>
                </a:solidFill>
                <a:latin typeface="Arial Rounded MT Bold" panose="020F0704030504030204" pitchFamily="34" charset="0"/>
              </a:rPr>
              <a:t>fonctionnalités utilisables</a:t>
            </a:r>
            <a:r>
              <a:rPr lang="fr-FR" sz="1200" dirty="0">
                <a:latin typeface="Arial Rounded MT Bold" panose="020F0704030504030204" pitchFamily="34" charset="0"/>
              </a:rPr>
              <a:t>. L’équipe peut être pluridisciplinaire composée de 5 à 9 membres ayant des rôles variés. responsable de la livraison de </a:t>
            </a:r>
            <a:r>
              <a:rPr lang="fr-FR" sz="1200" dirty="0">
                <a:solidFill>
                  <a:schemeClr val="tx2">
                    <a:lumMod val="75000"/>
                  </a:schemeClr>
                </a:solidFill>
                <a:latin typeface="Arial Rounded MT Bold" panose="020F0704030504030204" pitchFamily="34" charset="0"/>
              </a:rPr>
              <a:t>l'incrément de produit potentiellement publiable à la fin de chaque Sprint</a:t>
            </a:r>
            <a:endParaRPr sz="1200" dirty="0">
              <a:solidFill>
                <a:schemeClr val="tx2">
                  <a:lumMod val="75000"/>
                </a:schemeClr>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3C71FCF0-82FB-4619-854C-FBDC8F6C18BB}"/>
              </a:ext>
            </a:extLst>
          </p:cNvPr>
          <p:cNvPicPr>
            <a:picLocks noChangeAspect="1"/>
          </p:cNvPicPr>
          <p:nvPr/>
        </p:nvPicPr>
        <p:blipFill>
          <a:blip r:embed="rId3"/>
          <a:stretch>
            <a:fillRect/>
          </a:stretch>
        </p:blipFill>
        <p:spPr>
          <a:xfrm>
            <a:off x="6780825" y="889985"/>
            <a:ext cx="756191" cy="756191"/>
          </a:xfrm>
          <a:prstGeom prst="rect">
            <a:avLst/>
          </a:prstGeom>
        </p:spPr>
      </p:pic>
      <p:pic>
        <p:nvPicPr>
          <p:cNvPr id="6" name="Picture 5">
            <a:extLst>
              <a:ext uri="{FF2B5EF4-FFF2-40B4-BE49-F238E27FC236}">
                <a16:creationId xmlns:a16="http://schemas.microsoft.com/office/drawing/2014/main" id="{B3DC03D4-A866-454D-8ABB-16438178FF07}"/>
              </a:ext>
            </a:extLst>
          </p:cNvPr>
          <p:cNvPicPr>
            <a:picLocks noChangeAspect="1"/>
          </p:cNvPicPr>
          <p:nvPr/>
        </p:nvPicPr>
        <p:blipFill>
          <a:blip r:embed="rId4"/>
          <a:stretch>
            <a:fillRect/>
          </a:stretch>
        </p:blipFill>
        <p:spPr>
          <a:xfrm>
            <a:off x="1391216" y="854371"/>
            <a:ext cx="791805" cy="791805"/>
          </a:xfrm>
          <a:prstGeom prst="rect">
            <a:avLst/>
          </a:prstGeom>
        </p:spPr>
      </p:pic>
      <p:pic>
        <p:nvPicPr>
          <p:cNvPr id="8" name="Picture 7">
            <a:extLst>
              <a:ext uri="{FF2B5EF4-FFF2-40B4-BE49-F238E27FC236}">
                <a16:creationId xmlns:a16="http://schemas.microsoft.com/office/drawing/2014/main" id="{870A79EA-DF62-428B-8016-D52D5390EFB8}"/>
              </a:ext>
            </a:extLst>
          </p:cNvPr>
          <p:cNvPicPr>
            <a:picLocks noChangeAspect="1"/>
          </p:cNvPicPr>
          <p:nvPr/>
        </p:nvPicPr>
        <p:blipFill>
          <a:blip r:embed="rId5"/>
          <a:stretch>
            <a:fillRect/>
          </a:stretch>
        </p:blipFill>
        <p:spPr>
          <a:xfrm>
            <a:off x="4119988" y="872177"/>
            <a:ext cx="791805" cy="791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1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 grpId="0" build="p"/>
      <p:bldP spid="2213" grpId="0" build="p"/>
      <p:bldP spid="2214" grpId="0" build="p"/>
      <p:bldP spid="2215" grpId="0" build="p"/>
      <p:bldP spid="2216" grpId="0" build="p"/>
      <p:bldP spid="221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sp>
        <p:nvSpPr>
          <p:cNvPr id="4386" name="Google Shape;4386;p70"/>
          <p:cNvSpPr txBox="1">
            <a:spLocks noGrp="1"/>
          </p:cNvSpPr>
          <p:nvPr>
            <p:ph type="title"/>
          </p:nvPr>
        </p:nvSpPr>
        <p:spPr>
          <a:xfrm>
            <a:off x="717600" y="277017"/>
            <a:ext cx="7708800" cy="572700"/>
          </a:xfrm>
          <a:prstGeom prst="rect">
            <a:avLst/>
          </a:prstGeom>
        </p:spPr>
        <p:txBody>
          <a:bodyPr spcFirstLastPara="1" wrap="square" lIns="91425" tIns="91425" rIns="91425" bIns="91425" anchor="t" anchorCtr="0">
            <a:noAutofit/>
          </a:bodyPr>
          <a:lstStyle/>
          <a:p>
            <a:pPr lvl="0"/>
            <a:r>
              <a:rPr lang="en-US" dirty="0">
                <a:solidFill>
                  <a:srgbClr val="2D2D48"/>
                </a:solidFill>
                <a:latin typeface="Arial Rounded MT Bold" panose="020F0704030504030204" pitchFamily="34" charset="0"/>
              </a:rPr>
              <a:t>Leurs </a:t>
            </a:r>
            <a:r>
              <a:rPr lang="en-US" dirty="0">
                <a:solidFill>
                  <a:srgbClr val="81B0C5"/>
                </a:solidFill>
                <a:latin typeface="Arial Rounded MT Bold" panose="020F0704030504030204" pitchFamily="34" charset="0"/>
              </a:rPr>
              <a:t>responsabilités</a:t>
            </a:r>
            <a:endParaRPr sz="2800" dirty="0">
              <a:solidFill>
                <a:srgbClr val="2D2D48"/>
              </a:solidFill>
              <a:latin typeface="Arial Rounded MT Bold" panose="020F0704030504030204" pitchFamily="34" charset="0"/>
            </a:endParaRPr>
          </a:p>
        </p:txBody>
      </p:sp>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33" name="Diagram 32">
            <a:extLst>
              <a:ext uri="{FF2B5EF4-FFF2-40B4-BE49-F238E27FC236}">
                <a16:creationId xmlns:a16="http://schemas.microsoft.com/office/drawing/2014/main" id="{9B105239-E9C6-47ED-8FE0-4A352CA0B12D}"/>
              </a:ext>
            </a:extLst>
          </p:cNvPr>
          <p:cNvGraphicFramePr/>
          <p:nvPr>
            <p:extLst>
              <p:ext uri="{D42A27DB-BD31-4B8C-83A1-F6EECF244321}">
                <p14:modId xmlns:p14="http://schemas.microsoft.com/office/powerpoint/2010/main" val="1576201464"/>
              </p:ext>
            </p:extLst>
          </p:nvPr>
        </p:nvGraphicFramePr>
        <p:xfrm>
          <a:off x="842962" y="1133475"/>
          <a:ext cx="7458075" cy="373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935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360000" y="2037149"/>
            <a:ext cx="8424000" cy="858451"/>
          </a:xfrm>
          <a:prstGeom prst="rect">
            <a:avLst/>
          </a:prstGeom>
        </p:spPr>
        <p:txBody>
          <a:bodyPr spcFirstLastPara="1" wrap="square" lIns="91425" tIns="91425" rIns="91425" bIns="91425" anchor="t" anchorCtr="0">
            <a:noAutofit/>
          </a:bodyPr>
          <a:lstStyle/>
          <a:p>
            <a:pPr lvl="0"/>
            <a:r>
              <a:rPr lang="en-US" sz="4000" dirty="0">
                <a:solidFill>
                  <a:srgbClr val="2D2D48"/>
                </a:solidFill>
                <a:latin typeface="Arial Rounded MT Bold" panose="020F0704030504030204" pitchFamily="34" charset="0"/>
              </a:rPr>
              <a:t>Les </a:t>
            </a:r>
            <a:r>
              <a:rPr lang="en-US" sz="4000" dirty="0" err="1">
                <a:solidFill>
                  <a:srgbClr val="FF555E"/>
                </a:solidFill>
                <a:latin typeface="Arial Rounded MT Bold" panose="020F0704030504030204" pitchFamily="34" charset="0"/>
              </a:rPr>
              <a:t>événements</a:t>
            </a:r>
            <a:r>
              <a:rPr lang="en-US" sz="4000" dirty="0">
                <a:solidFill>
                  <a:srgbClr val="2D2D48"/>
                </a:solidFill>
                <a:latin typeface="Arial Rounded MT Bold" panose="020F0704030504030204" pitchFamily="34" charset="0"/>
              </a:rPr>
              <a:t> Scrum</a:t>
            </a:r>
            <a:endParaRPr sz="4000" dirty="0">
              <a:solidFill>
                <a:srgbClr val="2D2D48"/>
              </a:solidFill>
              <a:latin typeface="Arial Rounded MT Bold" panose="020F0704030504030204" pitchFamily="34" charset="0"/>
            </a:endParaRPr>
          </a:p>
          <a:p>
            <a:pPr marL="0" lvl="0" indent="0" algn="ctr" rtl="0">
              <a:spcBef>
                <a:spcPts val="0"/>
              </a:spcBef>
              <a:spcAft>
                <a:spcPts val="0"/>
              </a:spcAft>
              <a:buNone/>
            </a:pPr>
            <a:endParaRPr dirty="0"/>
          </a:p>
        </p:txBody>
      </p:sp>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FF5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79220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346855" y="-1857333"/>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35193" y="486533"/>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808470" y="139067"/>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8" name="Google Shape;3816;p62">
            <a:extLst>
              <a:ext uri="{FF2B5EF4-FFF2-40B4-BE49-F238E27FC236}">
                <a16:creationId xmlns:a16="http://schemas.microsoft.com/office/drawing/2014/main" id="{26D5CBBC-C94C-4A62-912F-ABDD2532FF7D}"/>
              </a:ext>
            </a:extLst>
          </p:cNvPr>
          <p:cNvSpPr txBox="1"/>
          <p:nvPr/>
        </p:nvSpPr>
        <p:spPr>
          <a:xfrm>
            <a:off x="454284" y="1142799"/>
            <a:ext cx="2286000" cy="411600"/>
          </a:xfrm>
          <a:prstGeom prst="rect">
            <a:avLst/>
          </a:prstGeom>
          <a:noFill/>
          <a:ln>
            <a:noFill/>
          </a:ln>
        </p:spPr>
        <p:txBody>
          <a:bodyPr spcFirstLastPara="1" wrap="square" lIns="91425" tIns="91425" rIns="91425" bIns="91425" anchor="b" anchorCtr="0">
            <a:noAutofit/>
          </a:bodyPr>
          <a:lstStyle/>
          <a:p>
            <a:pPr lvl="0"/>
            <a:r>
              <a:rPr lang="de-DE" sz="2000" dirty="0">
                <a:latin typeface="Arial Rounded MT Bold" panose="020F0704030504030204" pitchFamily="34" charset="0"/>
              </a:rPr>
              <a:t>Sprint</a:t>
            </a:r>
            <a:endParaRPr sz="1800" dirty="0">
              <a:solidFill>
                <a:schemeClr val="dk1"/>
              </a:solidFill>
              <a:latin typeface="Arial Rounded MT Bold" panose="020F0704030504030204" pitchFamily="34" charset="0"/>
              <a:ea typeface="Fredoka One"/>
              <a:cs typeface="Fredoka One"/>
              <a:sym typeface="Fredoka One"/>
            </a:endParaRPr>
          </a:p>
        </p:txBody>
      </p:sp>
      <p:sp>
        <p:nvSpPr>
          <p:cNvPr id="59" name="Google Shape;3817;p62">
            <a:extLst>
              <a:ext uri="{FF2B5EF4-FFF2-40B4-BE49-F238E27FC236}">
                <a16:creationId xmlns:a16="http://schemas.microsoft.com/office/drawing/2014/main" id="{89C178C5-D44F-4314-8401-ECD2497839BB}"/>
              </a:ext>
            </a:extLst>
          </p:cNvPr>
          <p:cNvSpPr txBox="1"/>
          <p:nvPr/>
        </p:nvSpPr>
        <p:spPr>
          <a:xfrm>
            <a:off x="454275" y="1419420"/>
            <a:ext cx="1829993" cy="966903"/>
          </a:xfrm>
          <a:prstGeom prst="rect">
            <a:avLst/>
          </a:prstGeom>
          <a:noFill/>
          <a:ln>
            <a:noFill/>
          </a:ln>
        </p:spPr>
        <p:txBody>
          <a:bodyPr spcFirstLastPara="1" wrap="square" lIns="91425" tIns="91425" rIns="91425" bIns="91425" anchor="t" anchorCtr="0">
            <a:noAutofit/>
          </a:bodyPr>
          <a:lstStyle/>
          <a:p>
            <a:pPr lvl="0" algn="just"/>
            <a:r>
              <a:rPr lang="de-DE" sz="1050" dirty="0">
                <a:latin typeface="Arial Rounded MT Bold" panose="020F0704030504030204" pitchFamily="34" charset="0"/>
              </a:rPr>
              <a:t>C'est une période fixe </a:t>
            </a:r>
            <a:r>
              <a:rPr lang="fr-FR" sz="1050" dirty="0">
                <a:latin typeface="Arial Rounded MT Bold" panose="020F0704030504030204" pitchFamily="34" charset="0"/>
              </a:rPr>
              <a:t>au cours de laquelle une équipe développe une version potentiellement livrable d'un produit.</a:t>
            </a:r>
            <a:endParaRPr sz="1050" dirty="0">
              <a:solidFill>
                <a:schemeClr val="dk1"/>
              </a:solidFill>
              <a:latin typeface="Arial Rounded MT Bold" panose="020F0704030504030204" pitchFamily="34" charset="0"/>
              <a:ea typeface="Figtree"/>
              <a:cs typeface="Figtree"/>
              <a:sym typeface="Figtree"/>
            </a:endParaRPr>
          </a:p>
        </p:txBody>
      </p:sp>
      <p:sp>
        <p:nvSpPr>
          <p:cNvPr id="60" name="Google Shape;3818;p62">
            <a:extLst>
              <a:ext uri="{FF2B5EF4-FFF2-40B4-BE49-F238E27FC236}">
                <a16:creationId xmlns:a16="http://schemas.microsoft.com/office/drawing/2014/main" id="{18D8BDC7-8A21-44F2-B692-CD758A928515}"/>
              </a:ext>
            </a:extLst>
          </p:cNvPr>
          <p:cNvSpPr txBox="1"/>
          <p:nvPr/>
        </p:nvSpPr>
        <p:spPr>
          <a:xfrm>
            <a:off x="4154387" y="1435994"/>
            <a:ext cx="2031271" cy="1088847"/>
          </a:xfrm>
          <a:prstGeom prst="rect">
            <a:avLst/>
          </a:prstGeom>
          <a:noFill/>
          <a:ln>
            <a:noFill/>
          </a:ln>
        </p:spPr>
        <p:txBody>
          <a:bodyPr spcFirstLastPara="1" wrap="square" lIns="91425" tIns="91425" rIns="91425" bIns="91425" anchor="t" anchorCtr="0">
            <a:noAutofit/>
          </a:bodyPr>
          <a:lstStyle/>
          <a:p>
            <a:pPr lvl="0" algn="just"/>
            <a:r>
              <a:rPr lang="fr-FR" sz="1050" dirty="0">
                <a:latin typeface="Arial Rounded MT Bold" panose="020F0704030504030204" pitchFamily="34" charset="0"/>
              </a:rPr>
              <a:t>Réunion quotidienne de 15 minutes, souvent appelée </a:t>
            </a:r>
            <a:r>
              <a:rPr lang="fr-FR" sz="1050" b="1" dirty="0">
                <a:latin typeface="Arial Rounded MT Bold" panose="020F0704030504030204" pitchFamily="34" charset="0"/>
              </a:rPr>
              <a:t>"Stand-up "   </a:t>
            </a:r>
            <a:r>
              <a:rPr lang="fr-FR" sz="1050" dirty="0">
                <a:latin typeface="Arial Rounded MT Bold" panose="020F0704030504030204" pitchFamily="34" charset="0"/>
              </a:rPr>
              <a:t>L'objectif est de synchroniser les membres de l'équipe et de faire le point sur l'avancement des travaux.</a:t>
            </a:r>
            <a:endParaRPr sz="1050" dirty="0">
              <a:solidFill>
                <a:schemeClr val="dk1"/>
              </a:solidFill>
              <a:latin typeface="Arial Rounded MT Bold" panose="020F0704030504030204" pitchFamily="34" charset="0"/>
              <a:ea typeface="Figtree"/>
              <a:cs typeface="Figtree"/>
              <a:sym typeface="Figtree"/>
            </a:endParaRPr>
          </a:p>
        </p:txBody>
      </p:sp>
      <p:sp>
        <p:nvSpPr>
          <p:cNvPr id="61" name="Google Shape;3819;p62">
            <a:extLst>
              <a:ext uri="{FF2B5EF4-FFF2-40B4-BE49-F238E27FC236}">
                <a16:creationId xmlns:a16="http://schemas.microsoft.com/office/drawing/2014/main" id="{34FE7BA3-A996-45AB-A962-718CF8C48EF9}"/>
              </a:ext>
            </a:extLst>
          </p:cNvPr>
          <p:cNvSpPr txBox="1"/>
          <p:nvPr/>
        </p:nvSpPr>
        <p:spPr>
          <a:xfrm>
            <a:off x="1909734" y="2837524"/>
            <a:ext cx="2286000" cy="411600"/>
          </a:xfrm>
          <a:prstGeom prst="rect">
            <a:avLst/>
          </a:prstGeom>
          <a:noFill/>
          <a:ln>
            <a:noFill/>
          </a:ln>
        </p:spPr>
        <p:txBody>
          <a:bodyPr spcFirstLastPara="1" wrap="square" lIns="91425" tIns="91425" rIns="91425" bIns="91425" anchor="b" anchorCtr="0">
            <a:noAutofit/>
          </a:bodyPr>
          <a:lstStyle/>
          <a:p>
            <a:pPr lvl="0"/>
            <a:r>
              <a:rPr lang="de-DE" sz="2000" dirty="0">
                <a:latin typeface="Arial Rounded MT Bold" panose="020F0704030504030204" pitchFamily="34" charset="0"/>
              </a:rPr>
              <a:t>Sprint Planning</a:t>
            </a:r>
            <a:endParaRPr sz="1900" dirty="0">
              <a:solidFill>
                <a:schemeClr val="dk1"/>
              </a:solidFill>
              <a:latin typeface="Arial Rounded MT Bold" panose="020F0704030504030204" pitchFamily="34" charset="0"/>
              <a:ea typeface="Fredoka One"/>
              <a:cs typeface="Fredoka One"/>
              <a:sym typeface="Fredoka One"/>
            </a:endParaRPr>
          </a:p>
        </p:txBody>
      </p:sp>
      <p:sp>
        <p:nvSpPr>
          <p:cNvPr id="62" name="Google Shape;3820;p62">
            <a:extLst>
              <a:ext uri="{FF2B5EF4-FFF2-40B4-BE49-F238E27FC236}">
                <a16:creationId xmlns:a16="http://schemas.microsoft.com/office/drawing/2014/main" id="{1591300C-4D72-4385-85A2-E937ABA60E87}"/>
              </a:ext>
            </a:extLst>
          </p:cNvPr>
          <p:cNvSpPr txBox="1"/>
          <p:nvPr/>
        </p:nvSpPr>
        <p:spPr>
          <a:xfrm>
            <a:off x="1909725" y="3169923"/>
            <a:ext cx="2286000" cy="856967"/>
          </a:xfrm>
          <a:prstGeom prst="rect">
            <a:avLst/>
          </a:prstGeom>
          <a:noFill/>
          <a:ln>
            <a:noFill/>
          </a:ln>
        </p:spPr>
        <p:txBody>
          <a:bodyPr spcFirstLastPara="1" wrap="square" lIns="91425" tIns="91425" rIns="91425" bIns="91425" anchor="t" anchorCtr="0">
            <a:noAutofit/>
          </a:bodyPr>
          <a:lstStyle/>
          <a:p>
            <a:pPr lvl="0" algn="just"/>
            <a:r>
              <a:rPr lang="fr-FR" sz="1000" dirty="0">
                <a:latin typeface="Arial Rounded MT Bold" panose="020F0704030504030204" pitchFamily="34" charset="0"/>
              </a:rPr>
              <a:t>Réunion au début de chaque sprint pour définir l’objectif et sélectionner les éléments du backlog à réaliser.</a:t>
            </a:r>
            <a:endParaRPr sz="1000" dirty="0">
              <a:solidFill>
                <a:schemeClr val="dk1"/>
              </a:solidFill>
              <a:latin typeface="Arial Rounded MT Bold" panose="020F0704030504030204" pitchFamily="34" charset="0"/>
              <a:ea typeface="Figtree"/>
              <a:cs typeface="Figtree"/>
              <a:sym typeface="Figtree"/>
            </a:endParaRPr>
          </a:p>
        </p:txBody>
      </p:sp>
      <p:sp>
        <p:nvSpPr>
          <p:cNvPr id="63" name="Google Shape;3821;p62">
            <a:extLst>
              <a:ext uri="{FF2B5EF4-FFF2-40B4-BE49-F238E27FC236}">
                <a16:creationId xmlns:a16="http://schemas.microsoft.com/office/drawing/2014/main" id="{21D074F4-7825-4663-9AC5-DB6C7CA24F23}"/>
              </a:ext>
            </a:extLst>
          </p:cNvPr>
          <p:cNvSpPr txBox="1"/>
          <p:nvPr/>
        </p:nvSpPr>
        <p:spPr>
          <a:xfrm>
            <a:off x="5263415" y="3378699"/>
            <a:ext cx="2780055" cy="1242001"/>
          </a:xfrm>
          <a:prstGeom prst="rect">
            <a:avLst/>
          </a:prstGeom>
          <a:noFill/>
          <a:ln>
            <a:noFill/>
          </a:ln>
        </p:spPr>
        <p:txBody>
          <a:bodyPr spcFirstLastPara="1" wrap="square" lIns="91425" tIns="91425" rIns="91425" bIns="91425" anchor="t" anchorCtr="0">
            <a:noAutofit/>
          </a:bodyPr>
          <a:lstStyle/>
          <a:p>
            <a:pPr lvl="0" algn="just"/>
            <a:r>
              <a:rPr lang="fr-FR" sz="1000" dirty="0">
                <a:latin typeface="Arial Rounded MT Bold" panose="020F0704030504030204" pitchFamily="34" charset="0"/>
              </a:rPr>
              <a:t>Réunion a lieu à la fin du Sprint pour inspecter et </a:t>
            </a:r>
            <a:r>
              <a:rPr lang="en-US" sz="1000" dirty="0">
                <a:latin typeface="Arial Rounded MT Bold" panose="020F0704030504030204" pitchFamily="34" charset="0"/>
              </a:rPr>
              <a:t>présenter</a:t>
            </a:r>
            <a:r>
              <a:rPr lang="fr-FR" sz="1000" dirty="0">
                <a:latin typeface="Arial Rounded MT Bold" panose="020F0704030504030204" pitchFamily="34" charset="0"/>
              </a:rPr>
              <a:t> l'incrément développé.</a:t>
            </a:r>
          </a:p>
          <a:p>
            <a:pPr lvl="0"/>
            <a:r>
              <a:rPr lang="fr-FR" sz="1000" dirty="0">
                <a:latin typeface="Arial Rounded MT Bold" panose="020F0704030504030204" pitchFamily="34" charset="0"/>
              </a:rPr>
              <a:t>Il y a aussi une discussion ouverte sur les prochaines priorités en fonction du retour des utilisateurs ou clients.</a:t>
            </a:r>
            <a:endParaRPr sz="1000" dirty="0">
              <a:solidFill>
                <a:schemeClr val="dk1"/>
              </a:solidFill>
              <a:latin typeface="Arial Rounded MT Bold" panose="020F0704030504030204" pitchFamily="34" charset="0"/>
              <a:ea typeface="Figtree"/>
              <a:cs typeface="Figtree"/>
              <a:sym typeface="Figtree"/>
            </a:endParaRPr>
          </a:p>
        </p:txBody>
      </p:sp>
      <p:sp>
        <p:nvSpPr>
          <p:cNvPr id="64" name="Google Shape;3822;p62">
            <a:extLst>
              <a:ext uri="{FF2B5EF4-FFF2-40B4-BE49-F238E27FC236}">
                <a16:creationId xmlns:a16="http://schemas.microsoft.com/office/drawing/2014/main" id="{589EFE1E-DDC0-46FB-9D5B-A3B329C3C024}"/>
              </a:ext>
            </a:extLst>
          </p:cNvPr>
          <p:cNvSpPr txBox="1"/>
          <p:nvPr/>
        </p:nvSpPr>
        <p:spPr>
          <a:xfrm>
            <a:off x="4074185" y="1142799"/>
            <a:ext cx="2286000" cy="411600"/>
          </a:xfrm>
          <a:prstGeom prst="rect">
            <a:avLst/>
          </a:prstGeom>
          <a:noFill/>
          <a:ln>
            <a:noFill/>
          </a:ln>
        </p:spPr>
        <p:txBody>
          <a:bodyPr spcFirstLastPara="1" wrap="square" lIns="91425" tIns="91425" rIns="91425" bIns="91425" anchor="b" anchorCtr="0">
            <a:noAutofit/>
          </a:bodyPr>
          <a:lstStyle/>
          <a:p>
            <a:pPr lvl="0"/>
            <a:r>
              <a:rPr lang="de-DE" sz="2000" dirty="0">
                <a:latin typeface="Arial Rounded MT Bold" panose="020F0704030504030204" pitchFamily="34" charset="0"/>
              </a:rPr>
              <a:t>Daily Scrum</a:t>
            </a:r>
            <a:endParaRPr sz="1900" dirty="0">
              <a:solidFill>
                <a:schemeClr val="dk1"/>
              </a:solidFill>
              <a:latin typeface="Arial Rounded MT Bold" panose="020F0704030504030204" pitchFamily="34" charset="0"/>
              <a:ea typeface="Fredoka One"/>
              <a:cs typeface="Fredoka One"/>
              <a:sym typeface="Fredoka One"/>
            </a:endParaRPr>
          </a:p>
        </p:txBody>
      </p:sp>
      <p:sp>
        <p:nvSpPr>
          <p:cNvPr id="65" name="Google Shape;3823;p62">
            <a:extLst>
              <a:ext uri="{FF2B5EF4-FFF2-40B4-BE49-F238E27FC236}">
                <a16:creationId xmlns:a16="http://schemas.microsoft.com/office/drawing/2014/main" id="{68B72635-B0F3-4506-9209-163524AD0251}"/>
              </a:ext>
            </a:extLst>
          </p:cNvPr>
          <p:cNvSpPr txBox="1"/>
          <p:nvPr/>
        </p:nvSpPr>
        <p:spPr>
          <a:xfrm>
            <a:off x="4833295" y="3082629"/>
            <a:ext cx="2638213" cy="411600"/>
          </a:xfrm>
          <a:prstGeom prst="rect">
            <a:avLst/>
          </a:prstGeom>
          <a:noFill/>
          <a:ln>
            <a:noFill/>
          </a:ln>
        </p:spPr>
        <p:txBody>
          <a:bodyPr spcFirstLastPara="1" wrap="square" lIns="91425" tIns="91425" rIns="91425" bIns="91425" anchor="b" anchorCtr="0">
            <a:noAutofit/>
          </a:bodyPr>
          <a:lstStyle/>
          <a:p>
            <a:pPr lvl="0"/>
            <a:r>
              <a:rPr lang="en" sz="1900" dirty="0">
                <a:solidFill>
                  <a:schemeClr val="dk1"/>
                </a:solidFill>
                <a:latin typeface="Arial Rounded MT Bold" panose="020F0704030504030204" pitchFamily="34" charset="0"/>
                <a:ea typeface="Fredoka One"/>
                <a:cs typeface="Fredoka One"/>
                <a:sym typeface="Fredoka One"/>
              </a:rPr>
              <a:t>       </a:t>
            </a:r>
            <a:r>
              <a:rPr lang="de-DE" sz="2000" dirty="0">
                <a:latin typeface="Arial Rounded MT Bold" panose="020F0704030504030204" pitchFamily="34" charset="0"/>
              </a:rPr>
              <a:t>Sprint Review</a:t>
            </a:r>
            <a:endParaRPr sz="1900" dirty="0">
              <a:solidFill>
                <a:schemeClr val="dk1"/>
              </a:solidFill>
              <a:latin typeface="Arial Rounded MT Bold" panose="020F0704030504030204" pitchFamily="34" charset="0"/>
              <a:ea typeface="Fredoka One"/>
              <a:cs typeface="Fredoka One"/>
              <a:sym typeface="Fredoka One"/>
            </a:endParaRPr>
          </a:p>
        </p:txBody>
      </p:sp>
      <p:grpSp>
        <p:nvGrpSpPr>
          <p:cNvPr id="66" name="Google Shape;3824;p62">
            <a:extLst>
              <a:ext uri="{FF2B5EF4-FFF2-40B4-BE49-F238E27FC236}">
                <a16:creationId xmlns:a16="http://schemas.microsoft.com/office/drawing/2014/main" id="{5850A992-B4CC-4089-9342-2BB61FF7ACC7}"/>
              </a:ext>
            </a:extLst>
          </p:cNvPr>
          <p:cNvGrpSpPr/>
          <p:nvPr/>
        </p:nvGrpSpPr>
        <p:grpSpPr>
          <a:xfrm>
            <a:off x="3747465" y="1215968"/>
            <a:ext cx="265261" cy="265262"/>
            <a:chOff x="8565775" y="671075"/>
            <a:chExt cx="441000" cy="441000"/>
          </a:xfrm>
        </p:grpSpPr>
        <p:sp>
          <p:nvSpPr>
            <p:cNvPr id="67" name="Google Shape;3825;p62">
              <a:extLst>
                <a:ext uri="{FF2B5EF4-FFF2-40B4-BE49-F238E27FC236}">
                  <a16:creationId xmlns:a16="http://schemas.microsoft.com/office/drawing/2014/main" id="{DEC28C33-F37D-48F0-8944-B32752077FF9}"/>
                </a:ext>
              </a:extLst>
            </p:cNvPr>
            <p:cNvSpPr/>
            <p:nvPr/>
          </p:nvSpPr>
          <p:spPr>
            <a:xfrm>
              <a:off x="8565775" y="671075"/>
              <a:ext cx="441000" cy="44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3826;p62">
              <a:extLst>
                <a:ext uri="{FF2B5EF4-FFF2-40B4-BE49-F238E27FC236}">
                  <a16:creationId xmlns:a16="http://schemas.microsoft.com/office/drawing/2014/main" id="{C26BD605-75EC-41A2-A41A-D40FB494F3BB}"/>
                </a:ext>
              </a:extLst>
            </p:cNvPr>
            <p:cNvSpPr/>
            <p:nvPr/>
          </p:nvSpPr>
          <p:spPr>
            <a:xfrm>
              <a:off x="8706625" y="811925"/>
              <a:ext cx="159300" cy="159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 name="Google Shape;3827;p62">
            <a:extLst>
              <a:ext uri="{FF2B5EF4-FFF2-40B4-BE49-F238E27FC236}">
                <a16:creationId xmlns:a16="http://schemas.microsoft.com/office/drawing/2014/main" id="{72C47440-E377-43A2-AF42-E0B6739A54AB}"/>
              </a:ext>
            </a:extLst>
          </p:cNvPr>
          <p:cNvGrpSpPr/>
          <p:nvPr/>
        </p:nvGrpSpPr>
        <p:grpSpPr>
          <a:xfrm>
            <a:off x="200834" y="1224360"/>
            <a:ext cx="265261" cy="265262"/>
            <a:chOff x="8565775" y="671075"/>
            <a:chExt cx="441000" cy="441000"/>
          </a:xfrm>
        </p:grpSpPr>
        <p:sp>
          <p:nvSpPr>
            <p:cNvPr id="70" name="Google Shape;3828;p62">
              <a:extLst>
                <a:ext uri="{FF2B5EF4-FFF2-40B4-BE49-F238E27FC236}">
                  <a16:creationId xmlns:a16="http://schemas.microsoft.com/office/drawing/2014/main" id="{BCA946C0-E056-4D7E-B2F7-FCA0EA4587E4}"/>
                </a:ext>
              </a:extLst>
            </p:cNvPr>
            <p:cNvSpPr/>
            <p:nvPr/>
          </p:nvSpPr>
          <p:spPr>
            <a:xfrm>
              <a:off x="8565775" y="671075"/>
              <a:ext cx="441000" cy="44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829;p62">
              <a:extLst>
                <a:ext uri="{FF2B5EF4-FFF2-40B4-BE49-F238E27FC236}">
                  <a16:creationId xmlns:a16="http://schemas.microsoft.com/office/drawing/2014/main" id="{BBBDDF35-D7A3-4ABA-9095-FE948D6D37D0}"/>
                </a:ext>
              </a:extLst>
            </p:cNvPr>
            <p:cNvSpPr/>
            <p:nvPr/>
          </p:nvSpPr>
          <p:spPr>
            <a:xfrm>
              <a:off x="8706625" y="811925"/>
              <a:ext cx="159300" cy="159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2" name="Google Shape;3830;p62">
            <a:extLst>
              <a:ext uri="{FF2B5EF4-FFF2-40B4-BE49-F238E27FC236}">
                <a16:creationId xmlns:a16="http://schemas.microsoft.com/office/drawing/2014/main" id="{CAC77D49-AEF5-441C-A43C-7B8745F689DE}"/>
              </a:ext>
            </a:extLst>
          </p:cNvPr>
          <p:cNvCxnSpPr>
            <a:endCxn id="74" idx="2"/>
          </p:cNvCxnSpPr>
          <p:nvPr/>
        </p:nvCxnSpPr>
        <p:spPr>
          <a:xfrm rot="16200000" flipH="1">
            <a:off x="219015" y="1617873"/>
            <a:ext cx="1539900" cy="1311000"/>
          </a:xfrm>
          <a:prstGeom prst="curvedConnector2">
            <a:avLst/>
          </a:prstGeom>
          <a:noFill/>
          <a:ln w="9525" cap="flat" cmpd="sng">
            <a:solidFill>
              <a:schemeClr val="dk2"/>
            </a:solidFill>
            <a:prstDash val="solid"/>
            <a:round/>
            <a:headEnd type="none" w="med" len="med"/>
            <a:tailEnd type="none" w="med" len="med"/>
          </a:ln>
        </p:spPr>
      </p:cxnSp>
      <p:grpSp>
        <p:nvGrpSpPr>
          <p:cNvPr id="73" name="Google Shape;3832;p62">
            <a:extLst>
              <a:ext uri="{FF2B5EF4-FFF2-40B4-BE49-F238E27FC236}">
                <a16:creationId xmlns:a16="http://schemas.microsoft.com/office/drawing/2014/main" id="{8A358AE4-FE05-4218-AED9-6EB0859E6468}"/>
              </a:ext>
            </a:extLst>
          </p:cNvPr>
          <p:cNvGrpSpPr/>
          <p:nvPr/>
        </p:nvGrpSpPr>
        <p:grpSpPr>
          <a:xfrm>
            <a:off x="1644465" y="2910693"/>
            <a:ext cx="265261" cy="265262"/>
            <a:chOff x="8565775" y="671075"/>
            <a:chExt cx="441000" cy="441000"/>
          </a:xfrm>
        </p:grpSpPr>
        <p:sp>
          <p:nvSpPr>
            <p:cNvPr id="74" name="Google Shape;3831;p62">
              <a:extLst>
                <a:ext uri="{FF2B5EF4-FFF2-40B4-BE49-F238E27FC236}">
                  <a16:creationId xmlns:a16="http://schemas.microsoft.com/office/drawing/2014/main" id="{26EC710A-C16D-4768-ACFF-27816B693EC4}"/>
                </a:ext>
              </a:extLst>
            </p:cNvPr>
            <p:cNvSpPr/>
            <p:nvPr/>
          </p:nvSpPr>
          <p:spPr>
            <a:xfrm>
              <a:off x="8565775" y="671075"/>
              <a:ext cx="441000" cy="44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833;p62">
              <a:extLst>
                <a:ext uri="{FF2B5EF4-FFF2-40B4-BE49-F238E27FC236}">
                  <a16:creationId xmlns:a16="http://schemas.microsoft.com/office/drawing/2014/main" id="{27EA07A9-E6CD-4662-82BF-D1258B1096C4}"/>
                </a:ext>
              </a:extLst>
            </p:cNvPr>
            <p:cNvSpPr/>
            <p:nvPr/>
          </p:nvSpPr>
          <p:spPr>
            <a:xfrm>
              <a:off x="8706625" y="811925"/>
              <a:ext cx="159300" cy="159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6" name="Google Shape;3834;p62">
            <a:extLst>
              <a:ext uri="{FF2B5EF4-FFF2-40B4-BE49-F238E27FC236}">
                <a16:creationId xmlns:a16="http://schemas.microsoft.com/office/drawing/2014/main" id="{BD73B4AE-C64D-4E7C-AB54-0B2D42191079}"/>
              </a:ext>
            </a:extLst>
          </p:cNvPr>
          <p:cNvCxnSpPr>
            <a:cxnSpLocks/>
            <a:stCxn id="74" idx="7"/>
            <a:endCxn id="67" idx="2"/>
          </p:cNvCxnSpPr>
          <p:nvPr/>
        </p:nvCxnSpPr>
        <p:spPr>
          <a:xfrm rot="5400000" flipH="1" flipV="1">
            <a:off x="2008702" y="1210777"/>
            <a:ext cx="1600941" cy="1876586"/>
          </a:xfrm>
          <a:prstGeom prst="curvedConnector2">
            <a:avLst/>
          </a:prstGeom>
          <a:noFill/>
          <a:ln w="9525" cap="flat" cmpd="sng">
            <a:solidFill>
              <a:schemeClr val="dk2"/>
            </a:solidFill>
            <a:prstDash val="solid"/>
            <a:round/>
            <a:headEnd type="none" w="med" len="med"/>
            <a:tailEnd type="none" w="med" len="med"/>
          </a:ln>
        </p:spPr>
      </p:cxnSp>
      <p:cxnSp>
        <p:nvCxnSpPr>
          <p:cNvPr id="77" name="Google Shape;3835;p62">
            <a:extLst>
              <a:ext uri="{FF2B5EF4-FFF2-40B4-BE49-F238E27FC236}">
                <a16:creationId xmlns:a16="http://schemas.microsoft.com/office/drawing/2014/main" id="{2EB36D6B-84A2-4423-8A0C-7A00231249EA}"/>
              </a:ext>
            </a:extLst>
          </p:cNvPr>
          <p:cNvCxnSpPr>
            <a:cxnSpLocks/>
            <a:stCxn id="67" idx="5"/>
            <a:endCxn id="85" idx="2"/>
          </p:cNvCxnSpPr>
          <p:nvPr/>
        </p:nvCxnSpPr>
        <p:spPr>
          <a:xfrm rot="16200000" flipH="1">
            <a:off x="3584174" y="1832087"/>
            <a:ext cx="1803685" cy="1024275"/>
          </a:xfrm>
          <a:prstGeom prst="curvedConnector2">
            <a:avLst/>
          </a:prstGeom>
          <a:noFill/>
          <a:ln w="9525" cap="flat" cmpd="sng">
            <a:solidFill>
              <a:schemeClr val="dk2"/>
            </a:solidFill>
            <a:prstDash val="solid"/>
            <a:round/>
            <a:headEnd type="none" w="med" len="med"/>
            <a:tailEnd type="none" w="med" len="med"/>
          </a:ln>
        </p:spPr>
      </p:cxnSp>
      <p:sp>
        <p:nvSpPr>
          <p:cNvPr id="78" name="Arc 77">
            <a:extLst>
              <a:ext uri="{FF2B5EF4-FFF2-40B4-BE49-F238E27FC236}">
                <a16:creationId xmlns:a16="http://schemas.microsoft.com/office/drawing/2014/main" id="{EBEF4CC9-C55C-4D10-8264-B4376E9CEB7A}"/>
              </a:ext>
            </a:extLst>
          </p:cNvPr>
          <p:cNvSpPr/>
          <p:nvPr/>
        </p:nvSpPr>
        <p:spPr>
          <a:xfrm rot="5188489">
            <a:off x="4387526" y="713100"/>
            <a:ext cx="2289357" cy="2619824"/>
          </a:xfrm>
          <a:prstGeom prst="arc">
            <a:avLst>
              <a:gd name="adj1" fmla="val 15324638"/>
              <a:gd name="adj2" fmla="val 1286833"/>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79" name="Google Shape;3837;p62">
            <a:extLst>
              <a:ext uri="{FF2B5EF4-FFF2-40B4-BE49-F238E27FC236}">
                <a16:creationId xmlns:a16="http://schemas.microsoft.com/office/drawing/2014/main" id="{BB47266C-16C5-4E09-B3ED-23E175101E38}"/>
              </a:ext>
            </a:extLst>
          </p:cNvPr>
          <p:cNvGrpSpPr/>
          <p:nvPr/>
        </p:nvGrpSpPr>
        <p:grpSpPr>
          <a:xfrm>
            <a:off x="6592484" y="1370792"/>
            <a:ext cx="265261" cy="265262"/>
            <a:chOff x="8565775" y="671075"/>
            <a:chExt cx="441000" cy="441000"/>
          </a:xfrm>
        </p:grpSpPr>
        <p:sp>
          <p:nvSpPr>
            <p:cNvPr id="80" name="Google Shape;3836;p62">
              <a:extLst>
                <a:ext uri="{FF2B5EF4-FFF2-40B4-BE49-F238E27FC236}">
                  <a16:creationId xmlns:a16="http://schemas.microsoft.com/office/drawing/2014/main" id="{2F6C76EE-C97F-4C30-B0AE-A216F0855CC9}"/>
                </a:ext>
              </a:extLst>
            </p:cNvPr>
            <p:cNvSpPr/>
            <p:nvPr/>
          </p:nvSpPr>
          <p:spPr>
            <a:xfrm>
              <a:off x="8565775" y="671075"/>
              <a:ext cx="441000" cy="44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838;p62">
              <a:extLst>
                <a:ext uri="{FF2B5EF4-FFF2-40B4-BE49-F238E27FC236}">
                  <a16:creationId xmlns:a16="http://schemas.microsoft.com/office/drawing/2014/main" id="{AEDB51E8-593D-44AF-854A-1F07199582E8}"/>
                </a:ext>
              </a:extLst>
            </p:cNvPr>
            <p:cNvSpPr/>
            <p:nvPr/>
          </p:nvSpPr>
          <p:spPr>
            <a:xfrm>
              <a:off x="8706625" y="811925"/>
              <a:ext cx="159300" cy="159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TextBox 81">
            <a:extLst>
              <a:ext uri="{FF2B5EF4-FFF2-40B4-BE49-F238E27FC236}">
                <a16:creationId xmlns:a16="http://schemas.microsoft.com/office/drawing/2014/main" id="{D6B1B109-1B74-47AE-B699-A675560C1AD2}"/>
              </a:ext>
            </a:extLst>
          </p:cNvPr>
          <p:cNvSpPr txBox="1"/>
          <p:nvPr/>
        </p:nvSpPr>
        <p:spPr>
          <a:xfrm>
            <a:off x="6845616" y="992900"/>
            <a:ext cx="1934525" cy="1015663"/>
          </a:xfrm>
          <a:prstGeom prst="rect">
            <a:avLst/>
          </a:prstGeom>
          <a:noFill/>
        </p:spPr>
        <p:txBody>
          <a:bodyPr wrap="square" rtlCol="0">
            <a:spAutoFit/>
          </a:bodyPr>
          <a:lstStyle/>
          <a:p>
            <a:r>
              <a:rPr lang="de-DE" sz="2000" dirty="0">
                <a:latin typeface="Arial Rounded MT Bold" panose="020F0704030504030204" pitchFamily="34" charset="0"/>
              </a:rPr>
              <a:t>Sprint </a:t>
            </a:r>
            <a:r>
              <a:rPr lang="de-DE" sz="2000" dirty="0" err="1">
                <a:latin typeface="Arial Rounded MT Bold" panose="020F0704030504030204" pitchFamily="34" charset="0"/>
              </a:rPr>
              <a:t>Retrospective</a:t>
            </a:r>
            <a:endParaRPr lang="de-DE" sz="2000" dirty="0">
              <a:latin typeface="Arial Rounded MT Bold" panose="020F0704030504030204" pitchFamily="34" charset="0"/>
            </a:endParaRPr>
          </a:p>
          <a:p>
            <a:endParaRPr lang="de-DE" sz="2000" dirty="0"/>
          </a:p>
        </p:txBody>
      </p:sp>
      <p:sp>
        <p:nvSpPr>
          <p:cNvPr id="83" name="Rectangle 82">
            <a:extLst>
              <a:ext uri="{FF2B5EF4-FFF2-40B4-BE49-F238E27FC236}">
                <a16:creationId xmlns:a16="http://schemas.microsoft.com/office/drawing/2014/main" id="{5168203A-5CEA-4733-AD2F-D21F729593F5}"/>
              </a:ext>
            </a:extLst>
          </p:cNvPr>
          <p:cNvSpPr/>
          <p:nvPr/>
        </p:nvSpPr>
        <p:spPr>
          <a:xfrm>
            <a:off x="6872992" y="1667973"/>
            <a:ext cx="2031272" cy="1323439"/>
          </a:xfrm>
          <a:prstGeom prst="rect">
            <a:avLst/>
          </a:prstGeom>
        </p:spPr>
        <p:txBody>
          <a:bodyPr wrap="square">
            <a:spAutoFit/>
          </a:bodyPr>
          <a:lstStyle/>
          <a:p>
            <a:r>
              <a:rPr lang="fr-FR" sz="1000" dirty="0">
                <a:latin typeface="Arial Rounded MT Bold" panose="020F0704030504030204" pitchFamily="34" charset="0"/>
              </a:rPr>
              <a:t>Réunion se tient juste après la Sprint Review et avant le Sprint Planning suivant</a:t>
            </a:r>
          </a:p>
          <a:p>
            <a:pPr algn="just"/>
            <a:r>
              <a:rPr lang="fr-FR" sz="1000" dirty="0">
                <a:latin typeface="Arial Rounded MT Bold" panose="020F0704030504030204" pitchFamily="34" charset="0"/>
              </a:rPr>
              <a:t>Le but est de discuter de ce qui a bien fonctionné, des améliorations possibles et des actions à entreprendre pour le prochain sprint.</a:t>
            </a:r>
            <a:endParaRPr lang="de-DE" sz="1000" dirty="0">
              <a:latin typeface="Arial Rounded MT Bold" panose="020F0704030504030204" pitchFamily="34" charset="0"/>
            </a:endParaRPr>
          </a:p>
        </p:txBody>
      </p:sp>
      <p:grpSp>
        <p:nvGrpSpPr>
          <p:cNvPr id="84" name="Google Shape;3837;p62">
            <a:extLst>
              <a:ext uri="{FF2B5EF4-FFF2-40B4-BE49-F238E27FC236}">
                <a16:creationId xmlns:a16="http://schemas.microsoft.com/office/drawing/2014/main" id="{BBC62212-EFD6-46E4-84B3-B4B920CD3C9A}"/>
              </a:ext>
            </a:extLst>
          </p:cNvPr>
          <p:cNvGrpSpPr/>
          <p:nvPr/>
        </p:nvGrpSpPr>
        <p:grpSpPr>
          <a:xfrm>
            <a:off x="4998154" y="3113437"/>
            <a:ext cx="265261" cy="265262"/>
            <a:chOff x="8565775" y="671075"/>
            <a:chExt cx="441000" cy="441000"/>
          </a:xfrm>
        </p:grpSpPr>
        <p:sp>
          <p:nvSpPr>
            <p:cNvPr id="85" name="Google Shape;3836;p62">
              <a:extLst>
                <a:ext uri="{FF2B5EF4-FFF2-40B4-BE49-F238E27FC236}">
                  <a16:creationId xmlns:a16="http://schemas.microsoft.com/office/drawing/2014/main" id="{18BE6D14-530A-49F1-ACA9-EB526728A4C8}"/>
                </a:ext>
              </a:extLst>
            </p:cNvPr>
            <p:cNvSpPr/>
            <p:nvPr/>
          </p:nvSpPr>
          <p:spPr>
            <a:xfrm>
              <a:off x="8565775" y="671075"/>
              <a:ext cx="441000" cy="4410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838;p62">
              <a:extLst>
                <a:ext uri="{FF2B5EF4-FFF2-40B4-BE49-F238E27FC236}">
                  <a16:creationId xmlns:a16="http://schemas.microsoft.com/office/drawing/2014/main" id="{2A409E52-885C-43C1-AAC6-C2791DB9A2CD}"/>
                </a:ext>
              </a:extLst>
            </p:cNvPr>
            <p:cNvSpPr/>
            <p:nvPr/>
          </p:nvSpPr>
          <p:spPr>
            <a:xfrm>
              <a:off x="8706625" y="811925"/>
              <a:ext cx="159300" cy="159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113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63" grpId="0"/>
      <p:bldP spid="64" grpId="0"/>
      <p:bldP spid="65" grpId="0"/>
      <p:bldP spid="78" grpId="0" animBg="1"/>
      <p:bldP spid="82" grpId="0"/>
      <p:bldP spid="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360000" y="2037149"/>
            <a:ext cx="8424000" cy="858451"/>
          </a:xfrm>
          <a:prstGeom prst="rect">
            <a:avLst/>
          </a:prstGeom>
        </p:spPr>
        <p:txBody>
          <a:bodyPr spcFirstLastPara="1" wrap="square" lIns="91425" tIns="91425" rIns="91425" bIns="91425" anchor="t" anchorCtr="0">
            <a:noAutofit/>
          </a:bodyPr>
          <a:lstStyle/>
          <a:p>
            <a:r>
              <a:rPr lang="de-DE" sz="4000" dirty="0">
                <a:solidFill>
                  <a:srgbClr val="2D2D48"/>
                </a:solidFill>
                <a:latin typeface="Arial Rounded MT Bold" panose="020F0704030504030204" pitchFamily="34" charset="0"/>
              </a:rPr>
              <a:t>Les </a:t>
            </a:r>
            <a:r>
              <a:rPr lang="de-DE" sz="4000" dirty="0">
                <a:solidFill>
                  <a:srgbClr val="2D8373"/>
                </a:solidFill>
                <a:latin typeface="Arial Rounded MT Bold" panose="020F0704030504030204" pitchFamily="34" charset="0"/>
              </a:rPr>
              <a:t>Artéfacts</a:t>
            </a:r>
            <a:r>
              <a:rPr lang="de-DE" sz="4000" dirty="0">
                <a:solidFill>
                  <a:srgbClr val="FF555E"/>
                </a:solidFill>
                <a:latin typeface="Arial Rounded MT Bold" panose="020F0704030504030204" pitchFamily="34" charset="0"/>
              </a:rPr>
              <a:t> </a:t>
            </a:r>
            <a:r>
              <a:rPr lang="de-DE" sz="4000" dirty="0">
                <a:solidFill>
                  <a:srgbClr val="2D2D48"/>
                </a:solidFill>
                <a:latin typeface="Arial Rounded MT Bold" panose="020F0704030504030204" pitchFamily="34" charset="0"/>
              </a:rPr>
              <a:t>Scrum</a:t>
            </a:r>
            <a:r>
              <a:rPr lang="de-DE" sz="4000" dirty="0">
                <a:solidFill>
                  <a:srgbClr val="FF555E"/>
                </a:solidFill>
                <a:latin typeface="Arial Rounded MT Bold" panose="020F0704030504030204" pitchFamily="34" charset="0"/>
              </a:rPr>
              <a:t> </a:t>
            </a:r>
            <a:br>
              <a:rPr lang="de-DE" sz="4000" dirty="0">
                <a:solidFill>
                  <a:srgbClr val="FF555E"/>
                </a:solidFill>
                <a:latin typeface="Arial Rounded MT Bold" panose="020F0704030504030204" pitchFamily="34" charset="0"/>
              </a:rPr>
            </a:br>
            <a:endParaRPr dirty="0"/>
          </a:p>
        </p:txBody>
      </p:sp>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33802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25;p50">
            <a:extLst>
              <a:ext uri="{FF2B5EF4-FFF2-40B4-BE49-F238E27FC236}">
                <a16:creationId xmlns:a16="http://schemas.microsoft.com/office/drawing/2014/main" id="{A227922A-7F73-4039-AD06-DB72F03836F3}"/>
              </a:ext>
            </a:extLst>
          </p:cNvPr>
          <p:cNvSpPr/>
          <p:nvPr/>
        </p:nvSpPr>
        <p:spPr>
          <a:xfrm rot="20218545">
            <a:off x="-2129734" y="-2196275"/>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4247;p68">
            <a:extLst>
              <a:ext uri="{FF2B5EF4-FFF2-40B4-BE49-F238E27FC236}">
                <a16:creationId xmlns:a16="http://schemas.microsoft.com/office/drawing/2014/main" id="{C71F5A48-3202-4B5C-ABA4-7EAD657FBFFB}"/>
              </a:ext>
            </a:extLst>
          </p:cNvPr>
          <p:cNvGrpSpPr/>
          <p:nvPr/>
        </p:nvGrpSpPr>
        <p:grpSpPr>
          <a:xfrm>
            <a:off x="681007" y="95307"/>
            <a:ext cx="424874" cy="491048"/>
            <a:chOff x="6963375" y="2029800"/>
            <a:chExt cx="424874" cy="491048"/>
          </a:xfrm>
        </p:grpSpPr>
        <p:sp>
          <p:nvSpPr>
            <p:cNvPr id="37" name="Google Shape;4248;p68">
              <a:extLst>
                <a:ext uri="{FF2B5EF4-FFF2-40B4-BE49-F238E27FC236}">
                  <a16:creationId xmlns:a16="http://schemas.microsoft.com/office/drawing/2014/main" id="{66B5C47B-2652-44B1-9FA6-4FBB88F77289}"/>
                </a:ext>
              </a:extLst>
            </p:cNvPr>
            <p:cNvSpPr/>
            <p:nvPr/>
          </p:nvSpPr>
          <p:spPr>
            <a:xfrm>
              <a:off x="6967484" y="2058943"/>
              <a:ext cx="418191" cy="457687"/>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249;p68">
              <a:extLst>
                <a:ext uri="{FF2B5EF4-FFF2-40B4-BE49-F238E27FC236}">
                  <a16:creationId xmlns:a16="http://schemas.microsoft.com/office/drawing/2014/main" id="{B911945B-3B30-4AD2-9810-E46C295597D8}"/>
                </a:ext>
              </a:extLst>
            </p:cNvPr>
            <p:cNvSpPr/>
            <p:nvPr/>
          </p:nvSpPr>
          <p:spPr>
            <a:xfrm>
              <a:off x="6963375" y="2054780"/>
              <a:ext cx="424874" cy="466068"/>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250;p68">
              <a:extLst>
                <a:ext uri="{FF2B5EF4-FFF2-40B4-BE49-F238E27FC236}">
                  <a16:creationId xmlns:a16="http://schemas.microsoft.com/office/drawing/2014/main" id="{A3F4EA87-F380-4DE0-8422-E40DD33310C5}"/>
                </a:ext>
              </a:extLst>
            </p:cNvPr>
            <p:cNvSpPr/>
            <p:nvPr/>
          </p:nvSpPr>
          <p:spPr>
            <a:xfrm>
              <a:off x="6968360" y="2033909"/>
              <a:ext cx="413206" cy="462179"/>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251;p68">
              <a:extLst>
                <a:ext uri="{FF2B5EF4-FFF2-40B4-BE49-F238E27FC236}">
                  <a16:creationId xmlns:a16="http://schemas.microsoft.com/office/drawing/2014/main" id="{7A033894-106B-48AA-8287-3D8B5BD14330}"/>
                </a:ext>
              </a:extLst>
            </p:cNvPr>
            <p:cNvSpPr/>
            <p:nvPr/>
          </p:nvSpPr>
          <p:spPr>
            <a:xfrm>
              <a:off x="6964251" y="2029800"/>
              <a:ext cx="421751" cy="470396"/>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252;p68">
              <a:extLst>
                <a:ext uri="{FF2B5EF4-FFF2-40B4-BE49-F238E27FC236}">
                  <a16:creationId xmlns:a16="http://schemas.microsoft.com/office/drawing/2014/main" id="{C032A0DA-A4C1-473A-B1D0-88727BC03389}"/>
                </a:ext>
              </a:extLst>
            </p:cNvPr>
            <p:cNvSpPr/>
            <p:nvPr/>
          </p:nvSpPr>
          <p:spPr>
            <a:xfrm>
              <a:off x="7070744" y="2219559"/>
              <a:ext cx="37853" cy="38182"/>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53;p68">
              <a:extLst>
                <a:ext uri="{FF2B5EF4-FFF2-40B4-BE49-F238E27FC236}">
                  <a16:creationId xmlns:a16="http://schemas.microsoft.com/office/drawing/2014/main" id="{B134D4E8-6E0F-4344-B088-3D9EBBC691BD}"/>
                </a:ext>
              </a:extLst>
            </p:cNvPr>
            <p:cNvSpPr/>
            <p:nvPr/>
          </p:nvSpPr>
          <p:spPr>
            <a:xfrm>
              <a:off x="7066636" y="2215341"/>
              <a:ext cx="46399" cy="46508"/>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54;p68">
              <a:extLst>
                <a:ext uri="{FF2B5EF4-FFF2-40B4-BE49-F238E27FC236}">
                  <a16:creationId xmlns:a16="http://schemas.microsoft.com/office/drawing/2014/main" id="{DFFA4CEE-7A13-4C34-A5CB-7C9702A43A14}"/>
                </a:ext>
              </a:extLst>
            </p:cNvPr>
            <p:cNvSpPr/>
            <p:nvPr/>
          </p:nvSpPr>
          <p:spPr>
            <a:xfrm>
              <a:off x="7158119" y="2219559"/>
              <a:ext cx="37908" cy="38182"/>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255;p68">
              <a:extLst>
                <a:ext uri="{FF2B5EF4-FFF2-40B4-BE49-F238E27FC236}">
                  <a16:creationId xmlns:a16="http://schemas.microsoft.com/office/drawing/2014/main" id="{0CB7B74C-88CC-4572-B013-CF10643B44E5}"/>
                </a:ext>
              </a:extLst>
            </p:cNvPr>
            <p:cNvSpPr/>
            <p:nvPr/>
          </p:nvSpPr>
          <p:spPr>
            <a:xfrm>
              <a:off x="7153682" y="2215341"/>
              <a:ext cx="46727" cy="46508"/>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256;p68">
              <a:extLst>
                <a:ext uri="{FF2B5EF4-FFF2-40B4-BE49-F238E27FC236}">
                  <a16:creationId xmlns:a16="http://schemas.microsoft.com/office/drawing/2014/main" id="{B3024065-0123-4BE1-A8F5-8B987E2E0FAB}"/>
                </a:ext>
              </a:extLst>
            </p:cNvPr>
            <p:cNvSpPr/>
            <p:nvPr/>
          </p:nvSpPr>
          <p:spPr>
            <a:xfrm>
              <a:off x="7245548" y="2219559"/>
              <a:ext cx="37853" cy="38182"/>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257;p68">
              <a:extLst>
                <a:ext uri="{FF2B5EF4-FFF2-40B4-BE49-F238E27FC236}">
                  <a16:creationId xmlns:a16="http://schemas.microsoft.com/office/drawing/2014/main" id="{884995F2-0926-4A21-BB27-A9AE86CCD2AA}"/>
                </a:ext>
              </a:extLst>
            </p:cNvPr>
            <p:cNvSpPr/>
            <p:nvPr/>
          </p:nvSpPr>
          <p:spPr>
            <a:xfrm>
              <a:off x="7241056" y="2215341"/>
              <a:ext cx="46782" cy="46508"/>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393959" y="509858"/>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99990" y="728651"/>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Rectangle 57">
            <a:extLst>
              <a:ext uri="{FF2B5EF4-FFF2-40B4-BE49-F238E27FC236}">
                <a16:creationId xmlns:a16="http://schemas.microsoft.com/office/drawing/2014/main" id="{747DC859-9BF8-40FB-ADBA-7B847D38FD39}"/>
              </a:ext>
            </a:extLst>
          </p:cNvPr>
          <p:cNvSpPr/>
          <p:nvPr/>
        </p:nvSpPr>
        <p:spPr>
          <a:xfrm>
            <a:off x="1689978" y="646899"/>
            <a:ext cx="5764043" cy="1169551"/>
          </a:xfrm>
          <a:prstGeom prst="rect">
            <a:avLst/>
          </a:prstGeom>
        </p:spPr>
        <p:txBody>
          <a:bodyPr wrap="square">
            <a:spAutoFit/>
          </a:bodyPr>
          <a:lstStyle/>
          <a:p>
            <a:pPr algn="just"/>
            <a:r>
              <a:rPr lang="de-DE" dirty="0">
                <a:solidFill>
                  <a:srgbClr val="2D2D48"/>
                </a:solidFill>
                <a:latin typeface="Arial Rounded MT Bold" panose="020F0704030504030204" pitchFamily="34" charset="0"/>
              </a:rPr>
              <a:t>Les </a:t>
            </a:r>
            <a:r>
              <a:rPr lang="de-DE" dirty="0">
                <a:solidFill>
                  <a:srgbClr val="2D8373"/>
                </a:solidFill>
                <a:latin typeface="Arial Rounded MT Bold" panose="020F0704030504030204" pitchFamily="34" charset="0"/>
              </a:rPr>
              <a:t>Artéfacts</a:t>
            </a:r>
            <a:r>
              <a:rPr lang="de-DE" dirty="0">
                <a:solidFill>
                  <a:srgbClr val="FF555E"/>
                </a:solidFill>
                <a:latin typeface="Arial Rounded MT Bold" panose="020F0704030504030204" pitchFamily="34" charset="0"/>
              </a:rPr>
              <a:t> </a:t>
            </a:r>
            <a:r>
              <a:rPr lang="fr-FR" dirty="0">
                <a:solidFill>
                  <a:srgbClr val="2D2D48"/>
                </a:solidFill>
                <a:latin typeface="Arial Rounded MT Bold" panose="020F0704030504030204" pitchFamily="34" charset="0"/>
              </a:rPr>
              <a:t>sont des </a:t>
            </a:r>
            <a:r>
              <a:rPr lang="fr-FR" dirty="0">
                <a:solidFill>
                  <a:srgbClr val="81B0C5"/>
                </a:solidFill>
                <a:latin typeface="Arial Rounded MT Bold" panose="020F0704030504030204" pitchFamily="34" charset="0"/>
              </a:rPr>
              <a:t>outils</a:t>
            </a:r>
            <a:r>
              <a:rPr lang="fr-FR" dirty="0">
                <a:solidFill>
                  <a:srgbClr val="2D2D48"/>
                </a:solidFill>
                <a:latin typeface="Arial Rounded MT Bold" panose="020F0704030504030204" pitchFamily="34" charset="0"/>
              </a:rPr>
              <a:t> conçus pour sécuriser la </a:t>
            </a:r>
            <a:r>
              <a:rPr lang="fr-FR" dirty="0">
                <a:solidFill>
                  <a:srgbClr val="81B0C5"/>
                </a:solidFill>
                <a:latin typeface="Arial Rounded MT Bold" panose="020F0704030504030204" pitchFamily="34" charset="0"/>
              </a:rPr>
              <a:t>transparence</a:t>
            </a:r>
            <a:r>
              <a:rPr lang="fr-FR" dirty="0">
                <a:solidFill>
                  <a:srgbClr val="2D2D48"/>
                </a:solidFill>
                <a:latin typeface="Arial Rounded MT Bold" panose="020F0704030504030204" pitchFamily="34" charset="0"/>
              </a:rPr>
              <a:t> des éléments clés et qui permettent de toujours mettre le client au centre du projet en garantissant le suivi des objectifs.</a:t>
            </a:r>
          </a:p>
          <a:p>
            <a:pPr algn="just"/>
            <a:endParaRPr lang="fr-FR" dirty="0">
              <a:solidFill>
                <a:srgbClr val="2D2D48"/>
              </a:solidFill>
              <a:latin typeface="Arial Rounded MT Bold" panose="020F0704030504030204" pitchFamily="34" charset="0"/>
            </a:endParaRPr>
          </a:p>
        </p:txBody>
      </p:sp>
      <p:sp>
        <p:nvSpPr>
          <p:cNvPr id="59" name="Rectangle: Single Corner Rounded 58">
            <a:extLst>
              <a:ext uri="{FF2B5EF4-FFF2-40B4-BE49-F238E27FC236}">
                <a16:creationId xmlns:a16="http://schemas.microsoft.com/office/drawing/2014/main" id="{FF8220E9-247C-4679-AB51-1418AB525E24}"/>
              </a:ext>
            </a:extLst>
          </p:cNvPr>
          <p:cNvSpPr/>
          <p:nvPr/>
        </p:nvSpPr>
        <p:spPr>
          <a:xfrm>
            <a:off x="5598249" y="1735436"/>
            <a:ext cx="1848905" cy="2711556"/>
          </a:xfrm>
          <a:prstGeom prst="round1Rect">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Single Corner Rounded 59">
            <a:extLst>
              <a:ext uri="{FF2B5EF4-FFF2-40B4-BE49-F238E27FC236}">
                <a16:creationId xmlns:a16="http://schemas.microsoft.com/office/drawing/2014/main" id="{D45610FA-BB40-446F-AC7C-4F5F920DB9FD}"/>
              </a:ext>
            </a:extLst>
          </p:cNvPr>
          <p:cNvSpPr/>
          <p:nvPr/>
        </p:nvSpPr>
        <p:spPr>
          <a:xfrm flipH="1">
            <a:off x="1733632" y="1735436"/>
            <a:ext cx="1848905" cy="2711556"/>
          </a:xfrm>
          <a:prstGeom prst="round1Rect">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Single Corner Rounded 60">
            <a:extLst>
              <a:ext uri="{FF2B5EF4-FFF2-40B4-BE49-F238E27FC236}">
                <a16:creationId xmlns:a16="http://schemas.microsoft.com/office/drawing/2014/main" id="{55808061-A04B-411B-80BF-086F1F9321A7}"/>
              </a:ext>
            </a:extLst>
          </p:cNvPr>
          <p:cNvSpPr/>
          <p:nvPr/>
        </p:nvSpPr>
        <p:spPr>
          <a:xfrm>
            <a:off x="3665941" y="1735436"/>
            <a:ext cx="1848905" cy="2711556"/>
          </a:xfrm>
          <a:prstGeom prst="round1Rect">
            <a:avLst>
              <a:gd name="adj" fmla="val 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D569800-C0D2-4AB6-B7C0-ECA87284BE8B}"/>
              </a:ext>
            </a:extLst>
          </p:cNvPr>
          <p:cNvSpPr txBox="1"/>
          <p:nvPr/>
        </p:nvSpPr>
        <p:spPr>
          <a:xfrm>
            <a:off x="1768788" y="1831315"/>
            <a:ext cx="1848906"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Product Backlog</a:t>
            </a:r>
            <a:endParaRPr lang="en-US" sz="1600" b="1" dirty="0">
              <a:solidFill>
                <a:srgbClr val="2D8373"/>
              </a:solidFill>
              <a:latin typeface="Arial Rounded MT Bold" panose="020F0704030504030204" pitchFamily="34" charset="0"/>
            </a:endParaRPr>
          </a:p>
        </p:txBody>
      </p:sp>
      <p:sp>
        <p:nvSpPr>
          <p:cNvPr id="64" name="TextBox 63">
            <a:extLst>
              <a:ext uri="{FF2B5EF4-FFF2-40B4-BE49-F238E27FC236}">
                <a16:creationId xmlns:a16="http://schemas.microsoft.com/office/drawing/2014/main" id="{E7976CDA-0898-448F-997B-C2CA94996B2D}"/>
              </a:ext>
            </a:extLst>
          </p:cNvPr>
          <p:cNvSpPr txBox="1"/>
          <p:nvPr/>
        </p:nvSpPr>
        <p:spPr>
          <a:xfrm>
            <a:off x="3762435" y="1831315"/>
            <a:ext cx="1655916"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Sprint Backlog</a:t>
            </a:r>
            <a:endParaRPr lang="en-US" sz="1600" b="1" dirty="0">
              <a:solidFill>
                <a:srgbClr val="2D8373"/>
              </a:solidFill>
              <a:latin typeface="Arial Rounded MT Bold" panose="020F0704030504030204" pitchFamily="34" charset="0"/>
            </a:endParaRPr>
          </a:p>
        </p:txBody>
      </p:sp>
      <p:sp>
        <p:nvSpPr>
          <p:cNvPr id="65" name="TextBox 64">
            <a:extLst>
              <a:ext uri="{FF2B5EF4-FFF2-40B4-BE49-F238E27FC236}">
                <a16:creationId xmlns:a16="http://schemas.microsoft.com/office/drawing/2014/main" id="{86F5B366-320B-45A4-A5B8-317DC3B0D0F5}"/>
              </a:ext>
            </a:extLst>
          </p:cNvPr>
          <p:cNvSpPr txBox="1"/>
          <p:nvPr/>
        </p:nvSpPr>
        <p:spPr>
          <a:xfrm>
            <a:off x="5870713" y="1831315"/>
            <a:ext cx="1303975"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l'Incrément</a:t>
            </a:r>
            <a:endParaRPr lang="en-US" sz="1600" b="1" dirty="0">
              <a:solidFill>
                <a:srgbClr val="2D8373"/>
              </a:solidFill>
              <a:latin typeface="Arial Rounded MT Bold" panose="020F0704030504030204" pitchFamily="34" charset="0"/>
            </a:endParaRPr>
          </a:p>
        </p:txBody>
      </p:sp>
      <p:sp>
        <p:nvSpPr>
          <p:cNvPr id="66" name="TextBox 65">
            <a:extLst>
              <a:ext uri="{FF2B5EF4-FFF2-40B4-BE49-F238E27FC236}">
                <a16:creationId xmlns:a16="http://schemas.microsoft.com/office/drawing/2014/main" id="{4863A3DD-4A7E-4423-9BD1-EF734A6A7B2D}"/>
              </a:ext>
            </a:extLst>
          </p:cNvPr>
          <p:cNvSpPr txBox="1"/>
          <p:nvPr/>
        </p:nvSpPr>
        <p:spPr>
          <a:xfrm>
            <a:off x="1794335" y="2227446"/>
            <a:ext cx="1719195" cy="1600438"/>
          </a:xfrm>
          <a:prstGeom prst="rect">
            <a:avLst/>
          </a:prstGeom>
          <a:noFill/>
        </p:spPr>
        <p:txBody>
          <a:bodyPr wrap="square" rtlCol="0">
            <a:spAutoFit/>
          </a:bodyPr>
          <a:lstStyle/>
          <a:p>
            <a:pPr algn="just"/>
            <a:r>
              <a:rPr lang="fr-FR" dirty="0">
                <a:solidFill>
                  <a:srgbClr val="2D2D48"/>
                </a:solidFill>
                <a:latin typeface="Arial Rounded MT Bold" panose="020F0704030504030204" pitchFamily="34" charset="0"/>
              </a:rPr>
              <a:t>Il capture tous les besoins et fonctionnalités venant des utilisateurs, clients, ou de l'équipe Scrum.</a:t>
            </a:r>
          </a:p>
        </p:txBody>
      </p:sp>
      <p:sp>
        <p:nvSpPr>
          <p:cNvPr id="68" name="TextBox 67">
            <a:extLst>
              <a:ext uri="{FF2B5EF4-FFF2-40B4-BE49-F238E27FC236}">
                <a16:creationId xmlns:a16="http://schemas.microsoft.com/office/drawing/2014/main" id="{3B6A2101-6769-4793-BEDF-153F1E04B6C8}"/>
              </a:ext>
            </a:extLst>
          </p:cNvPr>
          <p:cNvSpPr txBox="1"/>
          <p:nvPr/>
        </p:nvSpPr>
        <p:spPr>
          <a:xfrm>
            <a:off x="3719310" y="2253305"/>
            <a:ext cx="1699042" cy="1600438"/>
          </a:xfrm>
          <a:prstGeom prst="rect">
            <a:avLst/>
          </a:prstGeom>
          <a:noFill/>
        </p:spPr>
        <p:txBody>
          <a:bodyPr wrap="square" rtlCol="0">
            <a:spAutoFit/>
          </a:bodyPr>
          <a:lstStyle/>
          <a:p>
            <a:pPr algn="just"/>
            <a:r>
              <a:rPr lang="fr-FR" dirty="0">
                <a:solidFill>
                  <a:srgbClr val="2D2D48"/>
                </a:solidFill>
                <a:latin typeface="Arial Rounded MT Bold" panose="020F0704030504030204" pitchFamily="34" charset="0"/>
              </a:rPr>
              <a:t>Il contient les </a:t>
            </a:r>
            <a:r>
              <a:rPr lang="en-US" dirty="0">
                <a:solidFill>
                  <a:srgbClr val="2D2D48"/>
                </a:solidFill>
                <a:latin typeface="Arial Rounded MT Bold" panose="020F0704030504030204" pitchFamily="34" charset="0"/>
              </a:rPr>
              <a:t>tâches</a:t>
            </a:r>
            <a:r>
              <a:rPr lang="fr-FR" dirty="0">
                <a:solidFill>
                  <a:srgbClr val="2D2D48"/>
                </a:solidFill>
                <a:latin typeface="Arial Rounded MT Bold" panose="020F0704030504030204" pitchFamily="34" charset="0"/>
              </a:rPr>
              <a:t> (les user stories et bugs à corriger) qui ont été acceptés durant le sprint planning</a:t>
            </a:r>
          </a:p>
        </p:txBody>
      </p:sp>
      <p:sp>
        <p:nvSpPr>
          <p:cNvPr id="69" name="TextBox 68">
            <a:extLst>
              <a:ext uri="{FF2B5EF4-FFF2-40B4-BE49-F238E27FC236}">
                <a16:creationId xmlns:a16="http://schemas.microsoft.com/office/drawing/2014/main" id="{76A61744-AD60-447E-9774-6B63C55C6985}"/>
              </a:ext>
            </a:extLst>
          </p:cNvPr>
          <p:cNvSpPr txBox="1"/>
          <p:nvPr/>
        </p:nvSpPr>
        <p:spPr>
          <a:xfrm>
            <a:off x="5644284" y="2227446"/>
            <a:ext cx="1719195" cy="2246769"/>
          </a:xfrm>
          <a:prstGeom prst="rect">
            <a:avLst/>
          </a:prstGeom>
          <a:noFill/>
        </p:spPr>
        <p:txBody>
          <a:bodyPr wrap="square" rtlCol="0">
            <a:spAutoFit/>
          </a:bodyPr>
          <a:lstStyle/>
          <a:p>
            <a:pPr algn="just"/>
            <a:r>
              <a:rPr lang="fr-FR" dirty="0">
                <a:solidFill>
                  <a:srgbClr val="2D2D48"/>
                </a:solidFill>
                <a:latin typeface="Arial Rounded MT Bold" panose="020F0704030504030204" pitchFamily="34" charset="0"/>
              </a:rPr>
              <a:t>C’est la dernière ver du produit = la somme des éléments du sprint backlog terminés durant le sprint, plus</a:t>
            </a:r>
          </a:p>
          <a:p>
            <a:pPr algn="just"/>
            <a:r>
              <a:rPr lang="fr-FR" dirty="0">
                <a:solidFill>
                  <a:srgbClr val="2D2D48"/>
                </a:solidFill>
                <a:latin typeface="Arial Rounded MT Bold" panose="020F0704030504030204" pitchFamily="34" charset="0"/>
              </a:rPr>
              <a:t>les incréments des précédents sprints.</a:t>
            </a:r>
          </a:p>
        </p:txBody>
      </p:sp>
    </p:spTree>
    <p:extLst>
      <p:ext uri="{BB962C8B-B14F-4D97-AF65-F5344CB8AC3E}">
        <p14:creationId xmlns:p14="http://schemas.microsoft.com/office/powerpoint/2010/main" val="322072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p:bldP spid="64" grpId="0"/>
      <p:bldP spid="65" grpId="0"/>
      <p:bldP spid="66"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itle 5">
            <a:extLst>
              <a:ext uri="{FF2B5EF4-FFF2-40B4-BE49-F238E27FC236}">
                <a16:creationId xmlns:a16="http://schemas.microsoft.com/office/drawing/2014/main" id="{991EF749-968F-4A46-ABCA-D3EC37BB9C1A}"/>
              </a:ext>
            </a:extLst>
          </p:cNvPr>
          <p:cNvSpPr txBox="1">
            <a:spLocks/>
          </p:cNvSpPr>
          <p:nvPr/>
        </p:nvSpPr>
        <p:spPr>
          <a:xfrm>
            <a:off x="2276775" y="460184"/>
            <a:ext cx="46702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latin typeface="Arial Rounded MT Bold" panose="020F0704030504030204" pitchFamily="34" charset="0"/>
              </a:rPr>
              <a:t>Les méthodes </a:t>
            </a:r>
            <a:r>
              <a:rPr lang="en-US" b="1" dirty="0">
                <a:solidFill>
                  <a:srgbClr val="2D8373"/>
                </a:solidFill>
                <a:latin typeface="Arial Rounded MT Bold" panose="020F0704030504030204" pitchFamily="34" charset="0"/>
              </a:rPr>
              <a:t>Agiles</a:t>
            </a:r>
          </a:p>
        </p:txBody>
      </p:sp>
      <p:sp>
        <p:nvSpPr>
          <p:cNvPr id="35" name="Rectangle 34">
            <a:extLst>
              <a:ext uri="{FF2B5EF4-FFF2-40B4-BE49-F238E27FC236}">
                <a16:creationId xmlns:a16="http://schemas.microsoft.com/office/drawing/2014/main" id="{5760D061-35D0-4C8F-B222-61C26EEB9E08}"/>
              </a:ext>
            </a:extLst>
          </p:cNvPr>
          <p:cNvSpPr/>
          <p:nvPr/>
        </p:nvSpPr>
        <p:spPr>
          <a:xfrm>
            <a:off x="2472655" y="1771074"/>
            <a:ext cx="4245645" cy="1169551"/>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La méthode Agile est une approche </a:t>
            </a:r>
            <a:r>
              <a:rPr lang="fr-FR" dirty="0">
                <a:solidFill>
                  <a:srgbClr val="2D8373"/>
                </a:solidFill>
                <a:latin typeface="Arial Rounded MT Bold" panose="020F0704030504030204" pitchFamily="34" charset="0"/>
              </a:rPr>
              <a:t>itérative</a:t>
            </a:r>
            <a:r>
              <a:rPr lang="fr-FR" dirty="0">
                <a:latin typeface="Arial Rounded MT Bold" panose="020F0704030504030204" pitchFamily="34" charset="0"/>
              </a:rPr>
              <a:t> et </a:t>
            </a:r>
            <a:r>
              <a:rPr lang="fr-FR" dirty="0">
                <a:solidFill>
                  <a:srgbClr val="2D8373"/>
                </a:solidFill>
                <a:latin typeface="Arial Rounded MT Bold" panose="020F0704030504030204" pitchFamily="34" charset="0"/>
              </a:rPr>
              <a:t>collaborative</a:t>
            </a:r>
            <a:r>
              <a:rPr lang="fr-FR" dirty="0">
                <a:latin typeface="Arial Rounded MT Bold" panose="020F0704030504030204" pitchFamily="34" charset="0"/>
              </a:rPr>
              <a:t> </a:t>
            </a:r>
            <a:r>
              <a:rPr lang="fr-FR" dirty="0">
                <a:solidFill>
                  <a:srgbClr val="2D2D48"/>
                </a:solidFill>
                <a:latin typeface="Arial Rounded MT Bold" panose="020F0704030504030204" pitchFamily="34" charset="0"/>
              </a:rPr>
              <a:t>qui consiste à découper le projet en sous-parties (ou sous-projets)</a:t>
            </a:r>
            <a:r>
              <a:rPr lang="fr-FR" dirty="0">
                <a:latin typeface="Arial Rounded MT Bold" panose="020F0704030504030204" pitchFamily="34" charset="0"/>
              </a:rPr>
              <a:t> </a:t>
            </a:r>
            <a:r>
              <a:rPr lang="fr-FR" dirty="0">
                <a:solidFill>
                  <a:srgbClr val="0A5078"/>
                </a:solidFill>
                <a:latin typeface="Arial Rounded MT Bold" panose="020F0704030504030204" pitchFamily="34" charset="0"/>
              </a:rPr>
              <a:t>autonomes</a:t>
            </a:r>
            <a:r>
              <a:rPr lang="fr-FR" dirty="0">
                <a:latin typeface="Arial Rounded MT Bold" panose="020F0704030504030204" pitchFamily="34" charset="0"/>
              </a:rPr>
              <a:t> </a:t>
            </a:r>
            <a:r>
              <a:rPr lang="fr-FR" dirty="0">
                <a:solidFill>
                  <a:srgbClr val="2D2D48"/>
                </a:solidFill>
                <a:latin typeface="Arial Rounded MT Bold" panose="020F0704030504030204" pitchFamily="34" charset="0"/>
              </a:rPr>
              <a:t>afin de répondre aux </a:t>
            </a:r>
            <a:r>
              <a:rPr lang="fr-FR" u="sng" dirty="0">
                <a:solidFill>
                  <a:srgbClr val="2D2D48"/>
                </a:solidFill>
                <a:latin typeface="Arial Rounded MT Bold" panose="020F0704030504030204" pitchFamily="34" charset="0"/>
              </a:rPr>
              <a:t>besoins du client</a:t>
            </a:r>
            <a:r>
              <a:rPr lang="fr-FR" dirty="0">
                <a:solidFill>
                  <a:srgbClr val="2D2D48"/>
                </a:solidFill>
                <a:latin typeface="Arial Rounded MT Bold" panose="020F0704030504030204" pitchFamily="34" charset="0"/>
              </a:rPr>
              <a:t> et aux </a:t>
            </a:r>
            <a:r>
              <a:rPr lang="fr-FR" u="sng" dirty="0">
                <a:solidFill>
                  <a:srgbClr val="2D2D48"/>
                </a:solidFill>
                <a:latin typeface="Arial Rounded MT Bold" panose="020F0704030504030204" pitchFamily="34" charset="0"/>
              </a:rPr>
              <a:t>évolutions du projet</a:t>
            </a:r>
            <a:r>
              <a:rPr lang="fr-FR" dirty="0">
                <a:solidFill>
                  <a:srgbClr val="2D2D48"/>
                </a:solidFill>
                <a:latin typeface="Arial Rounded MT Bold" panose="020F0704030504030204" pitchFamily="34" charset="0"/>
              </a:rPr>
              <a:t>.</a:t>
            </a:r>
            <a:endParaRPr lang="en-US" dirty="0">
              <a:solidFill>
                <a:srgbClr val="2D2D48"/>
              </a:solidFill>
              <a:latin typeface="Arial Rounded MT Bold" panose="020F0704030504030204" pitchFamily="34" charset="0"/>
            </a:endParaRPr>
          </a:p>
        </p:txBody>
      </p:sp>
      <p:sp>
        <p:nvSpPr>
          <p:cNvPr id="38" name="Rectangle 37">
            <a:extLst>
              <a:ext uri="{FF2B5EF4-FFF2-40B4-BE49-F238E27FC236}">
                <a16:creationId xmlns:a16="http://schemas.microsoft.com/office/drawing/2014/main" id="{D10689D0-54EF-49EE-B8CB-99C60DE59899}"/>
              </a:ext>
            </a:extLst>
          </p:cNvPr>
          <p:cNvSpPr/>
          <p:nvPr/>
        </p:nvSpPr>
        <p:spPr>
          <a:xfrm>
            <a:off x="3088077" y="3593223"/>
            <a:ext cx="3630223" cy="523220"/>
          </a:xfrm>
          <a:prstGeom prst="rect">
            <a:avLst/>
          </a:prstGeom>
        </p:spPr>
        <p:txBody>
          <a:bodyPr wrap="square">
            <a:spAutoFit/>
          </a:bodyPr>
          <a:lstStyle/>
          <a:p>
            <a:pPr algn="just"/>
            <a:r>
              <a:rPr lang="fr-FR" dirty="0">
                <a:solidFill>
                  <a:srgbClr val="2D2D48"/>
                </a:solidFill>
                <a:latin typeface="Arial Rounded MT Bold" panose="020F0704030504030204" pitchFamily="34" charset="0"/>
                <a:ea typeface="Calibri" panose="020F0502020204030204" pitchFamily="34" charset="0"/>
                <a:cs typeface="Times New Roman" panose="02020603050405020304" pitchFamily="18" charset="0"/>
              </a:rPr>
              <a:t>Quels principes fondamentaux guident cette approche ?</a:t>
            </a:r>
            <a:endParaRPr lang="en-US" dirty="0">
              <a:solidFill>
                <a:srgbClr val="2D2D48"/>
              </a:solidFill>
              <a:latin typeface="Arial Rounded MT Bold" panose="020F0704030504030204" pitchFamily="34" charset="0"/>
            </a:endParaRPr>
          </a:p>
        </p:txBody>
      </p:sp>
      <p:pic>
        <p:nvPicPr>
          <p:cNvPr id="40" name="Graphic 39" descr="Circle with right arrow">
            <a:extLst>
              <a:ext uri="{FF2B5EF4-FFF2-40B4-BE49-F238E27FC236}">
                <a16:creationId xmlns:a16="http://schemas.microsoft.com/office/drawing/2014/main" id="{947CC458-A83E-48DA-B605-3DD85CF71C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2684274" y="3638575"/>
            <a:ext cx="403803" cy="403803"/>
          </a:xfrm>
          <a:prstGeom prst="rect">
            <a:avLst/>
          </a:prstGeom>
        </p:spPr>
      </p:pic>
    </p:spTree>
    <p:extLst>
      <p:ext uri="{BB962C8B-B14F-4D97-AF65-F5344CB8AC3E}">
        <p14:creationId xmlns:p14="http://schemas.microsoft.com/office/powerpoint/2010/main" val="216179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phic 61" descr="Arrow Straight">
            <a:extLst>
              <a:ext uri="{FF2B5EF4-FFF2-40B4-BE49-F238E27FC236}">
                <a16:creationId xmlns:a16="http://schemas.microsoft.com/office/drawing/2014/main" id="{10C0D8D8-F787-4709-B8F3-EF178A9306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6114601" y="2480897"/>
            <a:ext cx="802384" cy="802384"/>
          </a:xfrm>
          <a:prstGeom prst="rect">
            <a:avLst/>
          </a:prstGeom>
        </p:spPr>
      </p:pic>
      <p:pic>
        <p:nvPicPr>
          <p:cNvPr id="3" name="Graphic 2" descr="Arrow Straight">
            <a:extLst>
              <a:ext uri="{FF2B5EF4-FFF2-40B4-BE49-F238E27FC236}">
                <a16:creationId xmlns:a16="http://schemas.microsoft.com/office/drawing/2014/main" id="{4AEA7C8F-C21A-4514-9103-9A7E02A67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248621" y="2468874"/>
            <a:ext cx="802384" cy="802384"/>
          </a:xfrm>
          <a:prstGeom prst="rect">
            <a:avLst/>
          </a:prstGeom>
        </p:spPr>
      </p:pic>
      <p:pic>
        <p:nvPicPr>
          <p:cNvPr id="61" name="Graphic 60" descr="Arrow Straight">
            <a:extLst>
              <a:ext uri="{FF2B5EF4-FFF2-40B4-BE49-F238E27FC236}">
                <a16:creationId xmlns:a16="http://schemas.microsoft.com/office/drawing/2014/main" id="{D92CF285-4ED2-4031-A7E2-432AB25414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132683" y="2481613"/>
            <a:ext cx="802384" cy="802384"/>
          </a:xfrm>
          <a:prstGeom prst="rect">
            <a:avLst/>
          </a:prstGeom>
        </p:spPr>
      </p:pic>
      <p:sp>
        <p:nvSpPr>
          <p:cNvPr id="9" name="Google Shape;2225;p50">
            <a:extLst>
              <a:ext uri="{FF2B5EF4-FFF2-40B4-BE49-F238E27FC236}">
                <a16:creationId xmlns:a16="http://schemas.microsoft.com/office/drawing/2014/main" id="{A227922A-7F73-4039-AD06-DB72F03836F3}"/>
              </a:ext>
            </a:extLst>
          </p:cNvPr>
          <p:cNvSpPr/>
          <p:nvPr/>
        </p:nvSpPr>
        <p:spPr>
          <a:xfrm rot="20218545">
            <a:off x="-2129734" y="-2196275"/>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4247;p68">
            <a:extLst>
              <a:ext uri="{FF2B5EF4-FFF2-40B4-BE49-F238E27FC236}">
                <a16:creationId xmlns:a16="http://schemas.microsoft.com/office/drawing/2014/main" id="{C71F5A48-3202-4B5C-ABA4-7EAD657FBFFB}"/>
              </a:ext>
            </a:extLst>
          </p:cNvPr>
          <p:cNvGrpSpPr/>
          <p:nvPr/>
        </p:nvGrpSpPr>
        <p:grpSpPr>
          <a:xfrm>
            <a:off x="681007" y="95307"/>
            <a:ext cx="424874" cy="491048"/>
            <a:chOff x="6963375" y="2029800"/>
            <a:chExt cx="424874" cy="491048"/>
          </a:xfrm>
        </p:grpSpPr>
        <p:sp>
          <p:nvSpPr>
            <p:cNvPr id="37" name="Google Shape;4248;p68">
              <a:extLst>
                <a:ext uri="{FF2B5EF4-FFF2-40B4-BE49-F238E27FC236}">
                  <a16:creationId xmlns:a16="http://schemas.microsoft.com/office/drawing/2014/main" id="{66B5C47B-2652-44B1-9FA6-4FBB88F77289}"/>
                </a:ext>
              </a:extLst>
            </p:cNvPr>
            <p:cNvSpPr/>
            <p:nvPr/>
          </p:nvSpPr>
          <p:spPr>
            <a:xfrm>
              <a:off x="6967484" y="2058943"/>
              <a:ext cx="418191" cy="457687"/>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249;p68">
              <a:extLst>
                <a:ext uri="{FF2B5EF4-FFF2-40B4-BE49-F238E27FC236}">
                  <a16:creationId xmlns:a16="http://schemas.microsoft.com/office/drawing/2014/main" id="{B911945B-3B30-4AD2-9810-E46C295597D8}"/>
                </a:ext>
              </a:extLst>
            </p:cNvPr>
            <p:cNvSpPr/>
            <p:nvPr/>
          </p:nvSpPr>
          <p:spPr>
            <a:xfrm>
              <a:off x="6963375" y="2054780"/>
              <a:ext cx="424874" cy="466068"/>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250;p68">
              <a:extLst>
                <a:ext uri="{FF2B5EF4-FFF2-40B4-BE49-F238E27FC236}">
                  <a16:creationId xmlns:a16="http://schemas.microsoft.com/office/drawing/2014/main" id="{A3F4EA87-F380-4DE0-8422-E40DD33310C5}"/>
                </a:ext>
              </a:extLst>
            </p:cNvPr>
            <p:cNvSpPr/>
            <p:nvPr/>
          </p:nvSpPr>
          <p:spPr>
            <a:xfrm>
              <a:off x="6968360" y="2033909"/>
              <a:ext cx="413206" cy="462179"/>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251;p68">
              <a:extLst>
                <a:ext uri="{FF2B5EF4-FFF2-40B4-BE49-F238E27FC236}">
                  <a16:creationId xmlns:a16="http://schemas.microsoft.com/office/drawing/2014/main" id="{7A033894-106B-48AA-8287-3D8B5BD14330}"/>
                </a:ext>
              </a:extLst>
            </p:cNvPr>
            <p:cNvSpPr/>
            <p:nvPr/>
          </p:nvSpPr>
          <p:spPr>
            <a:xfrm>
              <a:off x="6964251" y="2029800"/>
              <a:ext cx="421751" cy="470396"/>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252;p68">
              <a:extLst>
                <a:ext uri="{FF2B5EF4-FFF2-40B4-BE49-F238E27FC236}">
                  <a16:creationId xmlns:a16="http://schemas.microsoft.com/office/drawing/2014/main" id="{C032A0DA-A4C1-473A-B1D0-88727BC03389}"/>
                </a:ext>
              </a:extLst>
            </p:cNvPr>
            <p:cNvSpPr/>
            <p:nvPr/>
          </p:nvSpPr>
          <p:spPr>
            <a:xfrm>
              <a:off x="7070744" y="2219559"/>
              <a:ext cx="37853" cy="38182"/>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53;p68">
              <a:extLst>
                <a:ext uri="{FF2B5EF4-FFF2-40B4-BE49-F238E27FC236}">
                  <a16:creationId xmlns:a16="http://schemas.microsoft.com/office/drawing/2014/main" id="{B134D4E8-6E0F-4344-B088-3D9EBBC691BD}"/>
                </a:ext>
              </a:extLst>
            </p:cNvPr>
            <p:cNvSpPr/>
            <p:nvPr/>
          </p:nvSpPr>
          <p:spPr>
            <a:xfrm>
              <a:off x="7066636" y="2215341"/>
              <a:ext cx="46399" cy="46508"/>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54;p68">
              <a:extLst>
                <a:ext uri="{FF2B5EF4-FFF2-40B4-BE49-F238E27FC236}">
                  <a16:creationId xmlns:a16="http://schemas.microsoft.com/office/drawing/2014/main" id="{DFFA4CEE-7A13-4C34-A5CB-7C9702A43A14}"/>
                </a:ext>
              </a:extLst>
            </p:cNvPr>
            <p:cNvSpPr/>
            <p:nvPr/>
          </p:nvSpPr>
          <p:spPr>
            <a:xfrm>
              <a:off x="7158119" y="2219559"/>
              <a:ext cx="37908" cy="38182"/>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255;p68">
              <a:extLst>
                <a:ext uri="{FF2B5EF4-FFF2-40B4-BE49-F238E27FC236}">
                  <a16:creationId xmlns:a16="http://schemas.microsoft.com/office/drawing/2014/main" id="{0CB7B74C-88CC-4572-B013-CF10643B44E5}"/>
                </a:ext>
              </a:extLst>
            </p:cNvPr>
            <p:cNvSpPr/>
            <p:nvPr/>
          </p:nvSpPr>
          <p:spPr>
            <a:xfrm>
              <a:off x="7153682" y="2215341"/>
              <a:ext cx="46727" cy="46508"/>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256;p68">
              <a:extLst>
                <a:ext uri="{FF2B5EF4-FFF2-40B4-BE49-F238E27FC236}">
                  <a16:creationId xmlns:a16="http://schemas.microsoft.com/office/drawing/2014/main" id="{B3024065-0123-4BE1-A8F5-8B987E2E0FAB}"/>
                </a:ext>
              </a:extLst>
            </p:cNvPr>
            <p:cNvSpPr/>
            <p:nvPr/>
          </p:nvSpPr>
          <p:spPr>
            <a:xfrm>
              <a:off x="7245548" y="2219559"/>
              <a:ext cx="37853" cy="38182"/>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257;p68">
              <a:extLst>
                <a:ext uri="{FF2B5EF4-FFF2-40B4-BE49-F238E27FC236}">
                  <a16:creationId xmlns:a16="http://schemas.microsoft.com/office/drawing/2014/main" id="{884995F2-0926-4A21-BB27-A9AE86CCD2AA}"/>
                </a:ext>
              </a:extLst>
            </p:cNvPr>
            <p:cNvSpPr/>
            <p:nvPr/>
          </p:nvSpPr>
          <p:spPr>
            <a:xfrm>
              <a:off x="7241056" y="2215341"/>
              <a:ext cx="46782" cy="46508"/>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393959" y="509858"/>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99990" y="728651"/>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 name="Google Shape;4386;p70">
            <a:extLst>
              <a:ext uri="{FF2B5EF4-FFF2-40B4-BE49-F238E27FC236}">
                <a16:creationId xmlns:a16="http://schemas.microsoft.com/office/drawing/2014/main" id="{8531ABFD-6DC2-4B3E-869B-447F3D7797E5}"/>
              </a:ext>
            </a:extLst>
          </p:cNvPr>
          <p:cNvSpPr txBox="1">
            <a:spLocks/>
          </p:cNvSpPr>
          <p:nvPr/>
        </p:nvSpPr>
        <p:spPr>
          <a:xfrm>
            <a:off x="703826" y="236718"/>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dirty="0">
                <a:solidFill>
                  <a:srgbClr val="2D2D48"/>
                </a:solidFill>
                <a:latin typeface="Arial Rounded MT Bold" panose="020F0704030504030204" pitchFamily="34" charset="0"/>
              </a:rPr>
              <a:t>Les </a:t>
            </a:r>
            <a:r>
              <a:rPr lang="de-DE" sz="2800" dirty="0">
                <a:solidFill>
                  <a:srgbClr val="81B0C5"/>
                </a:solidFill>
                <a:latin typeface="Arial Rounded MT Bold" panose="020F0704030504030204" pitchFamily="34" charset="0"/>
              </a:rPr>
              <a:t>engagements</a:t>
            </a:r>
            <a:r>
              <a:rPr lang="de-DE" sz="2800" dirty="0">
                <a:solidFill>
                  <a:srgbClr val="2D2D48"/>
                </a:solidFill>
                <a:latin typeface="Arial Rounded MT Bold" panose="020F0704030504030204" pitchFamily="34" charset="0"/>
              </a:rPr>
              <a:t> des  Artéfacts</a:t>
            </a:r>
          </a:p>
        </p:txBody>
      </p:sp>
      <p:sp>
        <p:nvSpPr>
          <p:cNvPr id="58" name="Rectangle 57">
            <a:extLst>
              <a:ext uri="{FF2B5EF4-FFF2-40B4-BE49-F238E27FC236}">
                <a16:creationId xmlns:a16="http://schemas.microsoft.com/office/drawing/2014/main" id="{747DC859-9BF8-40FB-ADBA-7B847D38FD39}"/>
              </a:ext>
            </a:extLst>
          </p:cNvPr>
          <p:cNvSpPr/>
          <p:nvPr/>
        </p:nvSpPr>
        <p:spPr>
          <a:xfrm>
            <a:off x="1676204" y="1079466"/>
            <a:ext cx="5764043" cy="954107"/>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Chacun des 3 artefacts existant est associé à un </a:t>
            </a:r>
            <a:r>
              <a:rPr lang="fr-FR" b="1" dirty="0">
                <a:solidFill>
                  <a:srgbClr val="81B0C5"/>
                </a:solidFill>
                <a:latin typeface="Arial Rounded MT Bold" panose="020F0704030504030204" pitchFamily="34" charset="0"/>
              </a:rPr>
              <a:t>engagement</a:t>
            </a:r>
            <a:r>
              <a:rPr lang="fr-FR" dirty="0">
                <a:solidFill>
                  <a:srgbClr val="2D2D48"/>
                </a:solidFill>
                <a:latin typeface="Arial Rounded MT Bold" panose="020F0704030504030204" pitchFamily="34" charset="0"/>
              </a:rPr>
              <a:t> qui re</a:t>
            </a:r>
            <a:r>
              <a:rPr lang="fr-FR" dirty="0">
                <a:solidFill>
                  <a:srgbClr val="262643"/>
                </a:solidFill>
                <a:latin typeface="Arial Rounded MT Bold" panose="020F0704030504030204" pitchFamily="34" charset="0"/>
              </a:rPr>
              <a:t>nfo</a:t>
            </a:r>
            <a:r>
              <a:rPr lang="fr-FR" dirty="0">
                <a:solidFill>
                  <a:srgbClr val="2D2D48"/>
                </a:solidFill>
                <a:latin typeface="Arial Rounded MT Bold" panose="020F0704030504030204" pitchFamily="34" charset="0"/>
              </a:rPr>
              <a:t>rce la transparence au sein du projet. Chacun de ces engagements permet à l'équipe de rester </a:t>
            </a:r>
            <a:r>
              <a:rPr lang="fr-FR" b="1" dirty="0">
                <a:solidFill>
                  <a:srgbClr val="2D8373"/>
                </a:solidFill>
                <a:latin typeface="Arial Rounded MT Bold" panose="020F0704030504030204" pitchFamily="34" charset="0"/>
              </a:rPr>
              <a:t>concentrée</a:t>
            </a:r>
            <a:r>
              <a:rPr lang="fr-FR" dirty="0">
                <a:solidFill>
                  <a:srgbClr val="2D2D48"/>
                </a:solidFill>
                <a:latin typeface="Arial Rounded MT Bold" panose="020F0704030504030204" pitchFamily="34" charset="0"/>
              </a:rPr>
              <a:t> sur la </a:t>
            </a:r>
            <a:r>
              <a:rPr lang="fr-FR" b="1" dirty="0">
                <a:solidFill>
                  <a:srgbClr val="2D2D48"/>
                </a:solidFill>
                <a:latin typeface="Arial Rounded MT Bold" panose="020F0704030504030204" pitchFamily="34" charset="0"/>
              </a:rPr>
              <a:t>progression du projet</a:t>
            </a:r>
            <a:r>
              <a:rPr lang="fr-FR" dirty="0">
                <a:solidFill>
                  <a:srgbClr val="2D2D48"/>
                </a:solidFill>
                <a:latin typeface="Arial Rounded MT Bold" panose="020F0704030504030204" pitchFamily="34" charset="0"/>
              </a:rPr>
              <a:t>, en suivant des objectifs clairs.</a:t>
            </a:r>
          </a:p>
        </p:txBody>
      </p:sp>
      <p:sp>
        <p:nvSpPr>
          <p:cNvPr id="53" name="Rectangle: Single Corner Rounded 52">
            <a:extLst>
              <a:ext uri="{FF2B5EF4-FFF2-40B4-BE49-F238E27FC236}">
                <a16:creationId xmlns:a16="http://schemas.microsoft.com/office/drawing/2014/main" id="{5CD3AB63-6052-46F4-81D7-88337D992BE9}"/>
              </a:ext>
            </a:extLst>
          </p:cNvPr>
          <p:cNvSpPr/>
          <p:nvPr/>
        </p:nvSpPr>
        <p:spPr>
          <a:xfrm>
            <a:off x="5591342" y="2306594"/>
            <a:ext cx="1848905" cy="535205"/>
          </a:xfrm>
          <a:prstGeom prst="round1Rect">
            <a:avLst>
              <a:gd name="adj" fmla="val 5000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Single Corner Rounded 53">
            <a:extLst>
              <a:ext uri="{FF2B5EF4-FFF2-40B4-BE49-F238E27FC236}">
                <a16:creationId xmlns:a16="http://schemas.microsoft.com/office/drawing/2014/main" id="{71E49B05-A7EB-4AAC-950C-8BA9FAAA3B25}"/>
              </a:ext>
            </a:extLst>
          </p:cNvPr>
          <p:cNvSpPr/>
          <p:nvPr/>
        </p:nvSpPr>
        <p:spPr>
          <a:xfrm flipH="1">
            <a:off x="1726725" y="2306594"/>
            <a:ext cx="1848905" cy="535205"/>
          </a:xfrm>
          <a:prstGeom prst="round1Rect">
            <a:avLst>
              <a:gd name="adj" fmla="val 5000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Single Corner Rounded 54">
            <a:extLst>
              <a:ext uri="{FF2B5EF4-FFF2-40B4-BE49-F238E27FC236}">
                <a16:creationId xmlns:a16="http://schemas.microsoft.com/office/drawing/2014/main" id="{C8214F32-2C48-49B7-BB27-BF802CD7FAA5}"/>
              </a:ext>
            </a:extLst>
          </p:cNvPr>
          <p:cNvSpPr/>
          <p:nvPr/>
        </p:nvSpPr>
        <p:spPr>
          <a:xfrm>
            <a:off x="3659034" y="2306594"/>
            <a:ext cx="1848905" cy="535205"/>
          </a:xfrm>
          <a:prstGeom prst="round1Rect">
            <a:avLst>
              <a:gd name="adj" fmla="val 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231B9FD-9B4F-457A-BB48-A7AD81B26EF9}"/>
              </a:ext>
            </a:extLst>
          </p:cNvPr>
          <p:cNvSpPr txBox="1"/>
          <p:nvPr/>
        </p:nvSpPr>
        <p:spPr>
          <a:xfrm>
            <a:off x="1761881" y="2402473"/>
            <a:ext cx="1848906"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Product Backlog</a:t>
            </a:r>
            <a:endParaRPr lang="en-US" sz="1600" b="1" dirty="0">
              <a:solidFill>
                <a:srgbClr val="2D8373"/>
              </a:solidFill>
              <a:latin typeface="Arial Rounded MT Bold" panose="020F0704030504030204" pitchFamily="34" charset="0"/>
            </a:endParaRPr>
          </a:p>
        </p:txBody>
      </p:sp>
      <p:sp>
        <p:nvSpPr>
          <p:cNvPr id="59" name="TextBox 58">
            <a:extLst>
              <a:ext uri="{FF2B5EF4-FFF2-40B4-BE49-F238E27FC236}">
                <a16:creationId xmlns:a16="http://schemas.microsoft.com/office/drawing/2014/main" id="{B45C84F3-138C-4EE0-B414-A7F2FDCA7D34}"/>
              </a:ext>
            </a:extLst>
          </p:cNvPr>
          <p:cNvSpPr txBox="1"/>
          <p:nvPr/>
        </p:nvSpPr>
        <p:spPr>
          <a:xfrm>
            <a:off x="3755528" y="2402473"/>
            <a:ext cx="1655916"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Sprint Backlog</a:t>
            </a:r>
            <a:endParaRPr lang="en-US" sz="1600" b="1" dirty="0">
              <a:solidFill>
                <a:srgbClr val="2D8373"/>
              </a:solidFill>
              <a:latin typeface="Arial Rounded MT Bold" panose="020F0704030504030204" pitchFamily="34" charset="0"/>
            </a:endParaRPr>
          </a:p>
        </p:txBody>
      </p:sp>
      <p:sp>
        <p:nvSpPr>
          <p:cNvPr id="60" name="TextBox 59">
            <a:extLst>
              <a:ext uri="{FF2B5EF4-FFF2-40B4-BE49-F238E27FC236}">
                <a16:creationId xmlns:a16="http://schemas.microsoft.com/office/drawing/2014/main" id="{F1AF215A-2E66-471C-ABBB-8522B3F69D2E}"/>
              </a:ext>
            </a:extLst>
          </p:cNvPr>
          <p:cNvSpPr txBox="1"/>
          <p:nvPr/>
        </p:nvSpPr>
        <p:spPr>
          <a:xfrm>
            <a:off x="5863806" y="2402473"/>
            <a:ext cx="1303975" cy="338554"/>
          </a:xfrm>
          <a:prstGeom prst="rect">
            <a:avLst/>
          </a:prstGeom>
          <a:noFill/>
        </p:spPr>
        <p:txBody>
          <a:bodyPr wrap="square" rtlCol="0">
            <a:spAutoFit/>
          </a:bodyPr>
          <a:lstStyle/>
          <a:p>
            <a:r>
              <a:rPr lang="fr-FR" sz="1600" b="1" dirty="0">
                <a:solidFill>
                  <a:srgbClr val="2D8373"/>
                </a:solidFill>
                <a:latin typeface="Arial Rounded MT Bold" panose="020F0704030504030204" pitchFamily="34" charset="0"/>
              </a:rPr>
              <a:t>l'Incrément</a:t>
            </a:r>
            <a:endParaRPr lang="en-US" sz="1600" b="1" dirty="0">
              <a:solidFill>
                <a:srgbClr val="2D8373"/>
              </a:solidFill>
              <a:latin typeface="Arial Rounded MT Bold" panose="020F0704030504030204" pitchFamily="34" charset="0"/>
            </a:endParaRPr>
          </a:p>
        </p:txBody>
      </p:sp>
      <p:sp>
        <p:nvSpPr>
          <p:cNvPr id="63" name="Rectangle: Single Corner Rounded 62">
            <a:extLst>
              <a:ext uri="{FF2B5EF4-FFF2-40B4-BE49-F238E27FC236}">
                <a16:creationId xmlns:a16="http://schemas.microsoft.com/office/drawing/2014/main" id="{B63B42FA-B02F-4CE0-813F-1FB1A2ADAEF9}"/>
              </a:ext>
            </a:extLst>
          </p:cNvPr>
          <p:cNvSpPr/>
          <p:nvPr/>
        </p:nvSpPr>
        <p:spPr>
          <a:xfrm>
            <a:off x="5587974" y="3283281"/>
            <a:ext cx="1848905" cy="1587263"/>
          </a:xfrm>
          <a:prstGeom prst="round1Rect">
            <a:avLst>
              <a:gd name="adj" fmla="val 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Single Corner Rounded 63">
            <a:extLst>
              <a:ext uri="{FF2B5EF4-FFF2-40B4-BE49-F238E27FC236}">
                <a16:creationId xmlns:a16="http://schemas.microsoft.com/office/drawing/2014/main" id="{46A25627-FB38-450D-9048-D6FE7E8BD623}"/>
              </a:ext>
            </a:extLst>
          </p:cNvPr>
          <p:cNvSpPr/>
          <p:nvPr/>
        </p:nvSpPr>
        <p:spPr>
          <a:xfrm flipH="1">
            <a:off x="1723353" y="3283281"/>
            <a:ext cx="1848905" cy="1587263"/>
          </a:xfrm>
          <a:prstGeom prst="round1Rect">
            <a:avLst>
              <a:gd name="adj" fmla="val 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Single Corner Rounded 64">
            <a:extLst>
              <a:ext uri="{FF2B5EF4-FFF2-40B4-BE49-F238E27FC236}">
                <a16:creationId xmlns:a16="http://schemas.microsoft.com/office/drawing/2014/main" id="{4C737444-1DD2-4F81-AEDD-23D85752A59C}"/>
              </a:ext>
            </a:extLst>
          </p:cNvPr>
          <p:cNvSpPr/>
          <p:nvPr/>
        </p:nvSpPr>
        <p:spPr>
          <a:xfrm>
            <a:off x="3655666" y="3283281"/>
            <a:ext cx="1848905" cy="1587263"/>
          </a:xfrm>
          <a:prstGeom prst="round1Rect">
            <a:avLst>
              <a:gd name="adj" fmla="val 0"/>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014AE8F-E8DE-41FA-957A-8A6B32CD4255}"/>
              </a:ext>
            </a:extLst>
          </p:cNvPr>
          <p:cNvSpPr txBox="1"/>
          <p:nvPr/>
        </p:nvSpPr>
        <p:spPr>
          <a:xfrm>
            <a:off x="1786807" y="3323571"/>
            <a:ext cx="1719195" cy="1415772"/>
          </a:xfrm>
          <a:prstGeom prst="rect">
            <a:avLst/>
          </a:prstGeom>
          <a:noFill/>
        </p:spPr>
        <p:txBody>
          <a:bodyPr wrap="square" rtlCol="0">
            <a:spAutoFit/>
          </a:bodyPr>
          <a:lstStyle/>
          <a:p>
            <a:pPr algn="just"/>
            <a:r>
              <a:rPr lang="fr-FR" sz="1600" b="1" dirty="0">
                <a:solidFill>
                  <a:srgbClr val="81B0C5"/>
                </a:solidFill>
                <a:latin typeface="Arial Rounded MT Bold" panose="020F0704030504030204" pitchFamily="34" charset="0"/>
              </a:rPr>
              <a:t>Product Goal</a:t>
            </a:r>
          </a:p>
          <a:p>
            <a:pPr algn="just"/>
            <a:r>
              <a:rPr lang="fr-FR" dirty="0">
                <a:solidFill>
                  <a:srgbClr val="2D2D48"/>
                </a:solidFill>
                <a:latin typeface="Arial Rounded MT Bold" panose="020F0704030504030204" pitchFamily="34" charset="0"/>
              </a:rPr>
              <a:t>Il répond à la question: Pourquoi ce projet ? Quel est son but ?</a:t>
            </a:r>
          </a:p>
        </p:txBody>
      </p:sp>
      <p:sp>
        <p:nvSpPr>
          <p:cNvPr id="67" name="TextBox 66">
            <a:extLst>
              <a:ext uri="{FF2B5EF4-FFF2-40B4-BE49-F238E27FC236}">
                <a16:creationId xmlns:a16="http://schemas.microsoft.com/office/drawing/2014/main" id="{389FEFC8-838F-4316-A82B-0620F4206973}"/>
              </a:ext>
            </a:extLst>
          </p:cNvPr>
          <p:cNvSpPr txBox="1"/>
          <p:nvPr/>
        </p:nvSpPr>
        <p:spPr>
          <a:xfrm>
            <a:off x="3711782" y="3349430"/>
            <a:ext cx="1699042" cy="1415772"/>
          </a:xfrm>
          <a:prstGeom prst="rect">
            <a:avLst/>
          </a:prstGeom>
          <a:noFill/>
        </p:spPr>
        <p:txBody>
          <a:bodyPr wrap="square" rtlCol="0">
            <a:spAutoFit/>
          </a:bodyPr>
          <a:lstStyle/>
          <a:p>
            <a:pPr algn="just"/>
            <a:r>
              <a:rPr lang="fr-FR" sz="1600" b="1" dirty="0">
                <a:solidFill>
                  <a:srgbClr val="81B0C5"/>
                </a:solidFill>
                <a:latin typeface="Arial Rounded MT Bold" panose="020F0704030504030204" pitchFamily="34" charset="0"/>
              </a:rPr>
              <a:t>Sprint Goal</a:t>
            </a:r>
          </a:p>
          <a:p>
            <a:pPr algn="just"/>
            <a:r>
              <a:rPr lang="fr-FR" dirty="0">
                <a:solidFill>
                  <a:srgbClr val="2D2D48"/>
                </a:solidFill>
                <a:latin typeface="Arial Rounded MT Bold" panose="020F0704030504030204" pitchFamily="34" charset="0"/>
              </a:rPr>
              <a:t>C'est ce que le sprint devra produire comme incrément de valeur.</a:t>
            </a:r>
          </a:p>
        </p:txBody>
      </p:sp>
      <p:sp>
        <p:nvSpPr>
          <p:cNvPr id="68" name="TextBox 67">
            <a:extLst>
              <a:ext uri="{FF2B5EF4-FFF2-40B4-BE49-F238E27FC236}">
                <a16:creationId xmlns:a16="http://schemas.microsoft.com/office/drawing/2014/main" id="{2B6AD5A5-FC8B-46DD-89FD-28D92030604B}"/>
              </a:ext>
            </a:extLst>
          </p:cNvPr>
          <p:cNvSpPr txBox="1"/>
          <p:nvPr/>
        </p:nvSpPr>
        <p:spPr>
          <a:xfrm>
            <a:off x="5636756" y="3323571"/>
            <a:ext cx="1719195" cy="1446550"/>
          </a:xfrm>
          <a:prstGeom prst="rect">
            <a:avLst/>
          </a:prstGeom>
          <a:noFill/>
        </p:spPr>
        <p:txBody>
          <a:bodyPr wrap="square" rtlCol="0">
            <a:spAutoFit/>
          </a:bodyPr>
          <a:lstStyle/>
          <a:p>
            <a:pPr algn="just"/>
            <a:r>
              <a:rPr lang="fr-FR" sz="1600" b="1" dirty="0">
                <a:solidFill>
                  <a:srgbClr val="81B0C5"/>
                </a:solidFill>
                <a:latin typeface="Arial Rounded MT Bold" panose="020F0704030504030204" pitchFamily="34" charset="0"/>
              </a:rPr>
              <a:t>Definition Of Done</a:t>
            </a:r>
          </a:p>
          <a:p>
            <a:pPr algn="just"/>
            <a:r>
              <a:rPr lang="fr-FR" dirty="0">
                <a:solidFill>
                  <a:srgbClr val="2D2D48"/>
                </a:solidFill>
                <a:latin typeface="Arial Rounded MT Bold" panose="020F0704030504030204" pitchFamily="34" charset="0"/>
              </a:rPr>
              <a:t>Consiste à définir ce que signifie pour l'équipe le terme "terminé".</a:t>
            </a:r>
          </a:p>
        </p:txBody>
      </p:sp>
    </p:spTree>
    <p:extLst>
      <p:ext uri="{BB962C8B-B14F-4D97-AF65-F5344CB8AC3E}">
        <p14:creationId xmlns:p14="http://schemas.microsoft.com/office/powerpoint/2010/main" val="46630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p:bldP spid="59" grpId="0"/>
      <p:bldP spid="60" grpId="0"/>
      <p:bldP spid="63" grpId="0" animBg="1"/>
      <p:bldP spid="64" grpId="0" animBg="1"/>
      <p:bldP spid="65" grpId="0" animBg="1"/>
      <p:bldP spid="66" grpId="0"/>
      <p:bldP spid="67" grpId="0"/>
      <p:bldP spid="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2"/>
          <p:cNvSpPr txBox="1">
            <a:spLocks noGrp="1"/>
          </p:cNvSpPr>
          <p:nvPr>
            <p:ph type="title"/>
          </p:nvPr>
        </p:nvSpPr>
        <p:spPr>
          <a:xfrm>
            <a:off x="-408575" y="564720"/>
            <a:ext cx="5567695" cy="28576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2D2D48"/>
                </a:solidFill>
                <a:latin typeface="Arial Rounded MT Bold" panose="020F0704030504030204" pitchFamily="34" charset="0"/>
              </a:rPr>
              <a:t>LE</a:t>
            </a:r>
            <a:r>
              <a:rPr lang="en-US" sz="3200" dirty="0">
                <a:solidFill>
                  <a:srgbClr val="2D2D48"/>
                </a:solidFill>
                <a:latin typeface="Arial Rounded MT Bold" panose="020F0704030504030204" pitchFamily="34" charset="0"/>
              </a:rPr>
              <a:t> </a:t>
            </a:r>
            <a:r>
              <a:rPr lang="en-US" sz="3600" dirty="0">
                <a:solidFill>
                  <a:srgbClr val="2D2D48"/>
                </a:solidFill>
                <a:latin typeface="Arial Rounded MT Bold" panose="020F0704030504030204" pitchFamily="34" charset="0"/>
              </a:rPr>
              <a:t>PROCESSUS </a:t>
            </a:r>
            <a:br>
              <a:rPr lang="en-US" sz="3600" dirty="0">
                <a:solidFill>
                  <a:srgbClr val="2D2D48"/>
                </a:solidFill>
                <a:latin typeface="Arial Rounded MT Bold" panose="020F0704030504030204" pitchFamily="34" charset="0"/>
              </a:rPr>
            </a:br>
            <a:r>
              <a:rPr lang="en-US" sz="3600" dirty="0">
                <a:solidFill>
                  <a:srgbClr val="2D2D48"/>
                </a:solidFill>
                <a:latin typeface="Arial Rounded MT Bold" panose="020F0704030504030204" pitchFamily="34" charset="0"/>
              </a:rPr>
              <a:t>DE </a:t>
            </a:r>
            <a:r>
              <a:rPr lang="en-US" sz="3600" dirty="0">
                <a:solidFill>
                  <a:srgbClr val="FF0000"/>
                </a:solidFill>
                <a:latin typeface="Arial Rounded MT Bold" panose="020F0704030504030204" pitchFamily="34" charset="0"/>
              </a:rPr>
              <a:t>SCRUM</a:t>
            </a:r>
            <a:endParaRPr sz="3600" dirty="0">
              <a:solidFill>
                <a:srgbClr val="FF0000"/>
              </a:solidFill>
              <a:latin typeface="Arial Rounded MT Bold" panose="020F0704030504030204" pitchFamily="34" charset="0"/>
            </a:endParaRPr>
          </a:p>
        </p:txBody>
      </p:sp>
      <p:sp>
        <p:nvSpPr>
          <p:cNvPr id="2513" name="Google Shape;2513;p52"/>
          <p:cNvSpPr/>
          <p:nvPr/>
        </p:nvSpPr>
        <p:spPr>
          <a:xfrm>
            <a:off x="6085437" y="3193877"/>
            <a:ext cx="512177" cy="508640"/>
          </a:xfrm>
          <a:custGeom>
            <a:avLst/>
            <a:gdLst/>
            <a:ahLst/>
            <a:cxnLst/>
            <a:rect l="l" t="t" r="r" b="b"/>
            <a:pathLst>
              <a:path w="9122" h="9059" extrusionOk="0">
                <a:moveTo>
                  <a:pt x="4545" y="2881"/>
                </a:moveTo>
                <a:cubicBezTo>
                  <a:pt x="4710" y="2881"/>
                  <a:pt x="4889" y="2910"/>
                  <a:pt x="5054" y="2971"/>
                </a:cubicBezTo>
                <a:cubicBezTo>
                  <a:pt x="5923" y="3254"/>
                  <a:pt x="6386" y="4180"/>
                  <a:pt x="6102" y="5035"/>
                </a:cubicBezTo>
                <a:cubicBezTo>
                  <a:pt x="5966" y="5451"/>
                  <a:pt x="5682" y="5781"/>
                  <a:pt x="5295" y="5989"/>
                </a:cubicBezTo>
                <a:cubicBezTo>
                  <a:pt x="5064" y="6106"/>
                  <a:pt x="4814" y="6163"/>
                  <a:pt x="4562" y="6163"/>
                </a:cubicBezTo>
                <a:cubicBezTo>
                  <a:pt x="4386" y="6163"/>
                  <a:pt x="4210" y="6135"/>
                  <a:pt x="4038" y="6079"/>
                </a:cubicBezTo>
                <a:cubicBezTo>
                  <a:pt x="3618" y="5946"/>
                  <a:pt x="3288" y="5663"/>
                  <a:pt x="3094" y="5272"/>
                </a:cubicBezTo>
                <a:cubicBezTo>
                  <a:pt x="2886" y="4869"/>
                  <a:pt x="2857" y="4435"/>
                  <a:pt x="2990" y="4015"/>
                </a:cubicBezTo>
                <a:cubicBezTo>
                  <a:pt x="3127" y="3599"/>
                  <a:pt x="3425" y="3269"/>
                  <a:pt x="3812" y="3060"/>
                </a:cubicBezTo>
                <a:cubicBezTo>
                  <a:pt x="4038" y="2938"/>
                  <a:pt x="4293" y="2881"/>
                  <a:pt x="4545" y="2881"/>
                </a:cubicBezTo>
                <a:close/>
                <a:moveTo>
                  <a:pt x="4555" y="2669"/>
                </a:moveTo>
                <a:cubicBezTo>
                  <a:pt x="3770" y="2669"/>
                  <a:pt x="3033" y="3161"/>
                  <a:pt x="2782" y="3943"/>
                </a:cubicBezTo>
                <a:cubicBezTo>
                  <a:pt x="2466" y="4913"/>
                  <a:pt x="2990" y="5975"/>
                  <a:pt x="3977" y="6291"/>
                </a:cubicBezTo>
                <a:cubicBezTo>
                  <a:pt x="4157" y="6348"/>
                  <a:pt x="4351" y="6381"/>
                  <a:pt x="4545" y="6381"/>
                </a:cubicBezTo>
                <a:cubicBezTo>
                  <a:pt x="4846" y="6381"/>
                  <a:pt x="5130" y="6320"/>
                  <a:pt x="5384" y="6187"/>
                </a:cubicBezTo>
                <a:cubicBezTo>
                  <a:pt x="5833" y="5961"/>
                  <a:pt x="6160" y="5573"/>
                  <a:pt x="6311" y="5110"/>
                </a:cubicBezTo>
                <a:cubicBezTo>
                  <a:pt x="6476" y="4629"/>
                  <a:pt x="6429" y="4123"/>
                  <a:pt x="6206" y="3689"/>
                </a:cubicBezTo>
                <a:cubicBezTo>
                  <a:pt x="5980" y="3240"/>
                  <a:pt x="5593" y="2910"/>
                  <a:pt x="5130" y="2759"/>
                </a:cubicBezTo>
                <a:cubicBezTo>
                  <a:pt x="4939" y="2698"/>
                  <a:pt x="4746" y="2669"/>
                  <a:pt x="4555" y="2669"/>
                </a:cubicBezTo>
                <a:close/>
                <a:moveTo>
                  <a:pt x="5551" y="223"/>
                </a:moveTo>
                <a:cubicBezTo>
                  <a:pt x="5570" y="223"/>
                  <a:pt x="5589" y="226"/>
                  <a:pt x="5607" y="232"/>
                </a:cubicBezTo>
                <a:lnTo>
                  <a:pt x="6221" y="426"/>
                </a:lnTo>
                <a:cubicBezTo>
                  <a:pt x="6325" y="458"/>
                  <a:pt x="6386" y="576"/>
                  <a:pt x="6357" y="666"/>
                </a:cubicBezTo>
                <a:lnTo>
                  <a:pt x="6070" y="1503"/>
                </a:lnTo>
                <a:cubicBezTo>
                  <a:pt x="6056" y="1564"/>
                  <a:pt x="6088" y="1610"/>
                  <a:pt x="6131" y="1639"/>
                </a:cubicBezTo>
                <a:cubicBezTo>
                  <a:pt x="6537" y="1862"/>
                  <a:pt x="6878" y="2163"/>
                  <a:pt x="7165" y="2522"/>
                </a:cubicBezTo>
                <a:cubicBezTo>
                  <a:pt x="7183" y="2550"/>
                  <a:pt x="7215" y="2566"/>
                  <a:pt x="7247" y="2566"/>
                </a:cubicBezTo>
                <a:cubicBezTo>
                  <a:pt x="7265" y="2566"/>
                  <a:pt x="7282" y="2561"/>
                  <a:pt x="7298" y="2551"/>
                </a:cubicBezTo>
                <a:lnTo>
                  <a:pt x="8091" y="2163"/>
                </a:lnTo>
                <a:cubicBezTo>
                  <a:pt x="8119" y="2144"/>
                  <a:pt x="8148" y="2135"/>
                  <a:pt x="8178" y="2135"/>
                </a:cubicBezTo>
                <a:cubicBezTo>
                  <a:pt x="8242" y="2135"/>
                  <a:pt x="8304" y="2177"/>
                  <a:pt x="8346" y="2238"/>
                </a:cubicBezTo>
                <a:lnTo>
                  <a:pt x="8629" y="2820"/>
                </a:lnTo>
                <a:cubicBezTo>
                  <a:pt x="8672" y="2910"/>
                  <a:pt x="8644" y="3028"/>
                  <a:pt x="8554" y="3075"/>
                </a:cubicBezTo>
                <a:lnTo>
                  <a:pt x="7761" y="3477"/>
                </a:lnTo>
                <a:cubicBezTo>
                  <a:pt x="7718" y="3495"/>
                  <a:pt x="7685" y="3552"/>
                  <a:pt x="7703" y="3599"/>
                </a:cubicBezTo>
                <a:cubicBezTo>
                  <a:pt x="7836" y="4048"/>
                  <a:pt x="7865" y="4496"/>
                  <a:pt x="7807" y="4959"/>
                </a:cubicBezTo>
                <a:cubicBezTo>
                  <a:pt x="7807" y="5002"/>
                  <a:pt x="7836" y="5063"/>
                  <a:pt x="7883" y="5078"/>
                </a:cubicBezTo>
                <a:lnTo>
                  <a:pt x="8719" y="5347"/>
                </a:lnTo>
                <a:cubicBezTo>
                  <a:pt x="8823" y="5379"/>
                  <a:pt x="8884" y="5498"/>
                  <a:pt x="8838" y="5587"/>
                </a:cubicBezTo>
                <a:lnTo>
                  <a:pt x="8644" y="6201"/>
                </a:lnTo>
                <a:cubicBezTo>
                  <a:pt x="8622" y="6281"/>
                  <a:pt x="8555" y="6336"/>
                  <a:pt x="8477" y="6336"/>
                </a:cubicBezTo>
                <a:cubicBezTo>
                  <a:pt x="8453" y="6336"/>
                  <a:pt x="8428" y="6331"/>
                  <a:pt x="8403" y="6320"/>
                </a:cubicBezTo>
                <a:lnTo>
                  <a:pt x="7567" y="6050"/>
                </a:lnTo>
                <a:cubicBezTo>
                  <a:pt x="7559" y="6048"/>
                  <a:pt x="7551" y="6047"/>
                  <a:pt x="7543" y="6047"/>
                </a:cubicBezTo>
                <a:cubicBezTo>
                  <a:pt x="7503" y="6047"/>
                  <a:pt x="7458" y="6073"/>
                  <a:pt x="7434" y="6111"/>
                </a:cubicBezTo>
                <a:cubicBezTo>
                  <a:pt x="7208" y="6513"/>
                  <a:pt x="6924" y="6858"/>
                  <a:pt x="6551" y="7142"/>
                </a:cubicBezTo>
                <a:cubicBezTo>
                  <a:pt x="6504" y="7174"/>
                  <a:pt x="6490" y="7231"/>
                  <a:pt x="6519" y="7278"/>
                </a:cubicBezTo>
                <a:lnTo>
                  <a:pt x="6910" y="8053"/>
                </a:lnTo>
                <a:cubicBezTo>
                  <a:pt x="6967" y="8161"/>
                  <a:pt x="6924" y="8265"/>
                  <a:pt x="6835" y="8323"/>
                </a:cubicBezTo>
                <a:lnTo>
                  <a:pt x="6250" y="8610"/>
                </a:lnTo>
                <a:cubicBezTo>
                  <a:pt x="6224" y="8627"/>
                  <a:pt x="6198" y="8634"/>
                  <a:pt x="6172" y="8634"/>
                </a:cubicBezTo>
                <a:cubicBezTo>
                  <a:pt x="6153" y="8634"/>
                  <a:pt x="6135" y="8630"/>
                  <a:pt x="6117" y="8624"/>
                </a:cubicBezTo>
                <a:cubicBezTo>
                  <a:pt x="6056" y="8610"/>
                  <a:pt x="6027" y="8577"/>
                  <a:pt x="5998" y="8520"/>
                </a:cubicBezTo>
                <a:lnTo>
                  <a:pt x="5607" y="7741"/>
                </a:lnTo>
                <a:cubicBezTo>
                  <a:pt x="5583" y="7703"/>
                  <a:pt x="5538" y="7676"/>
                  <a:pt x="5498" y="7676"/>
                </a:cubicBezTo>
                <a:cubicBezTo>
                  <a:pt x="5490" y="7676"/>
                  <a:pt x="5482" y="7678"/>
                  <a:pt x="5474" y="7680"/>
                </a:cubicBezTo>
                <a:cubicBezTo>
                  <a:pt x="5173" y="7772"/>
                  <a:pt x="4872" y="7815"/>
                  <a:pt x="4567" y="7815"/>
                </a:cubicBezTo>
                <a:cubicBezTo>
                  <a:pt x="4417" y="7815"/>
                  <a:pt x="4266" y="7804"/>
                  <a:pt x="4114" y="7784"/>
                </a:cubicBezTo>
                <a:cubicBezTo>
                  <a:pt x="4067" y="7784"/>
                  <a:pt x="4006" y="7816"/>
                  <a:pt x="3992" y="7860"/>
                </a:cubicBezTo>
                <a:lnTo>
                  <a:pt x="3723" y="8699"/>
                </a:lnTo>
                <a:cubicBezTo>
                  <a:pt x="3708" y="8743"/>
                  <a:pt x="3679" y="8789"/>
                  <a:pt x="3633" y="8818"/>
                </a:cubicBezTo>
                <a:cubicBezTo>
                  <a:pt x="3611" y="8825"/>
                  <a:pt x="3585" y="8829"/>
                  <a:pt x="3559" y="8829"/>
                </a:cubicBezTo>
                <a:cubicBezTo>
                  <a:pt x="3533" y="8829"/>
                  <a:pt x="3507" y="8825"/>
                  <a:pt x="3486" y="8818"/>
                </a:cubicBezTo>
                <a:lnTo>
                  <a:pt x="2872" y="8624"/>
                </a:lnTo>
                <a:cubicBezTo>
                  <a:pt x="2825" y="8610"/>
                  <a:pt x="2782" y="8577"/>
                  <a:pt x="2750" y="8534"/>
                </a:cubicBezTo>
                <a:cubicBezTo>
                  <a:pt x="2735" y="8473"/>
                  <a:pt x="2735" y="8430"/>
                  <a:pt x="2750" y="8384"/>
                </a:cubicBezTo>
                <a:lnTo>
                  <a:pt x="3019" y="7547"/>
                </a:lnTo>
                <a:cubicBezTo>
                  <a:pt x="3037" y="7486"/>
                  <a:pt x="3019" y="7443"/>
                  <a:pt x="2962" y="7411"/>
                </a:cubicBezTo>
                <a:cubicBezTo>
                  <a:pt x="2556" y="7188"/>
                  <a:pt x="2211" y="6887"/>
                  <a:pt x="1928" y="6528"/>
                </a:cubicBezTo>
                <a:cubicBezTo>
                  <a:pt x="1913" y="6499"/>
                  <a:pt x="1885" y="6485"/>
                  <a:pt x="1852" y="6485"/>
                </a:cubicBezTo>
                <a:cubicBezTo>
                  <a:pt x="1824" y="6485"/>
                  <a:pt x="1809" y="6485"/>
                  <a:pt x="1795" y="6499"/>
                </a:cubicBezTo>
                <a:lnTo>
                  <a:pt x="1016" y="6887"/>
                </a:lnTo>
                <a:cubicBezTo>
                  <a:pt x="983" y="6906"/>
                  <a:pt x="949" y="6915"/>
                  <a:pt x="917" y="6915"/>
                </a:cubicBezTo>
                <a:cubicBezTo>
                  <a:pt x="851" y="6915"/>
                  <a:pt x="793" y="6876"/>
                  <a:pt x="761" y="6815"/>
                </a:cubicBezTo>
                <a:lnTo>
                  <a:pt x="463" y="6230"/>
                </a:lnTo>
                <a:cubicBezTo>
                  <a:pt x="449" y="6187"/>
                  <a:pt x="435" y="6140"/>
                  <a:pt x="449" y="6097"/>
                </a:cubicBezTo>
                <a:cubicBezTo>
                  <a:pt x="463" y="6036"/>
                  <a:pt x="506" y="6007"/>
                  <a:pt x="553" y="5975"/>
                </a:cubicBezTo>
                <a:lnTo>
                  <a:pt x="1332" y="5587"/>
                </a:lnTo>
                <a:cubicBezTo>
                  <a:pt x="1375" y="5559"/>
                  <a:pt x="1404" y="5498"/>
                  <a:pt x="1389" y="5451"/>
                </a:cubicBezTo>
                <a:cubicBezTo>
                  <a:pt x="1257" y="5002"/>
                  <a:pt x="1224" y="4554"/>
                  <a:pt x="1285" y="4091"/>
                </a:cubicBezTo>
                <a:cubicBezTo>
                  <a:pt x="1285" y="4048"/>
                  <a:pt x="1257" y="3986"/>
                  <a:pt x="1210" y="3972"/>
                </a:cubicBezTo>
                <a:lnTo>
                  <a:pt x="373" y="3703"/>
                </a:lnTo>
                <a:cubicBezTo>
                  <a:pt x="327" y="3689"/>
                  <a:pt x="284" y="3642"/>
                  <a:pt x="269" y="3599"/>
                </a:cubicBezTo>
                <a:cubicBezTo>
                  <a:pt x="237" y="3552"/>
                  <a:pt x="237" y="3509"/>
                  <a:pt x="255" y="3462"/>
                </a:cubicBezTo>
                <a:lnTo>
                  <a:pt x="449" y="2849"/>
                </a:lnTo>
                <a:cubicBezTo>
                  <a:pt x="463" y="2791"/>
                  <a:pt x="506" y="2759"/>
                  <a:pt x="553" y="2730"/>
                </a:cubicBezTo>
                <a:cubicBezTo>
                  <a:pt x="578" y="2722"/>
                  <a:pt x="604" y="2714"/>
                  <a:pt x="630" y="2714"/>
                </a:cubicBezTo>
                <a:cubicBezTo>
                  <a:pt x="649" y="2714"/>
                  <a:pt x="668" y="2718"/>
                  <a:pt x="686" y="2730"/>
                </a:cubicBezTo>
                <a:lnTo>
                  <a:pt x="1526" y="2999"/>
                </a:lnTo>
                <a:cubicBezTo>
                  <a:pt x="1536" y="3002"/>
                  <a:pt x="1546" y="3003"/>
                  <a:pt x="1555" y="3003"/>
                </a:cubicBezTo>
                <a:cubicBezTo>
                  <a:pt x="1599" y="3003"/>
                  <a:pt x="1635" y="2977"/>
                  <a:pt x="1659" y="2938"/>
                </a:cubicBezTo>
                <a:cubicBezTo>
                  <a:pt x="1885" y="2536"/>
                  <a:pt x="2183" y="2192"/>
                  <a:pt x="2542" y="1908"/>
                </a:cubicBezTo>
                <a:cubicBezTo>
                  <a:pt x="2588" y="1879"/>
                  <a:pt x="2603" y="1818"/>
                  <a:pt x="2570" y="1772"/>
                </a:cubicBezTo>
                <a:lnTo>
                  <a:pt x="2183" y="996"/>
                </a:lnTo>
                <a:cubicBezTo>
                  <a:pt x="2154" y="950"/>
                  <a:pt x="2154" y="892"/>
                  <a:pt x="2168" y="846"/>
                </a:cubicBezTo>
                <a:cubicBezTo>
                  <a:pt x="2183" y="803"/>
                  <a:pt x="2211" y="756"/>
                  <a:pt x="2258" y="727"/>
                </a:cubicBezTo>
                <a:lnTo>
                  <a:pt x="2839" y="444"/>
                </a:lnTo>
                <a:cubicBezTo>
                  <a:pt x="2867" y="429"/>
                  <a:pt x="2898" y="422"/>
                  <a:pt x="2928" y="422"/>
                </a:cubicBezTo>
                <a:cubicBezTo>
                  <a:pt x="2997" y="422"/>
                  <a:pt x="3065" y="459"/>
                  <a:pt x="3094" y="533"/>
                </a:cubicBezTo>
                <a:lnTo>
                  <a:pt x="3500" y="1309"/>
                </a:lnTo>
                <a:cubicBezTo>
                  <a:pt x="3512" y="1347"/>
                  <a:pt x="3555" y="1373"/>
                  <a:pt x="3594" y="1373"/>
                </a:cubicBezTo>
                <a:cubicBezTo>
                  <a:pt x="3603" y="1373"/>
                  <a:pt x="3611" y="1372"/>
                  <a:pt x="3618" y="1370"/>
                </a:cubicBezTo>
                <a:cubicBezTo>
                  <a:pt x="3919" y="1278"/>
                  <a:pt x="4220" y="1235"/>
                  <a:pt x="4526" y="1235"/>
                </a:cubicBezTo>
                <a:cubicBezTo>
                  <a:pt x="4676" y="1235"/>
                  <a:pt x="4826" y="1246"/>
                  <a:pt x="4979" y="1266"/>
                </a:cubicBezTo>
                <a:cubicBezTo>
                  <a:pt x="5040" y="1266"/>
                  <a:pt x="5083" y="1233"/>
                  <a:pt x="5101" y="1190"/>
                </a:cubicBezTo>
                <a:lnTo>
                  <a:pt x="5370" y="354"/>
                </a:lnTo>
                <a:cubicBezTo>
                  <a:pt x="5404" y="268"/>
                  <a:pt x="5478" y="223"/>
                  <a:pt x="5551" y="223"/>
                </a:cubicBezTo>
                <a:close/>
                <a:moveTo>
                  <a:pt x="5552" y="1"/>
                </a:moveTo>
                <a:cubicBezTo>
                  <a:pt x="5382" y="1"/>
                  <a:pt x="5218" y="110"/>
                  <a:pt x="5158" y="279"/>
                </a:cubicBezTo>
                <a:lnTo>
                  <a:pt x="4921" y="1025"/>
                </a:lnTo>
                <a:cubicBezTo>
                  <a:pt x="4809" y="1014"/>
                  <a:pt x="4697" y="1009"/>
                  <a:pt x="4585" y="1009"/>
                </a:cubicBezTo>
                <a:cubicBezTo>
                  <a:pt x="4269" y="1009"/>
                  <a:pt x="3958" y="1052"/>
                  <a:pt x="3647" y="1129"/>
                </a:cubicBezTo>
                <a:lnTo>
                  <a:pt x="3288" y="426"/>
                </a:lnTo>
                <a:cubicBezTo>
                  <a:pt x="3216" y="280"/>
                  <a:pt x="3078" y="200"/>
                  <a:pt x="2930" y="200"/>
                </a:cubicBezTo>
                <a:cubicBezTo>
                  <a:pt x="2866" y="200"/>
                  <a:pt x="2799" y="215"/>
                  <a:pt x="2735" y="246"/>
                </a:cubicBezTo>
                <a:lnTo>
                  <a:pt x="2168" y="533"/>
                </a:lnTo>
                <a:cubicBezTo>
                  <a:pt x="2064" y="591"/>
                  <a:pt x="1989" y="666"/>
                  <a:pt x="1960" y="770"/>
                </a:cubicBezTo>
                <a:cubicBezTo>
                  <a:pt x="1928" y="874"/>
                  <a:pt x="1928" y="996"/>
                  <a:pt x="1989" y="1086"/>
                </a:cubicBezTo>
                <a:lnTo>
                  <a:pt x="2333" y="1790"/>
                </a:lnTo>
                <a:cubicBezTo>
                  <a:pt x="2003" y="2059"/>
                  <a:pt x="1734" y="2386"/>
                  <a:pt x="1511" y="2759"/>
                </a:cubicBezTo>
                <a:lnTo>
                  <a:pt x="761" y="2508"/>
                </a:lnTo>
                <a:cubicBezTo>
                  <a:pt x="723" y="2496"/>
                  <a:pt x="683" y="2490"/>
                  <a:pt x="643" y="2490"/>
                </a:cubicBezTo>
                <a:cubicBezTo>
                  <a:pt x="574" y="2490"/>
                  <a:pt x="506" y="2507"/>
                  <a:pt x="449" y="2536"/>
                </a:cubicBezTo>
                <a:cubicBezTo>
                  <a:pt x="345" y="2579"/>
                  <a:pt x="269" y="2669"/>
                  <a:pt x="237" y="2777"/>
                </a:cubicBezTo>
                <a:lnTo>
                  <a:pt x="43" y="3387"/>
                </a:lnTo>
                <a:cubicBezTo>
                  <a:pt x="0" y="3495"/>
                  <a:pt x="15" y="3613"/>
                  <a:pt x="58" y="3703"/>
                </a:cubicBezTo>
                <a:cubicBezTo>
                  <a:pt x="119" y="3807"/>
                  <a:pt x="194" y="3882"/>
                  <a:pt x="298" y="3911"/>
                </a:cubicBezTo>
                <a:lnTo>
                  <a:pt x="1063" y="4152"/>
                </a:lnTo>
                <a:cubicBezTo>
                  <a:pt x="1016" y="4586"/>
                  <a:pt x="1045" y="5002"/>
                  <a:pt x="1152" y="5422"/>
                </a:cubicBezTo>
                <a:lnTo>
                  <a:pt x="449" y="5781"/>
                </a:lnTo>
                <a:cubicBezTo>
                  <a:pt x="345" y="5828"/>
                  <a:pt x="284" y="5918"/>
                  <a:pt x="237" y="6022"/>
                </a:cubicBezTo>
                <a:cubicBezTo>
                  <a:pt x="208" y="6126"/>
                  <a:pt x="223" y="6230"/>
                  <a:pt x="269" y="6334"/>
                </a:cubicBezTo>
                <a:lnTo>
                  <a:pt x="553" y="6905"/>
                </a:lnTo>
                <a:cubicBezTo>
                  <a:pt x="628" y="7055"/>
                  <a:pt x="781" y="7136"/>
                  <a:pt x="934" y="7136"/>
                </a:cubicBezTo>
                <a:cubicBezTo>
                  <a:pt x="993" y="7136"/>
                  <a:pt x="1052" y="7124"/>
                  <a:pt x="1106" y="7099"/>
                </a:cubicBezTo>
                <a:lnTo>
                  <a:pt x="1824" y="6740"/>
                </a:lnTo>
                <a:cubicBezTo>
                  <a:pt x="2093" y="7066"/>
                  <a:pt x="2409" y="7353"/>
                  <a:pt x="2782" y="7562"/>
                </a:cubicBezTo>
                <a:lnTo>
                  <a:pt x="2542" y="8308"/>
                </a:lnTo>
                <a:cubicBezTo>
                  <a:pt x="2466" y="8534"/>
                  <a:pt x="2588" y="8757"/>
                  <a:pt x="2796" y="8832"/>
                </a:cubicBezTo>
                <a:lnTo>
                  <a:pt x="3410" y="9026"/>
                </a:lnTo>
                <a:cubicBezTo>
                  <a:pt x="3453" y="9040"/>
                  <a:pt x="3500" y="9058"/>
                  <a:pt x="3543" y="9058"/>
                </a:cubicBezTo>
                <a:cubicBezTo>
                  <a:pt x="3604" y="9058"/>
                  <a:pt x="3665" y="9040"/>
                  <a:pt x="3723" y="9012"/>
                </a:cubicBezTo>
                <a:cubicBezTo>
                  <a:pt x="3827" y="8951"/>
                  <a:pt x="3902" y="8879"/>
                  <a:pt x="3934" y="8771"/>
                </a:cubicBezTo>
                <a:lnTo>
                  <a:pt x="4171" y="8025"/>
                </a:lnTo>
                <a:cubicBezTo>
                  <a:pt x="4286" y="8037"/>
                  <a:pt x="4399" y="8043"/>
                  <a:pt x="4512" y="8043"/>
                </a:cubicBezTo>
                <a:cubicBezTo>
                  <a:pt x="4826" y="8043"/>
                  <a:pt x="5135" y="7997"/>
                  <a:pt x="5442" y="7921"/>
                </a:cubicBezTo>
                <a:lnTo>
                  <a:pt x="5801" y="8624"/>
                </a:lnTo>
                <a:cubicBezTo>
                  <a:pt x="5847" y="8728"/>
                  <a:pt x="5937" y="8804"/>
                  <a:pt x="6041" y="8832"/>
                </a:cubicBezTo>
                <a:cubicBezTo>
                  <a:pt x="6084" y="8844"/>
                  <a:pt x="6131" y="8851"/>
                  <a:pt x="6176" y="8851"/>
                </a:cubicBezTo>
                <a:cubicBezTo>
                  <a:pt x="6241" y="8851"/>
                  <a:pt x="6305" y="8837"/>
                  <a:pt x="6357" y="8804"/>
                </a:cubicBezTo>
                <a:lnTo>
                  <a:pt x="6939" y="8520"/>
                </a:lnTo>
                <a:cubicBezTo>
                  <a:pt x="7133" y="8412"/>
                  <a:pt x="7222" y="8161"/>
                  <a:pt x="7118" y="7964"/>
                </a:cubicBezTo>
                <a:lnTo>
                  <a:pt x="6759" y="7264"/>
                </a:lnTo>
                <a:cubicBezTo>
                  <a:pt x="7089" y="6994"/>
                  <a:pt x="7373" y="6664"/>
                  <a:pt x="7581" y="6291"/>
                </a:cubicBezTo>
                <a:lnTo>
                  <a:pt x="8331" y="6546"/>
                </a:lnTo>
                <a:cubicBezTo>
                  <a:pt x="8369" y="6556"/>
                  <a:pt x="8407" y="6560"/>
                  <a:pt x="8445" y="6560"/>
                </a:cubicBezTo>
                <a:cubicBezTo>
                  <a:pt x="8627" y="6560"/>
                  <a:pt x="8792" y="6449"/>
                  <a:pt x="8852" y="6277"/>
                </a:cubicBezTo>
                <a:lnTo>
                  <a:pt x="9064" y="5663"/>
                </a:lnTo>
                <a:cubicBezTo>
                  <a:pt x="9121" y="5437"/>
                  <a:pt x="9003" y="5214"/>
                  <a:pt x="8794" y="5139"/>
                </a:cubicBezTo>
                <a:lnTo>
                  <a:pt x="8044" y="4898"/>
                </a:lnTo>
                <a:cubicBezTo>
                  <a:pt x="8091" y="4464"/>
                  <a:pt x="8062" y="4048"/>
                  <a:pt x="7940" y="3628"/>
                </a:cubicBezTo>
                <a:lnTo>
                  <a:pt x="8644" y="3269"/>
                </a:lnTo>
                <a:cubicBezTo>
                  <a:pt x="8852" y="3164"/>
                  <a:pt x="8927" y="2924"/>
                  <a:pt x="8823" y="2716"/>
                </a:cubicBezTo>
                <a:lnTo>
                  <a:pt x="8540" y="2149"/>
                </a:lnTo>
                <a:cubicBezTo>
                  <a:pt x="8465" y="1996"/>
                  <a:pt x="8311" y="1914"/>
                  <a:pt x="8158" y="1914"/>
                </a:cubicBezTo>
                <a:cubicBezTo>
                  <a:pt x="8100" y="1914"/>
                  <a:pt x="8041" y="1926"/>
                  <a:pt x="7987" y="1951"/>
                </a:cubicBezTo>
                <a:lnTo>
                  <a:pt x="7283" y="2310"/>
                </a:lnTo>
                <a:cubicBezTo>
                  <a:pt x="7014" y="1984"/>
                  <a:pt x="6684" y="1700"/>
                  <a:pt x="6311" y="1488"/>
                </a:cubicBezTo>
                <a:lnTo>
                  <a:pt x="6565" y="742"/>
                </a:lnTo>
                <a:cubicBezTo>
                  <a:pt x="6626" y="515"/>
                  <a:pt x="6519" y="293"/>
                  <a:pt x="6296" y="218"/>
                </a:cubicBezTo>
                <a:lnTo>
                  <a:pt x="5682" y="24"/>
                </a:lnTo>
                <a:cubicBezTo>
                  <a:pt x="5640" y="8"/>
                  <a:pt x="5596" y="1"/>
                  <a:pt x="5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14" name="Google Shape;2514;p52"/>
          <p:cNvGrpSpPr/>
          <p:nvPr/>
        </p:nvGrpSpPr>
        <p:grpSpPr>
          <a:xfrm flipH="1">
            <a:off x="7005262" y="460388"/>
            <a:ext cx="1216765" cy="932943"/>
            <a:chOff x="2069125" y="2639225"/>
            <a:chExt cx="826775" cy="623250"/>
          </a:xfrm>
        </p:grpSpPr>
        <p:sp>
          <p:nvSpPr>
            <p:cNvPr id="2515" name="Google Shape;2515;p52"/>
            <p:cNvSpPr/>
            <p:nvPr/>
          </p:nvSpPr>
          <p:spPr>
            <a:xfrm>
              <a:off x="2402325" y="2845375"/>
              <a:ext cx="320825" cy="299175"/>
            </a:xfrm>
            <a:custGeom>
              <a:avLst/>
              <a:gdLst/>
              <a:ahLst/>
              <a:cxnLst/>
              <a:rect l="l" t="t" r="r" b="b"/>
              <a:pathLst>
                <a:path w="12833" h="11967" extrusionOk="0">
                  <a:moveTo>
                    <a:pt x="6419" y="0"/>
                  </a:moveTo>
                  <a:cubicBezTo>
                    <a:pt x="3507" y="0"/>
                    <a:pt x="956" y="2107"/>
                    <a:pt x="506" y="5079"/>
                  </a:cubicBezTo>
                  <a:cubicBezTo>
                    <a:pt x="0" y="8338"/>
                    <a:pt x="2244" y="11389"/>
                    <a:pt x="5503" y="11899"/>
                  </a:cubicBezTo>
                  <a:cubicBezTo>
                    <a:pt x="5805" y="11945"/>
                    <a:pt x="6105" y="11967"/>
                    <a:pt x="6401" y="11967"/>
                  </a:cubicBezTo>
                  <a:cubicBezTo>
                    <a:pt x="9308" y="11967"/>
                    <a:pt x="11877" y="9846"/>
                    <a:pt x="12323" y="6888"/>
                  </a:cubicBezTo>
                  <a:cubicBezTo>
                    <a:pt x="12833" y="3629"/>
                    <a:pt x="10589" y="578"/>
                    <a:pt x="7326" y="68"/>
                  </a:cubicBezTo>
                  <a:cubicBezTo>
                    <a:pt x="7021" y="22"/>
                    <a:pt x="6718" y="0"/>
                    <a:pt x="6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52"/>
            <p:cNvSpPr/>
            <p:nvPr/>
          </p:nvSpPr>
          <p:spPr>
            <a:xfrm>
              <a:off x="2399275" y="2842700"/>
              <a:ext cx="326475" cy="304650"/>
            </a:xfrm>
            <a:custGeom>
              <a:avLst/>
              <a:gdLst/>
              <a:ahLst/>
              <a:cxnLst/>
              <a:rect l="l" t="t" r="r" b="b"/>
              <a:pathLst>
                <a:path w="13059" h="12186" extrusionOk="0">
                  <a:moveTo>
                    <a:pt x="6537" y="222"/>
                  </a:moveTo>
                  <a:cubicBezTo>
                    <a:pt x="6820" y="222"/>
                    <a:pt x="7122" y="236"/>
                    <a:pt x="7420" y="294"/>
                  </a:cubicBezTo>
                  <a:cubicBezTo>
                    <a:pt x="10621" y="775"/>
                    <a:pt x="12833" y="3779"/>
                    <a:pt x="12341" y="6981"/>
                  </a:cubicBezTo>
                  <a:cubicBezTo>
                    <a:pt x="11892" y="9881"/>
                    <a:pt x="9385" y="11956"/>
                    <a:pt x="6537" y="11956"/>
                  </a:cubicBezTo>
                  <a:cubicBezTo>
                    <a:pt x="6241" y="11956"/>
                    <a:pt x="5941" y="11934"/>
                    <a:pt x="5639" y="11888"/>
                  </a:cubicBezTo>
                  <a:cubicBezTo>
                    <a:pt x="2441" y="11392"/>
                    <a:pt x="241" y="8402"/>
                    <a:pt x="736" y="5200"/>
                  </a:cubicBezTo>
                  <a:cubicBezTo>
                    <a:pt x="1185" y="2300"/>
                    <a:pt x="3679" y="222"/>
                    <a:pt x="6537" y="222"/>
                  </a:cubicBezTo>
                  <a:close/>
                  <a:moveTo>
                    <a:pt x="6539" y="0"/>
                  </a:moveTo>
                  <a:cubicBezTo>
                    <a:pt x="3582" y="0"/>
                    <a:pt x="972" y="2163"/>
                    <a:pt x="510" y="5172"/>
                  </a:cubicBezTo>
                  <a:cubicBezTo>
                    <a:pt x="0" y="8492"/>
                    <a:pt x="2290" y="11600"/>
                    <a:pt x="5611" y="12110"/>
                  </a:cubicBezTo>
                  <a:cubicBezTo>
                    <a:pt x="5923" y="12157"/>
                    <a:pt x="6239" y="12186"/>
                    <a:pt x="6537" y="12186"/>
                  </a:cubicBezTo>
                  <a:cubicBezTo>
                    <a:pt x="9498" y="12186"/>
                    <a:pt x="12086" y="10017"/>
                    <a:pt x="12549" y="7010"/>
                  </a:cubicBezTo>
                  <a:cubicBezTo>
                    <a:pt x="13059" y="3689"/>
                    <a:pt x="10787" y="581"/>
                    <a:pt x="7466" y="71"/>
                  </a:cubicBezTo>
                  <a:cubicBezTo>
                    <a:pt x="7155" y="23"/>
                    <a:pt x="6845" y="0"/>
                    <a:pt x="6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52"/>
            <p:cNvSpPr/>
            <p:nvPr/>
          </p:nvSpPr>
          <p:spPr>
            <a:xfrm>
              <a:off x="2417650" y="2836400"/>
              <a:ext cx="320400" cy="298925"/>
            </a:xfrm>
            <a:custGeom>
              <a:avLst/>
              <a:gdLst/>
              <a:ahLst/>
              <a:cxnLst/>
              <a:rect l="l" t="t" r="r" b="b"/>
              <a:pathLst>
                <a:path w="12816" h="11957" extrusionOk="0">
                  <a:moveTo>
                    <a:pt x="6409" y="0"/>
                  </a:moveTo>
                  <a:cubicBezTo>
                    <a:pt x="3507" y="0"/>
                    <a:pt x="955" y="2107"/>
                    <a:pt x="493" y="5079"/>
                  </a:cubicBezTo>
                  <a:cubicBezTo>
                    <a:pt x="1" y="8338"/>
                    <a:pt x="2226" y="11389"/>
                    <a:pt x="5504" y="11885"/>
                  </a:cubicBezTo>
                  <a:cubicBezTo>
                    <a:pt x="5813" y="11933"/>
                    <a:pt x="6120" y="11956"/>
                    <a:pt x="6424" y="11956"/>
                  </a:cubicBezTo>
                  <a:cubicBezTo>
                    <a:pt x="9319" y="11956"/>
                    <a:pt x="11861" y="9838"/>
                    <a:pt x="12309" y="6888"/>
                  </a:cubicBezTo>
                  <a:cubicBezTo>
                    <a:pt x="12816" y="3629"/>
                    <a:pt x="10572" y="578"/>
                    <a:pt x="7313" y="68"/>
                  </a:cubicBezTo>
                  <a:cubicBezTo>
                    <a:pt x="7009" y="22"/>
                    <a:pt x="6707" y="0"/>
                    <a:pt x="6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52"/>
            <p:cNvSpPr/>
            <p:nvPr/>
          </p:nvSpPr>
          <p:spPr>
            <a:xfrm>
              <a:off x="2420975" y="2833625"/>
              <a:ext cx="313400" cy="304400"/>
            </a:xfrm>
            <a:custGeom>
              <a:avLst/>
              <a:gdLst/>
              <a:ahLst/>
              <a:cxnLst/>
              <a:rect l="l" t="t" r="r" b="b"/>
              <a:pathLst>
                <a:path w="12536" h="12176" extrusionOk="0">
                  <a:moveTo>
                    <a:pt x="6254" y="226"/>
                  </a:moveTo>
                  <a:cubicBezTo>
                    <a:pt x="6552" y="226"/>
                    <a:pt x="6868" y="240"/>
                    <a:pt x="7165" y="283"/>
                  </a:cubicBezTo>
                  <a:cubicBezTo>
                    <a:pt x="8705" y="524"/>
                    <a:pt x="10080" y="1360"/>
                    <a:pt x="11010" y="2616"/>
                  </a:cubicBezTo>
                  <a:cubicBezTo>
                    <a:pt x="11936" y="3887"/>
                    <a:pt x="12309" y="5431"/>
                    <a:pt x="12072" y="6985"/>
                  </a:cubicBezTo>
                  <a:cubicBezTo>
                    <a:pt x="11624" y="9885"/>
                    <a:pt x="9128" y="11960"/>
                    <a:pt x="6283" y="11960"/>
                  </a:cubicBezTo>
                  <a:cubicBezTo>
                    <a:pt x="5987" y="11960"/>
                    <a:pt x="5687" y="11938"/>
                    <a:pt x="5385" y="11892"/>
                  </a:cubicBezTo>
                  <a:cubicBezTo>
                    <a:pt x="3831" y="11651"/>
                    <a:pt x="2470" y="10829"/>
                    <a:pt x="1541" y="9559"/>
                  </a:cubicBezTo>
                  <a:cubicBezTo>
                    <a:pt x="615" y="8302"/>
                    <a:pt x="227" y="6744"/>
                    <a:pt x="464" y="5204"/>
                  </a:cubicBezTo>
                  <a:cubicBezTo>
                    <a:pt x="704" y="3650"/>
                    <a:pt x="1541" y="2290"/>
                    <a:pt x="2797" y="1360"/>
                  </a:cubicBezTo>
                  <a:cubicBezTo>
                    <a:pt x="3816" y="614"/>
                    <a:pt x="5026" y="226"/>
                    <a:pt x="6254" y="226"/>
                  </a:cubicBezTo>
                  <a:close/>
                  <a:moveTo>
                    <a:pt x="6247" y="1"/>
                  </a:moveTo>
                  <a:cubicBezTo>
                    <a:pt x="4962" y="1"/>
                    <a:pt x="3720" y="413"/>
                    <a:pt x="2664" y="1181"/>
                  </a:cubicBezTo>
                  <a:cubicBezTo>
                    <a:pt x="1361" y="2139"/>
                    <a:pt x="496" y="3560"/>
                    <a:pt x="256" y="5161"/>
                  </a:cubicBezTo>
                  <a:cubicBezTo>
                    <a:pt x="1" y="6777"/>
                    <a:pt x="406" y="8374"/>
                    <a:pt x="1361" y="9691"/>
                  </a:cubicBezTo>
                  <a:cubicBezTo>
                    <a:pt x="2320" y="11009"/>
                    <a:pt x="3741" y="11859"/>
                    <a:pt x="5342" y="12114"/>
                  </a:cubicBezTo>
                  <a:cubicBezTo>
                    <a:pt x="5654" y="12161"/>
                    <a:pt x="5970" y="12175"/>
                    <a:pt x="6268" y="12175"/>
                  </a:cubicBezTo>
                  <a:cubicBezTo>
                    <a:pt x="9229" y="12175"/>
                    <a:pt x="11832" y="10022"/>
                    <a:pt x="12295" y="7014"/>
                  </a:cubicBezTo>
                  <a:cubicBezTo>
                    <a:pt x="12535" y="5398"/>
                    <a:pt x="12144" y="3797"/>
                    <a:pt x="11175" y="2484"/>
                  </a:cubicBezTo>
                  <a:cubicBezTo>
                    <a:pt x="10217" y="1181"/>
                    <a:pt x="8795" y="316"/>
                    <a:pt x="7194" y="75"/>
                  </a:cubicBezTo>
                  <a:cubicBezTo>
                    <a:pt x="6877" y="25"/>
                    <a:pt x="6561" y="1"/>
                    <a:pt x="6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52"/>
            <p:cNvSpPr/>
            <p:nvPr/>
          </p:nvSpPr>
          <p:spPr>
            <a:xfrm>
              <a:off x="2225800" y="3020175"/>
              <a:ext cx="164975" cy="21375"/>
            </a:xfrm>
            <a:custGeom>
              <a:avLst/>
              <a:gdLst/>
              <a:ahLst/>
              <a:cxnLst/>
              <a:rect l="l" t="t" r="r" b="b"/>
              <a:pathLst>
                <a:path w="6599" h="855" extrusionOk="0">
                  <a:moveTo>
                    <a:pt x="1" y="0"/>
                  </a:moveTo>
                  <a:lnTo>
                    <a:pt x="1" y="855"/>
                  </a:lnTo>
                  <a:lnTo>
                    <a:pt x="6598" y="855"/>
                  </a:lnTo>
                  <a:lnTo>
                    <a:pt x="6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0" name="Google Shape;2520;p52"/>
            <p:cNvSpPr/>
            <p:nvPr/>
          </p:nvSpPr>
          <p:spPr>
            <a:xfrm>
              <a:off x="2223200" y="3017575"/>
              <a:ext cx="170525" cy="26575"/>
            </a:xfrm>
            <a:custGeom>
              <a:avLst/>
              <a:gdLst/>
              <a:ahLst/>
              <a:cxnLst/>
              <a:rect l="l" t="t" r="r" b="b"/>
              <a:pathLst>
                <a:path w="6821" h="1063" extrusionOk="0">
                  <a:moveTo>
                    <a:pt x="209" y="208"/>
                  </a:moveTo>
                  <a:lnTo>
                    <a:pt x="6594" y="226"/>
                  </a:lnTo>
                  <a:lnTo>
                    <a:pt x="6594" y="836"/>
                  </a:lnTo>
                  <a:lnTo>
                    <a:pt x="209" y="836"/>
                  </a:lnTo>
                  <a:lnTo>
                    <a:pt x="209" y="208"/>
                  </a:lnTo>
                  <a:close/>
                  <a:moveTo>
                    <a:pt x="105" y="0"/>
                  </a:moveTo>
                  <a:cubicBezTo>
                    <a:pt x="44" y="0"/>
                    <a:pt x="1" y="47"/>
                    <a:pt x="1" y="104"/>
                  </a:cubicBezTo>
                  <a:lnTo>
                    <a:pt x="1" y="959"/>
                  </a:lnTo>
                  <a:cubicBezTo>
                    <a:pt x="1" y="987"/>
                    <a:pt x="1" y="1002"/>
                    <a:pt x="29" y="1034"/>
                  </a:cubicBezTo>
                  <a:cubicBezTo>
                    <a:pt x="44" y="1048"/>
                    <a:pt x="76" y="1063"/>
                    <a:pt x="105" y="1063"/>
                  </a:cubicBezTo>
                  <a:lnTo>
                    <a:pt x="6702" y="1063"/>
                  </a:lnTo>
                  <a:cubicBezTo>
                    <a:pt x="6731" y="1063"/>
                    <a:pt x="6760" y="1048"/>
                    <a:pt x="6774" y="1034"/>
                  </a:cubicBezTo>
                  <a:cubicBezTo>
                    <a:pt x="6806" y="1002"/>
                    <a:pt x="6821" y="987"/>
                    <a:pt x="6821" y="959"/>
                  </a:cubicBezTo>
                  <a:lnTo>
                    <a:pt x="6821" y="104"/>
                  </a:lnTo>
                  <a:cubicBezTo>
                    <a:pt x="6821" y="47"/>
                    <a:pt x="6760" y="0"/>
                    <a:pt x="6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1" name="Google Shape;2521;p52"/>
            <p:cNvSpPr/>
            <p:nvPr/>
          </p:nvSpPr>
          <p:spPr>
            <a:xfrm>
              <a:off x="2296075" y="2980950"/>
              <a:ext cx="94700" cy="13500"/>
            </a:xfrm>
            <a:custGeom>
              <a:avLst/>
              <a:gdLst/>
              <a:ahLst/>
              <a:cxnLst/>
              <a:rect l="l" t="t" r="r" b="b"/>
              <a:pathLst>
                <a:path w="3788" h="540" extrusionOk="0">
                  <a:moveTo>
                    <a:pt x="0" y="1"/>
                  </a:moveTo>
                  <a:lnTo>
                    <a:pt x="0" y="539"/>
                  </a:lnTo>
                  <a:lnTo>
                    <a:pt x="3787" y="539"/>
                  </a:lnTo>
                  <a:lnTo>
                    <a:pt x="3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52"/>
            <p:cNvSpPr/>
            <p:nvPr/>
          </p:nvSpPr>
          <p:spPr>
            <a:xfrm>
              <a:off x="2293475" y="2977900"/>
              <a:ext cx="100250" cy="19500"/>
            </a:xfrm>
            <a:custGeom>
              <a:avLst/>
              <a:gdLst/>
              <a:ahLst/>
              <a:cxnLst/>
              <a:rect l="l" t="t" r="r" b="b"/>
              <a:pathLst>
                <a:path w="4010" h="780" extrusionOk="0">
                  <a:moveTo>
                    <a:pt x="3783" y="227"/>
                  </a:moveTo>
                  <a:lnTo>
                    <a:pt x="3783" y="557"/>
                  </a:lnTo>
                  <a:lnTo>
                    <a:pt x="212" y="557"/>
                  </a:lnTo>
                  <a:lnTo>
                    <a:pt x="212" y="227"/>
                  </a:lnTo>
                  <a:close/>
                  <a:moveTo>
                    <a:pt x="104" y="1"/>
                  </a:moveTo>
                  <a:cubicBezTo>
                    <a:pt x="47" y="1"/>
                    <a:pt x="0" y="62"/>
                    <a:pt x="0" y="123"/>
                  </a:cubicBezTo>
                  <a:lnTo>
                    <a:pt x="0" y="661"/>
                  </a:lnTo>
                  <a:cubicBezTo>
                    <a:pt x="0" y="690"/>
                    <a:pt x="0" y="718"/>
                    <a:pt x="32" y="751"/>
                  </a:cubicBezTo>
                  <a:cubicBezTo>
                    <a:pt x="47" y="765"/>
                    <a:pt x="75" y="780"/>
                    <a:pt x="104" y="780"/>
                  </a:cubicBezTo>
                  <a:lnTo>
                    <a:pt x="3891" y="780"/>
                  </a:lnTo>
                  <a:cubicBezTo>
                    <a:pt x="3949" y="780"/>
                    <a:pt x="4010" y="736"/>
                    <a:pt x="4010" y="661"/>
                  </a:cubicBezTo>
                  <a:lnTo>
                    <a:pt x="4010" y="123"/>
                  </a:lnTo>
                  <a:cubicBezTo>
                    <a:pt x="4010" y="90"/>
                    <a:pt x="3995" y="62"/>
                    <a:pt x="3963" y="47"/>
                  </a:cubicBezTo>
                  <a:cubicBezTo>
                    <a:pt x="3949" y="19"/>
                    <a:pt x="3920"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52"/>
            <p:cNvSpPr/>
            <p:nvPr/>
          </p:nvSpPr>
          <p:spPr>
            <a:xfrm>
              <a:off x="2296075" y="2941300"/>
              <a:ext cx="94700" cy="13825"/>
            </a:xfrm>
            <a:custGeom>
              <a:avLst/>
              <a:gdLst/>
              <a:ahLst/>
              <a:cxnLst/>
              <a:rect l="l" t="t" r="r" b="b"/>
              <a:pathLst>
                <a:path w="3788" h="553" extrusionOk="0">
                  <a:moveTo>
                    <a:pt x="0" y="0"/>
                  </a:moveTo>
                  <a:lnTo>
                    <a:pt x="0" y="553"/>
                  </a:lnTo>
                  <a:lnTo>
                    <a:pt x="3787" y="553"/>
                  </a:lnTo>
                  <a:lnTo>
                    <a:pt x="3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52"/>
            <p:cNvSpPr/>
            <p:nvPr/>
          </p:nvSpPr>
          <p:spPr>
            <a:xfrm>
              <a:off x="2293475" y="2938675"/>
              <a:ext cx="100250" cy="19050"/>
            </a:xfrm>
            <a:custGeom>
              <a:avLst/>
              <a:gdLst/>
              <a:ahLst/>
              <a:cxnLst/>
              <a:rect l="l" t="t" r="r" b="b"/>
              <a:pathLst>
                <a:path w="4010" h="762" extrusionOk="0">
                  <a:moveTo>
                    <a:pt x="3783" y="224"/>
                  </a:moveTo>
                  <a:lnTo>
                    <a:pt x="3783" y="554"/>
                  </a:lnTo>
                  <a:lnTo>
                    <a:pt x="212" y="554"/>
                  </a:lnTo>
                  <a:lnTo>
                    <a:pt x="212" y="224"/>
                  </a:lnTo>
                  <a:close/>
                  <a:moveTo>
                    <a:pt x="104" y="1"/>
                  </a:moveTo>
                  <a:cubicBezTo>
                    <a:pt x="47" y="1"/>
                    <a:pt x="0" y="44"/>
                    <a:pt x="0" y="105"/>
                  </a:cubicBezTo>
                  <a:lnTo>
                    <a:pt x="0" y="658"/>
                  </a:lnTo>
                  <a:cubicBezTo>
                    <a:pt x="0" y="690"/>
                    <a:pt x="0" y="719"/>
                    <a:pt x="32" y="733"/>
                  </a:cubicBezTo>
                  <a:cubicBezTo>
                    <a:pt x="47" y="762"/>
                    <a:pt x="75" y="762"/>
                    <a:pt x="104" y="762"/>
                  </a:cubicBezTo>
                  <a:lnTo>
                    <a:pt x="3891" y="762"/>
                  </a:lnTo>
                  <a:cubicBezTo>
                    <a:pt x="3949" y="762"/>
                    <a:pt x="4010" y="719"/>
                    <a:pt x="4010" y="658"/>
                  </a:cubicBezTo>
                  <a:lnTo>
                    <a:pt x="4010" y="105"/>
                  </a:lnTo>
                  <a:cubicBezTo>
                    <a:pt x="4010" y="76"/>
                    <a:pt x="3995" y="62"/>
                    <a:pt x="3963" y="30"/>
                  </a:cubicBezTo>
                  <a:cubicBezTo>
                    <a:pt x="3949" y="15"/>
                    <a:pt x="3920"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52"/>
            <p:cNvSpPr/>
            <p:nvPr/>
          </p:nvSpPr>
          <p:spPr>
            <a:xfrm>
              <a:off x="2714150" y="2853800"/>
              <a:ext cx="160025" cy="68850"/>
            </a:xfrm>
            <a:custGeom>
              <a:avLst/>
              <a:gdLst/>
              <a:ahLst/>
              <a:cxnLst/>
              <a:rect l="l" t="t" r="r" b="b"/>
              <a:pathLst>
                <a:path w="6401" h="2754" extrusionOk="0">
                  <a:moveTo>
                    <a:pt x="1" y="2753"/>
                  </a:moveTo>
                  <a:lnTo>
                    <a:pt x="6401" y="0"/>
                  </a:lnTo>
                  <a:close/>
                </a:path>
              </a:pathLst>
            </a:custGeom>
            <a:solidFill>
              <a:srgbClr val="FF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52"/>
            <p:cNvSpPr/>
            <p:nvPr/>
          </p:nvSpPr>
          <p:spPr>
            <a:xfrm>
              <a:off x="2711100" y="2850925"/>
              <a:ext cx="166500" cy="74325"/>
            </a:xfrm>
            <a:custGeom>
              <a:avLst/>
              <a:gdLst/>
              <a:ahLst/>
              <a:cxnLst/>
              <a:rect l="l" t="t" r="r" b="b"/>
              <a:pathLst>
                <a:path w="6660" h="2973" extrusionOk="0">
                  <a:moveTo>
                    <a:pt x="6526" y="0"/>
                  </a:moveTo>
                  <a:cubicBezTo>
                    <a:pt x="6510" y="0"/>
                    <a:pt x="6495" y="4"/>
                    <a:pt x="6480" y="11"/>
                  </a:cubicBezTo>
                  <a:lnTo>
                    <a:pt x="76" y="2764"/>
                  </a:lnTo>
                  <a:cubicBezTo>
                    <a:pt x="33" y="2793"/>
                    <a:pt x="1" y="2854"/>
                    <a:pt x="19" y="2912"/>
                  </a:cubicBezTo>
                  <a:cubicBezTo>
                    <a:pt x="47" y="2944"/>
                    <a:pt x="76" y="2973"/>
                    <a:pt x="123" y="2973"/>
                  </a:cubicBezTo>
                  <a:lnTo>
                    <a:pt x="166" y="2973"/>
                  </a:lnTo>
                  <a:lnTo>
                    <a:pt x="6569" y="205"/>
                  </a:lnTo>
                  <a:cubicBezTo>
                    <a:pt x="6627" y="191"/>
                    <a:pt x="6659" y="115"/>
                    <a:pt x="6627" y="72"/>
                  </a:cubicBezTo>
                  <a:cubicBezTo>
                    <a:pt x="6606" y="27"/>
                    <a:pt x="6567" y="0"/>
                    <a:pt x="6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52"/>
            <p:cNvSpPr/>
            <p:nvPr/>
          </p:nvSpPr>
          <p:spPr>
            <a:xfrm>
              <a:off x="2866700" y="2838100"/>
              <a:ext cx="25800" cy="25850"/>
            </a:xfrm>
            <a:custGeom>
              <a:avLst/>
              <a:gdLst/>
              <a:ahLst/>
              <a:cxnLst/>
              <a:rect l="l" t="t" r="r" b="b"/>
              <a:pathLst>
                <a:path w="1032" h="1034" extrusionOk="0">
                  <a:moveTo>
                    <a:pt x="270" y="0"/>
                  </a:moveTo>
                  <a:lnTo>
                    <a:pt x="1" y="765"/>
                  </a:lnTo>
                  <a:lnTo>
                    <a:pt x="762" y="1034"/>
                  </a:lnTo>
                  <a:lnTo>
                    <a:pt x="1031" y="269"/>
                  </a:lnTo>
                  <a:lnTo>
                    <a:pt x="2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52"/>
            <p:cNvSpPr/>
            <p:nvPr/>
          </p:nvSpPr>
          <p:spPr>
            <a:xfrm>
              <a:off x="2863300" y="2835225"/>
              <a:ext cx="32600" cy="31700"/>
            </a:xfrm>
            <a:custGeom>
              <a:avLst/>
              <a:gdLst/>
              <a:ahLst/>
              <a:cxnLst/>
              <a:rect l="l" t="t" r="r" b="b"/>
              <a:pathLst>
                <a:path w="1304" h="1268" extrusionOk="0">
                  <a:moveTo>
                    <a:pt x="481" y="252"/>
                  </a:moveTo>
                  <a:lnTo>
                    <a:pt x="1034" y="460"/>
                  </a:lnTo>
                  <a:lnTo>
                    <a:pt x="822" y="1013"/>
                  </a:lnTo>
                  <a:lnTo>
                    <a:pt x="270" y="804"/>
                  </a:lnTo>
                  <a:lnTo>
                    <a:pt x="481" y="252"/>
                  </a:lnTo>
                  <a:close/>
                  <a:moveTo>
                    <a:pt x="406" y="0"/>
                  </a:moveTo>
                  <a:cubicBezTo>
                    <a:pt x="391" y="0"/>
                    <a:pt x="376" y="4"/>
                    <a:pt x="359" y="11"/>
                  </a:cubicBezTo>
                  <a:cubicBezTo>
                    <a:pt x="331" y="25"/>
                    <a:pt x="316" y="40"/>
                    <a:pt x="302" y="72"/>
                  </a:cubicBezTo>
                  <a:lnTo>
                    <a:pt x="33" y="833"/>
                  </a:lnTo>
                  <a:cubicBezTo>
                    <a:pt x="0" y="894"/>
                    <a:pt x="33" y="952"/>
                    <a:pt x="90" y="984"/>
                  </a:cubicBezTo>
                  <a:lnTo>
                    <a:pt x="855" y="1253"/>
                  </a:lnTo>
                  <a:cubicBezTo>
                    <a:pt x="869" y="1267"/>
                    <a:pt x="884" y="1267"/>
                    <a:pt x="898" y="1267"/>
                  </a:cubicBezTo>
                  <a:cubicBezTo>
                    <a:pt x="912" y="1267"/>
                    <a:pt x="930" y="1253"/>
                    <a:pt x="945" y="1253"/>
                  </a:cubicBezTo>
                  <a:cubicBezTo>
                    <a:pt x="973" y="1239"/>
                    <a:pt x="988" y="1221"/>
                    <a:pt x="1002" y="1192"/>
                  </a:cubicBezTo>
                  <a:lnTo>
                    <a:pt x="1271" y="431"/>
                  </a:lnTo>
                  <a:cubicBezTo>
                    <a:pt x="1303" y="370"/>
                    <a:pt x="1271" y="309"/>
                    <a:pt x="1214" y="280"/>
                  </a:cubicBezTo>
                  <a:lnTo>
                    <a:pt x="449" y="11"/>
                  </a:lnTo>
                  <a:cubicBezTo>
                    <a:pt x="435" y="4"/>
                    <a:pt x="420"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52"/>
            <p:cNvSpPr/>
            <p:nvPr/>
          </p:nvSpPr>
          <p:spPr>
            <a:xfrm>
              <a:off x="2482725" y="2934675"/>
              <a:ext cx="190725" cy="104825"/>
            </a:xfrm>
            <a:custGeom>
              <a:avLst/>
              <a:gdLst/>
              <a:ahLst/>
              <a:cxnLst/>
              <a:rect l="l" t="t" r="r" b="b"/>
              <a:pathLst>
                <a:path w="7629" h="4193" extrusionOk="0">
                  <a:moveTo>
                    <a:pt x="3878" y="0"/>
                  </a:moveTo>
                  <a:cubicBezTo>
                    <a:pt x="2767" y="0"/>
                    <a:pt x="1565" y="631"/>
                    <a:pt x="90" y="2106"/>
                  </a:cubicBezTo>
                  <a:lnTo>
                    <a:pt x="0" y="2196"/>
                  </a:lnTo>
                  <a:lnTo>
                    <a:pt x="58" y="2239"/>
                  </a:lnTo>
                  <a:cubicBezTo>
                    <a:pt x="1388" y="3576"/>
                    <a:pt x="2614" y="4193"/>
                    <a:pt x="3804" y="4193"/>
                  </a:cubicBezTo>
                  <a:cubicBezTo>
                    <a:pt x="5064" y="4193"/>
                    <a:pt x="6283" y="3501"/>
                    <a:pt x="7538" y="2239"/>
                  </a:cubicBezTo>
                  <a:lnTo>
                    <a:pt x="7628" y="2164"/>
                  </a:lnTo>
                  <a:lnTo>
                    <a:pt x="7567" y="2106"/>
                  </a:lnTo>
                  <a:cubicBezTo>
                    <a:pt x="6275" y="805"/>
                    <a:pt x="5134" y="0"/>
                    <a:pt x="3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52"/>
            <p:cNvSpPr/>
            <p:nvPr/>
          </p:nvSpPr>
          <p:spPr>
            <a:xfrm>
              <a:off x="2480025" y="2931700"/>
              <a:ext cx="196375" cy="110575"/>
            </a:xfrm>
            <a:custGeom>
              <a:avLst/>
              <a:gdLst/>
              <a:ahLst/>
              <a:cxnLst/>
              <a:rect l="l" t="t" r="r" b="b"/>
              <a:pathLst>
                <a:path w="7855" h="4423" extrusionOk="0">
                  <a:moveTo>
                    <a:pt x="3980" y="225"/>
                  </a:moveTo>
                  <a:cubicBezTo>
                    <a:pt x="5195" y="225"/>
                    <a:pt x="6297" y="1009"/>
                    <a:pt x="7571" y="2283"/>
                  </a:cubicBezTo>
                  <a:cubicBezTo>
                    <a:pt x="6315" y="3539"/>
                    <a:pt x="5148" y="4167"/>
                    <a:pt x="4010" y="4200"/>
                  </a:cubicBezTo>
                  <a:cubicBezTo>
                    <a:pt x="3983" y="4200"/>
                    <a:pt x="3957" y="4201"/>
                    <a:pt x="3930" y="4201"/>
                  </a:cubicBezTo>
                  <a:cubicBezTo>
                    <a:pt x="2760" y="4201"/>
                    <a:pt x="1558" y="3586"/>
                    <a:pt x="270" y="2315"/>
                  </a:cubicBezTo>
                  <a:lnTo>
                    <a:pt x="270" y="2297"/>
                  </a:lnTo>
                  <a:cubicBezTo>
                    <a:pt x="1729" y="847"/>
                    <a:pt x="2899" y="225"/>
                    <a:pt x="3980" y="225"/>
                  </a:cubicBezTo>
                  <a:close/>
                  <a:moveTo>
                    <a:pt x="3979" y="0"/>
                  </a:moveTo>
                  <a:cubicBezTo>
                    <a:pt x="2846" y="0"/>
                    <a:pt x="1620" y="637"/>
                    <a:pt x="123" y="2136"/>
                  </a:cubicBezTo>
                  <a:lnTo>
                    <a:pt x="33" y="2225"/>
                  </a:lnTo>
                  <a:cubicBezTo>
                    <a:pt x="19" y="2254"/>
                    <a:pt x="1" y="2283"/>
                    <a:pt x="1" y="2315"/>
                  </a:cubicBezTo>
                  <a:cubicBezTo>
                    <a:pt x="1" y="2344"/>
                    <a:pt x="19" y="2358"/>
                    <a:pt x="33" y="2387"/>
                  </a:cubicBezTo>
                  <a:lnTo>
                    <a:pt x="90" y="2448"/>
                  </a:lnTo>
                  <a:cubicBezTo>
                    <a:pt x="1422" y="3780"/>
                    <a:pt x="2664" y="4422"/>
                    <a:pt x="3906" y="4422"/>
                  </a:cubicBezTo>
                  <a:lnTo>
                    <a:pt x="4025" y="4422"/>
                  </a:lnTo>
                  <a:cubicBezTo>
                    <a:pt x="5223" y="4379"/>
                    <a:pt x="6433" y="3733"/>
                    <a:pt x="7718" y="2448"/>
                  </a:cubicBezTo>
                  <a:lnTo>
                    <a:pt x="7808" y="2358"/>
                  </a:lnTo>
                  <a:cubicBezTo>
                    <a:pt x="7855" y="2315"/>
                    <a:pt x="7855" y="2240"/>
                    <a:pt x="7808" y="2193"/>
                  </a:cubicBezTo>
                  <a:lnTo>
                    <a:pt x="7750" y="2136"/>
                  </a:lnTo>
                  <a:cubicBezTo>
                    <a:pt x="6437" y="822"/>
                    <a:pt x="5268" y="0"/>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52"/>
            <p:cNvSpPr/>
            <p:nvPr/>
          </p:nvSpPr>
          <p:spPr>
            <a:xfrm>
              <a:off x="2546250" y="2955100"/>
              <a:ext cx="63575" cy="63650"/>
            </a:xfrm>
            <a:custGeom>
              <a:avLst/>
              <a:gdLst/>
              <a:ahLst/>
              <a:cxnLst/>
              <a:rect l="l" t="t" r="r" b="b"/>
              <a:pathLst>
                <a:path w="2543" h="2546" extrusionOk="0">
                  <a:moveTo>
                    <a:pt x="1271" y="1"/>
                  </a:moveTo>
                  <a:cubicBezTo>
                    <a:pt x="568" y="1"/>
                    <a:pt x="1" y="572"/>
                    <a:pt x="1" y="1272"/>
                  </a:cubicBezTo>
                  <a:cubicBezTo>
                    <a:pt x="1" y="1975"/>
                    <a:pt x="568" y="2546"/>
                    <a:pt x="1271" y="2546"/>
                  </a:cubicBezTo>
                  <a:cubicBezTo>
                    <a:pt x="1975" y="2546"/>
                    <a:pt x="2542" y="1975"/>
                    <a:pt x="2542" y="1272"/>
                  </a:cubicBezTo>
                  <a:cubicBezTo>
                    <a:pt x="2542" y="572"/>
                    <a:pt x="1975"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52"/>
            <p:cNvSpPr/>
            <p:nvPr/>
          </p:nvSpPr>
          <p:spPr>
            <a:xfrm>
              <a:off x="2543650" y="2952500"/>
              <a:ext cx="68775" cy="69225"/>
            </a:xfrm>
            <a:custGeom>
              <a:avLst/>
              <a:gdLst/>
              <a:ahLst/>
              <a:cxnLst/>
              <a:rect l="l" t="t" r="r" b="b"/>
              <a:pathLst>
                <a:path w="2751" h="2769" extrusionOk="0">
                  <a:moveTo>
                    <a:pt x="1375" y="227"/>
                  </a:moveTo>
                  <a:cubicBezTo>
                    <a:pt x="2018" y="227"/>
                    <a:pt x="2542" y="747"/>
                    <a:pt x="2542" y="1376"/>
                  </a:cubicBezTo>
                  <a:cubicBezTo>
                    <a:pt x="2542" y="2022"/>
                    <a:pt x="2018" y="2542"/>
                    <a:pt x="1375" y="2542"/>
                  </a:cubicBezTo>
                  <a:cubicBezTo>
                    <a:pt x="733" y="2542"/>
                    <a:pt x="209" y="2022"/>
                    <a:pt x="209" y="1376"/>
                  </a:cubicBezTo>
                  <a:cubicBezTo>
                    <a:pt x="209" y="747"/>
                    <a:pt x="733" y="227"/>
                    <a:pt x="1375" y="227"/>
                  </a:cubicBezTo>
                  <a:close/>
                  <a:moveTo>
                    <a:pt x="1375" y="1"/>
                  </a:moveTo>
                  <a:cubicBezTo>
                    <a:pt x="614" y="1"/>
                    <a:pt x="1" y="615"/>
                    <a:pt x="1" y="1376"/>
                  </a:cubicBezTo>
                  <a:cubicBezTo>
                    <a:pt x="1" y="2140"/>
                    <a:pt x="614" y="2768"/>
                    <a:pt x="1375" y="2768"/>
                  </a:cubicBezTo>
                  <a:cubicBezTo>
                    <a:pt x="2140" y="2768"/>
                    <a:pt x="2750" y="2140"/>
                    <a:pt x="2750" y="1376"/>
                  </a:cubicBezTo>
                  <a:cubicBezTo>
                    <a:pt x="2750" y="615"/>
                    <a:pt x="2140" y="1"/>
                    <a:pt x="1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52"/>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52"/>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52"/>
            <p:cNvSpPr/>
            <p:nvPr/>
          </p:nvSpPr>
          <p:spPr>
            <a:xfrm>
              <a:off x="2326400" y="3186200"/>
              <a:ext cx="32950" cy="29075"/>
            </a:xfrm>
            <a:custGeom>
              <a:avLst/>
              <a:gdLst/>
              <a:ahLst/>
              <a:cxnLst/>
              <a:rect l="l" t="t" r="r" b="b"/>
              <a:pathLst>
                <a:path w="1318" h="1163" extrusionOk="0">
                  <a:moveTo>
                    <a:pt x="651" y="1"/>
                  </a:moveTo>
                  <a:cubicBezTo>
                    <a:pt x="535" y="1"/>
                    <a:pt x="417" y="34"/>
                    <a:pt x="313" y="104"/>
                  </a:cubicBezTo>
                  <a:cubicBezTo>
                    <a:pt x="61" y="301"/>
                    <a:pt x="0" y="660"/>
                    <a:pt x="194" y="929"/>
                  </a:cubicBezTo>
                  <a:cubicBezTo>
                    <a:pt x="310" y="1080"/>
                    <a:pt x="486" y="1162"/>
                    <a:pt x="663" y="1162"/>
                  </a:cubicBezTo>
                  <a:cubicBezTo>
                    <a:pt x="781" y="1162"/>
                    <a:pt x="900" y="1126"/>
                    <a:pt x="1002" y="1048"/>
                  </a:cubicBezTo>
                  <a:cubicBezTo>
                    <a:pt x="1257" y="854"/>
                    <a:pt x="1318" y="495"/>
                    <a:pt x="1120" y="240"/>
                  </a:cubicBezTo>
                  <a:cubicBezTo>
                    <a:pt x="1010" y="84"/>
                    <a:pt x="833"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52"/>
            <p:cNvSpPr/>
            <p:nvPr/>
          </p:nvSpPr>
          <p:spPr>
            <a:xfrm>
              <a:off x="2325225" y="3183325"/>
              <a:ext cx="35575" cy="34650"/>
            </a:xfrm>
            <a:custGeom>
              <a:avLst/>
              <a:gdLst/>
              <a:ahLst/>
              <a:cxnLst/>
              <a:rect l="l" t="t" r="r" b="b"/>
              <a:pathLst>
                <a:path w="1423" h="1386" extrusionOk="0">
                  <a:moveTo>
                    <a:pt x="704" y="219"/>
                  </a:moveTo>
                  <a:cubicBezTo>
                    <a:pt x="855" y="219"/>
                    <a:pt x="988" y="294"/>
                    <a:pt x="1078" y="416"/>
                  </a:cubicBezTo>
                  <a:cubicBezTo>
                    <a:pt x="1153" y="520"/>
                    <a:pt x="1185" y="639"/>
                    <a:pt x="1167" y="757"/>
                  </a:cubicBezTo>
                  <a:cubicBezTo>
                    <a:pt x="1153" y="894"/>
                    <a:pt x="1078" y="998"/>
                    <a:pt x="988" y="1073"/>
                  </a:cubicBezTo>
                  <a:cubicBezTo>
                    <a:pt x="901" y="1136"/>
                    <a:pt x="804" y="1166"/>
                    <a:pt x="695" y="1166"/>
                  </a:cubicBezTo>
                  <a:cubicBezTo>
                    <a:pt x="674" y="1166"/>
                    <a:pt x="652" y="1165"/>
                    <a:pt x="629" y="1163"/>
                  </a:cubicBezTo>
                  <a:cubicBezTo>
                    <a:pt x="511" y="1134"/>
                    <a:pt x="406" y="1073"/>
                    <a:pt x="331" y="969"/>
                  </a:cubicBezTo>
                  <a:cubicBezTo>
                    <a:pt x="256" y="865"/>
                    <a:pt x="227" y="743"/>
                    <a:pt x="241" y="625"/>
                  </a:cubicBezTo>
                  <a:cubicBezTo>
                    <a:pt x="256" y="506"/>
                    <a:pt x="331" y="384"/>
                    <a:pt x="435" y="309"/>
                  </a:cubicBezTo>
                  <a:cubicBezTo>
                    <a:pt x="511" y="251"/>
                    <a:pt x="615" y="219"/>
                    <a:pt x="704" y="219"/>
                  </a:cubicBezTo>
                  <a:close/>
                  <a:moveTo>
                    <a:pt x="696" y="0"/>
                  </a:moveTo>
                  <a:cubicBezTo>
                    <a:pt x="558" y="0"/>
                    <a:pt x="419" y="42"/>
                    <a:pt x="302" y="129"/>
                  </a:cubicBezTo>
                  <a:cubicBezTo>
                    <a:pt x="152" y="251"/>
                    <a:pt x="47" y="416"/>
                    <a:pt x="33" y="596"/>
                  </a:cubicBezTo>
                  <a:cubicBezTo>
                    <a:pt x="1" y="775"/>
                    <a:pt x="47" y="955"/>
                    <a:pt x="152" y="1102"/>
                  </a:cubicBezTo>
                  <a:cubicBezTo>
                    <a:pt x="288" y="1281"/>
                    <a:pt x="496" y="1385"/>
                    <a:pt x="704" y="1385"/>
                  </a:cubicBezTo>
                  <a:cubicBezTo>
                    <a:pt x="855" y="1385"/>
                    <a:pt x="988" y="1342"/>
                    <a:pt x="1110" y="1253"/>
                  </a:cubicBezTo>
                  <a:cubicBezTo>
                    <a:pt x="1257" y="1149"/>
                    <a:pt x="1365" y="983"/>
                    <a:pt x="1394" y="804"/>
                  </a:cubicBezTo>
                  <a:cubicBezTo>
                    <a:pt x="1422" y="625"/>
                    <a:pt x="1379" y="431"/>
                    <a:pt x="1257" y="280"/>
                  </a:cubicBezTo>
                  <a:cubicBezTo>
                    <a:pt x="1122" y="99"/>
                    <a:pt x="909"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52"/>
            <p:cNvSpPr/>
            <p:nvPr/>
          </p:nvSpPr>
          <p:spPr>
            <a:xfrm>
              <a:off x="2072175" y="3201450"/>
              <a:ext cx="64275" cy="58275"/>
            </a:xfrm>
            <a:custGeom>
              <a:avLst/>
              <a:gdLst/>
              <a:ahLst/>
              <a:cxnLst/>
              <a:rect l="l" t="t" r="r" b="b"/>
              <a:pathLst>
                <a:path w="2571" h="2331" extrusionOk="0">
                  <a:moveTo>
                    <a:pt x="1298" y="0"/>
                  </a:moveTo>
                  <a:cubicBezTo>
                    <a:pt x="777" y="0"/>
                    <a:pt x="291" y="351"/>
                    <a:pt x="162" y="887"/>
                  </a:cubicBezTo>
                  <a:cubicBezTo>
                    <a:pt x="0" y="1500"/>
                    <a:pt x="388" y="2143"/>
                    <a:pt x="1002" y="2294"/>
                  </a:cubicBezTo>
                  <a:cubicBezTo>
                    <a:pt x="1099" y="2319"/>
                    <a:pt x="1196" y="2330"/>
                    <a:pt x="1291" y="2330"/>
                  </a:cubicBezTo>
                  <a:cubicBezTo>
                    <a:pt x="1816" y="2330"/>
                    <a:pt x="2296" y="1973"/>
                    <a:pt x="2423" y="1454"/>
                  </a:cubicBezTo>
                  <a:cubicBezTo>
                    <a:pt x="2570" y="826"/>
                    <a:pt x="2197" y="197"/>
                    <a:pt x="1569" y="32"/>
                  </a:cubicBezTo>
                  <a:cubicBezTo>
                    <a:pt x="1479" y="11"/>
                    <a:pt x="1388" y="0"/>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52"/>
            <p:cNvSpPr/>
            <p:nvPr/>
          </p:nvSpPr>
          <p:spPr>
            <a:xfrm>
              <a:off x="2069125" y="3198600"/>
              <a:ext cx="68500" cy="63875"/>
            </a:xfrm>
            <a:custGeom>
              <a:avLst/>
              <a:gdLst/>
              <a:ahLst/>
              <a:cxnLst/>
              <a:rect l="l" t="t" r="r" b="b"/>
              <a:pathLst>
                <a:path w="2740" h="2555" extrusionOk="0">
                  <a:moveTo>
                    <a:pt x="1405" y="224"/>
                  </a:moveTo>
                  <a:cubicBezTo>
                    <a:pt x="1494" y="224"/>
                    <a:pt x="1585" y="234"/>
                    <a:pt x="1677" y="254"/>
                  </a:cubicBezTo>
                  <a:cubicBezTo>
                    <a:pt x="1946" y="326"/>
                    <a:pt x="2168" y="491"/>
                    <a:pt x="2319" y="731"/>
                  </a:cubicBezTo>
                  <a:cubicBezTo>
                    <a:pt x="2470" y="986"/>
                    <a:pt x="2499" y="1270"/>
                    <a:pt x="2438" y="1539"/>
                  </a:cubicBezTo>
                  <a:cubicBezTo>
                    <a:pt x="2366" y="1808"/>
                    <a:pt x="2201" y="2031"/>
                    <a:pt x="1960" y="2182"/>
                  </a:cubicBezTo>
                  <a:cubicBezTo>
                    <a:pt x="1788" y="2284"/>
                    <a:pt x="1609" y="2336"/>
                    <a:pt x="1423" y="2336"/>
                  </a:cubicBezTo>
                  <a:cubicBezTo>
                    <a:pt x="1334" y="2336"/>
                    <a:pt x="1244" y="2324"/>
                    <a:pt x="1153" y="2300"/>
                  </a:cubicBezTo>
                  <a:cubicBezTo>
                    <a:pt x="600" y="2167"/>
                    <a:pt x="255" y="1582"/>
                    <a:pt x="392" y="1015"/>
                  </a:cubicBezTo>
                  <a:cubicBezTo>
                    <a:pt x="463" y="746"/>
                    <a:pt x="628" y="523"/>
                    <a:pt x="869" y="372"/>
                  </a:cubicBezTo>
                  <a:cubicBezTo>
                    <a:pt x="1032" y="270"/>
                    <a:pt x="1215" y="224"/>
                    <a:pt x="1405" y="224"/>
                  </a:cubicBezTo>
                  <a:close/>
                  <a:moveTo>
                    <a:pt x="1410" y="1"/>
                  </a:moveTo>
                  <a:cubicBezTo>
                    <a:pt x="1183" y="1"/>
                    <a:pt x="960" y="65"/>
                    <a:pt x="765" y="179"/>
                  </a:cubicBezTo>
                  <a:cubicBezTo>
                    <a:pt x="463" y="358"/>
                    <a:pt x="255" y="642"/>
                    <a:pt x="180" y="972"/>
                  </a:cubicBezTo>
                  <a:cubicBezTo>
                    <a:pt x="0" y="1643"/>
                    <a:pt x="420" y="2347"/>
                    <a:pt x="1109" y="2512"/>
                  </a:cubicBezTo>
                  <a:cubicBezTo>
                    <a:pt x="1214" y="2541"/>
                    <a:pt x="1318" y="2555"/>
                    <a:pt x="1422" y="2555"/>
                  </a:cubicBezTo>
                  <a:cubicBezTo>
                    <a:pt x="1648" y="2555"/>
                    <a:pt x="1870" y="2497"/>
                    <a:pt x="2064" y="2375"/>
                  </a:cubicBezTo>
                  <a:cubicBezTo>
                    <a:pt x="2366" y="2196"/>
                    <a:pt x="2574" y="1927"/>
                    <a:pt x="2649" y="1582"/>
                  </a:cubicBezTo>
                  <a:cubicBezTo>
                    <a:pt x="2739" y="1255"/>
                    <a:pt x="2678" y="911"/>
                    <a:pt x="2513" y="627"/>
                  </a:cubicBezTo>
                  <a:cubicBezTo>
                    <a:pt x="2334" y="326"/>
                    <a:pt x="2050" y="118"/>
                    <a:pt x="1720" y="42"/>
                  </a:cubicBezTo>
                  <a:cubicBezTo>
                    <a:pt x="1618" y="14"/>
                    <a:pt x="1514"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39" name="Google Shape;2539;p52"/>
          <p:cNvGrpSpPr/>
          <p:nvPr/>
        </p:nvGrpSpPr>
        <p:grpSpPr>
          <a:xfrm>
            <a:off x="5042298" y="3597538"/>
            <a:ext cx="1509756" cy="1043271"/>
            <a:chOff x="2294125" y="193425"/>
            <a:chExt cx="2293765" cy="1585036"/>
          </a:xfrm>
        </p:grpSpPr>
        <p:sp>
          <p:nvSpPr>
            <p:cNvPr id="2540" name="Google Shape;2540;p52"/>
            <p:cNvSpPr/>
            <p:nvPr/>
          </p:nvSpPr>
          <p:spPr>
            <a:xfrm>
              <a:off x="2294125" y="198266"/>
              <a:ext cx="456001" cy="479693"/>
            </a:xfrm>
            <a:custGeom>
              <a:avLst/>
              <a:gdLst/>
              <a:ahLst/>
              <a:cxnLst/>
              <a:rect l="l" t="t" r="r" b="b"/>
              <a:pathLst>
                <a:path w="9797" h="10306" extrusionOk="0">
                  <a:moveTo>
                    <a:pt x="6131" y="0"/>
                  </a:moveTo>
                  <a:cubicBezTo>
                    <a:pt x="4322" y="0"/>
                    <a:pt x="2840" y="1332"/>
                    <a:pt x="2840" y="2976"/>
                  </a:cubicBezTo>
                  <a:lnTo>
                    <a:pt x="2840" y="6505"/>
                  </a:lnTo>
                  <a:lnTo>
                    <a:pt x="2840" y="7133"/>
                  </a:lnTo>
                  <a:cubicBezTo>
                    <a:pt x="2840" y="8884"/>
                    <a:pt x="1942" y="10306"/>
                    <a:pt x="0" y="10306"/>
                  </a:cubicBezTo>
                  <a:lnTo>
                    <a:pt x="9796" y="10306"/>
                  </a:lnTo>
                  <a:lnTo>
                    <a:pt x="9796" y="2976"/>
                  </a:lnTo>
                  <a:cubicBezTo>
                    <a:pt x="9796" y="1332"/>
                    <a:pt x="8314" y="0"/>
                    <a:pt x="6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52"/>
            <p:cNvSpPr/>
            <p:nvPr/>
          </p:nvSpPr>
          <p:spPr>
            <a:xfrm>
              <a:off x="2294125" y="193425"/>
              <a:ext cx="460842" cy="489374"/>
            </a:xfrm>
            <a:custGeom>
              <a:avLst/>
              <a:gdLst/>
              <a:ahLst/>
              <a:cxnLst/>
              <a:rect l="l" t="t" r="r" b="b"/>
              <a:pathLst>
                <a:path w="9901" h="10514" extrusionOk="0">
                  <a:moveTo>
                    <a:pt x="6504" y="223"/>
                  </a:moveTo>
                  <a:cubicBezTo>
                    <a:pt x="8256" y="223"/>
                    <a:pt x="9692" y="1493"/>
                    <a:pt x="9692" y="3080"/>
                  </a:cubicBezTo>
                  <a:lnTo>
                    <a:pt x="9692" y="10288"/>
                  </a:lnTo>
                  <a:lnTo>
                    <a:pt x="1210" y="10288"/>
                  </a:lnTo>
                  <a:cubicBezTo>
                    <a:pt x="2301" y="9853"/>
                    <a:pt x="2944" y="8762"/>
                    <a:pt x="2944" y="7237"/>
                  </a:cubicBezTo>
                  <a:lnTo>
                    <a:pt x="2944" y="3080"/>
                  </a:lnTo>
                  <a:cubicBezTo>
                    <a:pt x="2944" y="1493"/>
                    <a:pt x="4379" y="223"/>
                    <a:pt x="6131" y="223"/>
                  </a:cubicBezTo>
                  <a:close/>
                  <a:moveTo>
                    <a:pt x="6131" y="0"/>
                  </a:moveTo>
                  <a:cubicBezTo>
                    <a:pt x="4261" y="0"/>
                    <a:pt x="2721" y="1375"/>
                    <a:pt x="2721" y="3080"/>
                  </a:cubicBezTo>
                  <a:lnTo>
                    <a:pt x="2721" y="7237"/>
                  </a:lnTo>
                  <a:cubicBezTo>
                    <a:pt x="2721" y="9153"/>
                    <a:pt x="1705" y="10288"/>
                    <a:pt x="0" y="10288"/>
                  </a:cubicBezTo>
                  <a:lnTo>
                    <a:pt x="0" y="10514"/>
                  </a:lnTo>
                  <a:lnTo>
                    <a:pt x="9900" y="10514"/>
                  </a:lnTo>
                  <a:lnTo>
                    <a:pt x="9900" y="3080"/>
                  </a:lnTo>
                  <a:cubicBezTo>
                    <a:pt x="9900" y="1375"/>
                    <a:pt x="8375" y="0"/>
                    <a:pt x="6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52"/>
            <p:cNvSpPr/>
            <p:nvPr/>
          </p:nvSpPr>
          <p:spPr>
            <a:xfrm>
              <a:off x="2575951" y="198266"/>
              <a:ext cx="1341473" cy="1216826"/>
            </a:xfrm>
            <a:custGeom>
              <a:avLst/>
              <a:gdLst/>
              <a:ahLst/>
              <a:cxnLst/>
              <a:rect l="l" t="t" r="r" b="b"/>
              <a:pathLst>
                <a:path w="28821" h="26143" extrusionOk="0">
                  <a:moveTo>
                    <a:pt x="1" y="0"/>
                  </a:moveTo>
                  <a:lnTo>
                    <a:pt x="1" y="0"/>
                  </a:lnTo>
                  <a:lnTo>
                    <a:pt x="1" y="0"/>
                  </a:lnTo>
                  <a:cubicBezTo>
                    <a:pt x="1" y="0"/>
                    <a:pt x="1" y="0"/>
                    <a:pt x="1" y="0"/>
                  </a:cubicBezTo>
                  <a:close/>
                  <a:moveTo>
                    <a:pt x="1" y="0"/>
                  </a:moveTo>
                  <a:cubicBezTo>
                    <a:pt x="57" y="1"/>
                    <a:pt x="3741" y="49"/>
                    <a:pt x="3741" y="4606"/>
                  </a:cubicBezTo>
                  <a:lnTo>
                    <a:pt x="3727" y="7165"/>
                  </a:lnTo>
                  <a:lnTo>
                    <a:pt x="3619" y="22779"/>
                  </a:lnTo>
                  <a:cubicBezTo>
                    <a:pt x="3605" y="24631"/>
                    <a:pt x="5281" y="26143"/>
                    <a:pt x="7359" y="26143"/>
                  </a:cubicBezTo>
                  <a:lnTo>
                    <a:pt x="28778" y="26143"/>
                  </a:lnTo>
                  <a:lnTo>
                    <a:pt x="28807" y="4606"/>
                  </a:lnTo>
                  <a:cubicBezTo>
                    <a:pt x="28821" y="2093"/>
                    <a:pt x="26549" y="58"/>
                    <a:pt x="23753" y="43"/>
                  </a:cubicBezTo>
                  <a:lnTo>
                    <a:pt x="8303" y="5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52"/>
            <p:cNvSpPr/>
            <p:nvPr/>
          </p:nvSpPr>
          <p:spPr>
            <a:xfrm>
              <a:off x="2568969" y="193425"/>
              <a:ext cx="1353342" cy="1226507"/>
            </a:xfrm>
            <a:custGeom>
              <a:avLst/>
              <a:gdLst/>
              <a:ahLst/>
              <a:cxnLst/>
              <a:rect l="l" t="t" r="r" b="b"/>
              <a:pathLst>
                <a:path w="29076" h="26351" extrusionOk="0">
                  <a:moveTo>
                    <a:pt x="1274" y="223"/>
                  </a:moveTo>
                  <a:lnTo>
                    <a:pt x="8435" y="269"/>
                  </a:lnTo>
                  <a:lnTo>
                    <a:pt x="8453" y="269"/>
                  </a:lnTo>
                  <a:lnTo>
                    <a:pt x="23903" y="252"/>
                  </a:lnTo>
                  <a:cubicBezTo>
                    <a:pt x="25306" y="269"/>
                    <a:pt x="26670" y="808"/>
                    <a:pt x="27611" y="1763"/>
                  </a:cubicBezTo>
                  <a:cubicBezTo>
                    <a:pt x="28404" y="2570"/>
                    <a:pt x="28852" y="3618"/>
                    <a:pt x="28838" y="4710"/>
                  </a:cubicBezTo>
                  <a:lnTo>
                    <a:pt x="28824" y="26128"/>
                  </a:lnTo>
                  <a:lnTo>
                    <a:pt x="7509" y="26128"/>
                  </a:lnTo>
                  <a:cubicBezTo>
                    <a:pt x="6461" y="26128"/>
                    <a:pt x="5474" y="25737"/>
                    <a:pt x="4788" y="25037"/>
                  </a:cubicBezTo>
                  <a:cubicBezTo>
                    <a:pt x="4189" y="24452"/>
                    <a:pt x="3877" y="23673"/>
                    <a:pt x="3877" y="22883"/>
                  </a:cubicBezTo>
                  <a:lnTo>
                    <a:pt x="3995" y="4710"/>
                  </a:lnTo>
                  <a:cubicBezTo>
                    <a:pt x="3995" y="1720"/>
                    <a:pt x="2409" y="628"/>
                    <a:pt x="1274" y="223"/>
                  </a:cubicBezTo>
                  <a:close/>
                  <a:moveTo>
                    <a:pt x="151" y="0"/>
                  </a:moveTo>
                  <a:cubicBezTo>
                    <a:pt x="18" y="0"/>
                    <a:pt x="0" y="72"/>
                    <a:pt x="0" y="104"/>
                  </a:cubicBezTo>
                  <a:cubicBezTo>
                    <a:pt x="0" y="162"/>
                    <a:pt x="32" y="223"/>
                    <a:pt x="151" y="223"/>
                  </a:cubicBezTo>
                  <a:cubicBezTo>
                    <a:pt x="316" y="223"/>
                    <a:pt x="3787" y="298"/>
                    <a:pt x="3787" y="4710"/>
                  </a:cubicBezTo>
                  <a:lnTo>
                    <a:pt x="3651" y="22883"/>
                  </a:lnTo>
                  <a:cubicBezTo>
                    <a:pt x="3651" y="23734"/>
                    <a:pt x="3995" y="24556"/>
                    <a:pt x="4623" y="25198"/>
                  </a:cubicBezTo>
                  <a:cubicBezTo>
                    <a:pt x="5356" y="25934"/>
                    <a:pt x="6404" y="26351"/>
                    <a:pt x="7509" y="26351"/>
                  </a:cubicBezTo>
                  <a:lnTo>
                    <a:pt x="28928" y="26351"/>
                  </a:lnTo>
                  <a:cubicBezTo>
                    <a:pt x="29003" y="26351"/>
                    <a:pt x="29046" y="26308"/>
                    <a:pt x="29046" y="26247"/>
                  </a:cubicBezTo>
                  <a:lnTo>
                    <a:pt x="29061" y="4710"/>
                  </a:lnTo>
                  <a:cubicBezTo>
                    <a:pt x="29075" y="3557"/>
                    <a:pt x="28612" y="2466"/>
                    <a:pt x="27761" y="1598"/>
                  </a:cubicBezTo>
                  <a:cubicBezTo>
                    <a:pt x="26789" y="610"/>
                    <a:pt x="25367" y="43"/>
                    <a:pt x="23903" y="29"/>
                  </a:cubicBezTo>
                  <a:lnTo>
                    <a:pt x="8482" y="43"/>
                  </a:lnTo>
                  <a:lnTo>
                    <a:pt x="8453" y="43"/>
                  </a:lnTo>
                  <a:lnTo>
                    <a:pt x="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52"/>
            <p:cNvSpPr/>
            <p:nvPr/>
          </p:nvSpPr>
          <p:spPr>
            <a:xfrm>
              <a:off x="2956032" y="794872"/>
              <a:ext cx="185203" cy="185156"/>
            </a:xfrm>
            <a:custGeom>
              <a:avLst/>
              <a:gdLst/>
              <a:ahLst/>
              <a:cxnLst/>
              <a:rect l="l" t="t" r="r" b="b"/>
              <a:pathLst>
                <a:path w="3979" h="3978" extrusionOk="0">
                  <a:moveTo>
                    <a:pt x="1" y="0"/>
                  </a:moveTo>
                  <a:lnTo>
                    <a:pt x="1" y="3978"/>
                  </a:lnTo>
                  <a:lnTo>
                    <a:pt x="3978" y="3978"/>
                  </a:lnTo>
                  <a:lnTo>
                    <a:pt x="3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52"/>
            <p:cNvSpPr/>
            <p:nvPr/>
          </p:nvSpPr>
          <p:spPr>
            <a:xfrm>
              <a:off x="2950539" y="789846"/>
              <a:ext cx="195675" cy="195722"/>
            </a:xfrm>
            <a:custGeom>
              <a:avLst/>
              <a:gdLst/>
              <a:ahLst/>
              <a:cxnLst/>
              <a:rect l="l" t="t" r="r" b="b"/>
              <a:pathLst>
                <a:path w="4204" h="4205" extrusionOk="0">
                  <a:moveTo>
                    <a:pt x="3978" y="227"/>
                  </a:moveTo>
                  <a:lnTo>
                    <a:pt x="3978" y="3981"/>
                  </a:lnTo>
                  <a:lnTo>
                    <a:pt x="223" y="3981"/>
                  </a:lnTo>
                  <a:lnTo>
                    <a:pt x="223" y="227"/>
                  </a:lnTo>
                  <a:close/>
                  <a:moveTo>
                    <a:pt x="119" y="1"/>
                  </a:moveTo>
                  <a:cubicBezTo>
                    <a:pt x="58" y="1"/>
                    <a:pt x="0" y="47"/>
                    <a:pt x="0" y="108"/>
                  </a:cubicBezTo>
                  <a:lnTo>
                    <a:pt x="0" y="4086"/>
                  </a:lnTo>
                  <a:cubicBezTo>
                    <a:pt x="0" y="4147"/>
                    <a:pt x="58" y="4204"/>
                    <a:pt x="119" y="4204"/>
                  </a:cubicBezTo>
                  <a:lnTo>
                    <a:pt x="4096" y="4204"/>
                  </a:lnTo>
                  <a:cubicBezTo>
                    <a:pt x="4157" y="4204"/>
                    <a:pt x="4204" y="4147"/>
                    <a:pt x="4204" y="4086"/>
                  </a:cubicBezTo>
                  <a:lnTo>
                    <a:pt x="4204" y="108"/>
                  </a:lnTo>
                  <a:cubicBezTo>
                    <a:pt x="4204" y="47"/>
                    <a:pt x="4157" y="1"/>
                    <a:pt x="4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52"/>
            <p:cNvSpPr/>
            <p:nvPr/>
          </p:nvSpPr>
          <p:spPr>
            <a:xfrm>
              <a:off x="3238742" y="827454"/>
              <a:ext cx="478203" cy="47"/>
            </a:xfrm>
            <a:custGeom>
              <a:avLst/>
              <a:gdLst/>
              <a:ahLst/>
              <a:cxnLst/>
              <a:rect l="l" t="t" r="r" b="b"/>
              <a:pathLst>
                <a:path w="10274" h="1" extrusionOk="0">
                  <a:moveTo>
                    <a:pt x="0" y="0"/>
                  </a:moveTo>
                  <a:lnTo>
                    <a:pt x="10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52"/>
            <p:cNvSpPr/>
            <p:nvPr/>
          </p:nvSpPr>
          <p:spPr>
            <a:xfrm>
              <a:off x="3233901" y="822613"/>
              <a:ext cx="488722" cy="9914"/>
            </a:xfrm>
            <a:custGeom>
              <a:avLst/>
              <a:gdLst/>
              <a:ahLst/>
              <a:cxnLst/>
              <a:rect l="l" t="t" r="r" b="b"/>
              <a:pathLst>
                <a:path w="10500" h="213" extrusionOk="0">
                  <a:moveTo>
                    <a:pt x="104" y="0"/>
                  </a:moveTo>
                  <a:cubicBezTo>
                    <a:pt x="43" y="0"/>
                    <a:pt x="0" y="47"/>
                    <a:pt x="0" y="104"/>
                  </a:cubicBezTo>
                  <a:cubicBezTo>
                    <a:pt x="0" y="165"/>
                    <a:pt x="43" y="212"/>
                    <a:pt x="104" y="212"/>
                  </a:cubicBezTo>
                  <a:lnTo>
                    <a:pt x="10378" y="212"/>
                  </a:lnTo>
                  <a:cubicBezTo>
                    <a:pt x="10439" y="212"/>
                    <a:pt x="10500" y="165"/>
                    <a:pt x="10500" y="104"/>
                  </a:cubicBezTo>
                  <a:cubicBezTo>
                    <a:pt x="10500" y="47"/>
                    <a:pt x="10439" y="0"/>
                    <a:pt x="10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52"/>
            <p:cNvSpPr/>
            <p:nvPr/>
          </p:nvSpPr>
          <p:spPr>
            <a:xfrm>
              <a:off x="3238742" y="926361"/>
              <a:ext cx="238124" cy="47"/>
            </a:xfrm>
            <a:custGeom>
              <a:avLst/>
              <a:gdLst/>
              <a:ahLst/>
              <a:cxnLst/>
              <a:rect l="l" t="t" r="r" b="b"/>
              <a:pathLst>
                <a:path w="5116" h="1" extrusionOk="0">
                  <a:moveTo>
                    <a:pt x="0" y="0"/>
                  </a:moveTo>
                  <a:lnTo>
                    <a:pt x="5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52"/>
            <p:cNvSpPr/>
            <p:nvPr/>
          </p:nvSpPr>
          <p:spPr>
            <a:xfrm>
              <a:off x="3233901" y="920822"/>
              <a:ext cx="247806" cy="10426"/>
            </a:xfrm>
            <a:custGeom>
              <a:avLst/>
              <a:gdLst/>
              <a:ahLst/>
              <a:cxnLst/>
              <a:rect l="l" t="t" r="r" b="b"/>
              <a:pathLst>
                <a:path w="5324" h="224" extrusionOk="0">
                  <a:moveTo>
                    <a:pt x="104" y="1"/>
                  </a:moveTo>
                  <a:cubicBezTo>
                    <a:pt x="43" y="1"/>
                    <a:pt x="0" y="58"/>
                    <a:pt x="0" y="119"/>
                  </a:cubicBezTo>
                  <a:cubicBezTo>
                    <a:pt x="0" y="180"/>
                    <a:pt x="43" y="223"/>
                    <a:pt x="104" y="223"/>
                  </a:cubicBezTo>
                  <a:lnTo>
                    <a:pt x="5219" y="223"/>
                  </a:lnTo>
                  <a:cubicBezTo>
                    <a:pt x="5277" y="223"/>
                    <a:pt x="5323" y="180"/>
                    <a:pt x="5323" y="119"/>
                  </a:cubicBezTo>
                  <a:cubicBezTo>
                    <a:pt x="5323" y="58"/>
                    <a:pt x="5277" y="1"/>
                    <a:pt x="5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52"/>
            <p:cNvSpPr/>
            <p:nvPr/>
          </p:nvSpPr>
          <p:spPr>
            <a:xfrm>
              <a:off x="2909441" y="824102"/>
              <a:ext cx="548533" cy="589632"/>
            </a:xfrm>
            <a:custGeom>
              <a:avLst/>
              <a:gdLst/>
              <a:ahLst/>
              <a:cxnLst/>
              <a:rect l="l" t="t" r="r" b="b"/>
              <a:pathLst>
                <a:path w="11785" h="12668" extrusionOk="0">
                  <a:moveTo>
                    <a:pt x="7510" y="1"/>
                  </a:moveTo>
                  <a:cubicBezTo>
                    <a:pt x="5370" y="1"/>
                    <a:pt x="3651" y="1645"/>
                    <a:pt x="3651" y="3647"/>
                  </a:cubicBezTo>
                  <a:lnTo>
                    <a:pt x="3651" y="8002"/>
                  </a:lnTo>
                  <a:lnTo>
                    <a:pt x="3651" y="8763"/>
                  </a:lnTo>
                  <a:cubicBezTo>
                    <a:pt x="3651" y="10931"/>
                    <a:pt x="2287" y="12668"/>
                    <a:pt x="0" y="12668"/>
                  </a:cubicBezTo>
                  <a:lnTo>
                    <a:pt x="11785" y="12668"/>
                  </a:lnTo>
                  <a:lnTo>
                    <a:pt x="11785" y="3647"/>
                  </a:lnTo>
                  <a:cubicBezTo>
                    <a:pt x="11785" y="1645"/>
                    <a:pt x="10065" y="1"/>
                    <a:pt x="7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52"/>
            <p:cNvSpPr/>
            <p:nvPr/>
          </p:nvSpPr>
          <p:spPr>
            <a:xfrm>
              <a:off x="2909441" y="819076"/>
              <a:ext cx="554211" cy="600198"/>
            </a:xfrm>
            <a:custGeom>
              <a:avLst/>
              <a:gdLst/>
              <a:ahLst/>
              <a:cxnLst/>
              <a:rect l="l" t="t" r="r" b="b"/>
              <a:pathLst>
                <a:path w="11907" h="12895" extrusionOk="0">
                  <a:moveTo>
                    <a:pt x="7926" y="227"/>
                  </a:moveTo>
                  <a:cubicBezTo>
                    <a:pt x="10004" y="227"/>
                    <a:pt x="11681" y="1814"/>
                    <a:pt x="11681" y="3755"/>
                  </a:cubicBezTo>
                  <a:lnTo>
                    <a:pt x="11681" y="12672"/>
                  </a:lnTo>
                  <a:lnTo>
                    <a:pt x="1332" y="12672"/>
                  </a:lnTo>
                  <a:cubicBezTo>
                    <a:pt x="2811" y="12148"/>
                    <a:pt x="3755" y="10726"/>
                    <a:pt x="3755" y="8871"/>
                  </a:cubicBezTo>
                  <a:lnTo>
                    <a:pt x="3755" y="3755"/>
                  </a:lnTo>
                  <a:cubicBezTo>
                    <a:pt x="3755" y="1814"/>
                    <a:pt x="5446" y="227"/>
                    <a:pt x="7510" y="227"/>
                  </a:cubicBezTo>
                  <a:close/>
                  <a:moveTo>
                    <a:pt x="7510" y="1"/>
                  </a:moveTo>
                  <a:cubicBezTo>
                    <a:pt x="5309" y="1"/>
                    <a:pt x="3529" y="1692"/>
                    <a:pt x="3529" y="3755"/>
                  </a:cubicBezTo>
                  <a:lnTo>
                    <a:pt x="3529" y="8871"/>
                  </a:lnTo>
                  <a:cubicBezTo>
                    <a:pt x="3529" y="11114"/>
                    <a:pt x="2079" y="12672"/>
                    <a:pt x="0" y="12672"/>
                  </a:cubicBezTo>
                  <a:lnTo>
                    <a:pt x="0" y="12894"/>
                  </a:lnTo>
                  <a:lnTo>
                    <a:pt x="11907" y="12894"/>
                  </a:lnTo>
                  <a:lnTo>
                    <a:pt x="11907" y="3755"/>
                  </a:lnTo>
                  <a:cubicBezTo>
                    <a:pt x="11907" y="1692"/>
                    <a:pt x="10126" y="1"/>
                    <a:pt x="7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52"/>
            <p:cNvSpPr/>
            <p:nvPr/>
          </p:nvSpPr>
          <p:spPr>
            <a:xfrm>
              <a:off x="3274814" y="824102"/>
              <a:ext cx="1106933" cy="948866"/>
            </a:xfrm>
            <a:custGeom>
              <a:avLst/>
              <a:gdLst/>
              <a:ahLst/>
              <a:cxnLst/>
              <a:rect l="l" t="t" r="r" b="b"/>
              <a:pathLst>
                <a:path w="23782" h="20386" extrusionOk="0">
                  <a:moveTo>
                    <a:pt x="1" y="1"/>
                  </a:moveTo>
                  <a:cubicBezTo>
                    <a:pt x="2172" y="1"/>
                    <a:pt x="3935" y="1569"/>
                    <a:pt x="3935" y="3515"/>
                  </a:cubicBezTo>
                  <a:lnTo>
                    <a:pt x="3935" y="18127"/>
                  </a:lnTo>
                  <a:cubicBezTo>
                    <a:pt x="3935" y="19366"/>
                    <a:pt x="5087" y="20385"/>
                    <a:pt x="6494" y="20385"/>
                  </a:cubicBezTo>
                  <a:lnTo>
                    <a:pt x="23781" y="20385"/>
                  </a:lnTo>
                  <a:lnTo>
                    <a:pt x="23781" y="5055"/>
                  </a:lnTo>
                  <a:cubicBezTo>
                    <a:pt x="23781" y="2258"/>
                    <a:pt x="21240" y="1"/>
                    <a:pt x="18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52"/>
            <p:cNvSpPr/>
            <p:nvPr/>
          </p:nvSpPr>
          <p:spPr>
            <a:xfrm>
              <a:off x="3269321" y="819076"/>
              <a:ext cx="1118104" cy="959386"/>
            </a:xfrm>
            <a:custGeom>
              <a:avLst/>
              <a:gdLst/>
              <a:ahLst/>
              <a:cxnLst/>
              <a:rect l="l" t="t" r="r" b="b"/>
              <a:pathLst>
                <a:path w="24022" h="20612" extrusionOk="0">
                  <a:moveTo>
                    <a:pt x="18231" y="227"/>
                  </a:moveTo>
                  <a:cubicBezTo>
                    <a:pt x="21297" y="227"/>
                    <a:pt x="23795" y="2442"/>
                    <a:pt x="23795" y="5163"/>
                  </a:cubicBezTo>
                  <a:lnTo>
                    <a:pt x="23795" y="20389"/>
                  </a:lnTo>
                  <a:lnTo>
                    <a:pt x="6612" y="20389"/>
                  </a:lnTo>
                  <a:cubicBezTo>
                    <a:pt x="5266" y="20389"/>
                    <a:pt x="4175" y="19416"/>
                    <a:pt x="4175" y="18235"/>
                  </a:cubicBezTo>
                  <a:lnTo>
                    <a:pt x="4175" y="3623"/>
                  </a:lnTo>
                  <a:cubicBezTo>
                    <a:pt x="4175" y="2065"/>
                    <a:pt x="3066" y="737"/>
                    <a:pt x="1511" y="227"/>
                  </a:cubicBezTo>
                  <a:close/>
                  <a:moveTo>
                    <a:pt x="119" y="1"/>
                  </a:moveTo>
                  <a:cubicBezTo>
                    <a:pt x="61" y="1"/>
                    <a:pt x="0" y="48"/>
                    <a:pt x="0" y="109"/>
                  </a:cubicBezTo>
                  <a:cubicBezTo>
                    <a:pt x="0" y="166"/>
                    <a:pt x="61" y="227"/>
                    <a:pt x="119" y="227"/>
                  </a:cubicBezTo>
                  <a:cubicBezTo>
                    <a:pt x="2229" y="227"/>
                    <a:pt x="3949" y="1753"/>
                    <a:pt x="3949" y="3623"/>
                  </a:cubicBezTo>
                  <a:lnTo>
                    <a:pt x="3949" y="18235"/>
                  </a:lnTo>
                  <a:cubicBezTo>
                    <a:pt x="3949" y="19535"/>
                    <a:pt x="5144" y="20612"/>
                    <a:pt x="6612" y="20612"/>
                  </a:cubicBezTo>
                  <a:lnTo>
                    <a:pt x="23899" y="20612"/>
                  </a:lnTo>
                  <a:cubicBezTo>
                    <a:pt x="23960" y="20612"/>
                    <a:pt x="24021" y="20551"/>
                    <a:pt x="24021" y="20493"/>
                  </a:cubicBezTo>
                  <a:lnTo>
                    <a:pt x="24021" y="5163"/>
                  </a:lnTo>
                  <a:cubicBezTo>
                    <a:pt x="24021" y="2320"/>
                    <a:pt x="21419" y="1"/>
                    <a:pt x="18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52"/>
            <p:cNvSpPr/>
            <p:nvPr/>
          </p:nvSpPr>
          <p:spPr>
            <a:xfrm>
              <a:off x="3558827" y="1584267"/>
              <a:ext cx="1024223" cy="187157"/>
            </a:xfrm>
            <a:custGeom>
              <a:avLst/>
              <a:gdLst/>
              <a:ahLst/>
              <a:cxnLst/>
              <a:rect l="l" t="t" r="r" b="b"/>
              <a:pathLst>
                <a:path w="22005" h="4021" extrusionOk="0">
                  <a:moveTo>
                    <a:pt x="21987" y="1"/>
                  </a:moveTo>
                  <a:lnTo>
                    <a:pt x="18533" y="15"/>
                  </a:lnTo>
                  <a:lnTo>
                    <a:pt x="2187" y="15"/>
                  </a:lnTo>
                  <a:lnTo>
                    <a:pt x="2201" y="1451"/>
                  </a:lnTo>
                  <a:cubicBezTo>
                    <a:pt x="2201" y="2707"/>
                    <a:pt x="1498" y="3770"/>
                    <a:pt x="166" y="4007"/>
                  </a:cubicBezTo>
                  <a:cubicBezTo>
                    <a:pt x="137" y="4007"/>
                    <a:pt x="1" y="4007"/>
                    <a:pt x="166" y="4021"/>
                  </a:cubicBezTo>
                  <a:lnTo>
                    <a:pt x="19133" y="4021"/>
                  </a:lnTo>
                  <a:cubicBezTo>
                    <a:pt x="20730" y="4021"/>
                    <a:pt x="22005" y="2872"/>
                    <a:pt x="22005" y="1451"/>
                  </a:cubicBezTo>
                  <a:lnTo>
                    <a:pt x="21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52"/>
            <p:cNvSpPr/>
            <p:nvPr/>
          </p:nvSpPr>
          <p:spPr>
            <a:xfrm>
              <a:off x="3557524" y="1578588"/>
              <a:ext cx="1030367" cy="198514"/>
            </a:xfrm>
            <a:custGeom>
              <a:avLst/>
              <a:gdLst/>
              <a:ahLst/>
              <a:cxnLst/>
              <a:rect l="l" t="t" r="r" b="b"/>
              <a:pathLst>
                <a:path w="22137" h="4265" extrusionOk="0">
                  <a:moveTo>
                    <a:pt x="21910" y="227"/>
                  </a:moveTo>
                  <a:lnTo>
                    <a:pt x="21910" y="1573"/>
                  </a:lnTo>
                  <a:cubicBezTo>
                    <a:pt x="21925" y="2169"/>
                    <a:pt x="21674" y="2754"/>
                    <a:pt x="21239" y="3203"/>
                  </a:cubicBezTo>
                  <a:cubicBezTo>
                    <a:pt x="20715" y="3727"/>
                    <a:pt x="19951" y="4039"/>
                    <a:pt x="19161" y="4039"/>
                  </a:cubicBezTo>
                  <a:lnTo>
                    <a:pt x="13551" y="4039"/>
                  </a:lnTo>
                  <a:lnTo>
                    <a:pt x="897" y="4025"/>
                  </a:lnTo>
                  <a:cubicBezTo>
                    <a:pt x="1795" y="3605"/>
                    <a:pt x="2348" y="2707"/>
                    <a:pt x="2333" y="1573"/>
                  </a:cubicBezTo>
                  <a:lnTo>
                    <a:pt x="2333" y="241"/>
                  </a:lnTo>
                  <a:lnTo>
                    <a:pt x="18561" y="241"/>
                  </a:lnTo>
                  <a:lnTo>
                    <a:pt x="21910" y="227"/>
                  </a:lnTo>
                  <a:close/>
                  <a:moveTo>
                    <a:pt x="22122" y="1"/>
                  </a:moveTo>
                  <a:lnTo>
                    <a:pt x="18561" y="15"/>
                  </a:lnTo>
                  <a:lnTo>
                    <a:pt x="2111" y="15"/>
                  </a:lnTo>
                  <a:lnTo>
                    <a:pt x="2111" y="1573"/>
                  </a:lnTo>
                  <a:cubicBezTo>
                    <a:pt x="2125" y="2872"/>
                    <a:pt x="1393" y="3802"/>
                    <a:pt x="180" y="4010"/>
                  </a:cubicBezTo>
                  <a:cubicBezTo>
                    <a:pt x="180" y="4025"/>
                    <a:pt x="165" y="4025"/>
                    <a:pt x="151" y="4025"/>
                  </a:cubicBezTo>
                  <a:cubicBezTo>
                    <a:pt x="47" y="4025"/>
                    <a:pt x="0" y="4071"/>
                    <a:pt x="0" y="4129"/>
                  </a:cubicBezTo>
                  <a:cubicBezTo>
                    <a:pt x="14" y="4251"/>
                    <a:pt x="104" y="4251"/>
                    <a:pt x="194" y="4251"/>
                  </a:cubicBezTo>
                  <a:lnTo>
                    <a:pt x="643" y="4251"/>
                  </a:lnTo>
                  <a:lnTo>
                    <a:pt x="13551" y="4265"/>
                  </a:lnTo>
                  <a:cubicBezTo>
                    <a:pt x="13612" y="4265"/>
                    <a:pt x="13655" y="4265"/>
                    <a:pt x="13716" y="4251"/>
                  </a:cubicBezTo>
                  <a:lnTo>
                    <a:pt x="19175" y="4265"/>
                  </a:lnTo>
                  <a:cubicBezTo>
                    <a:pt x="20012" y="4265"/>
                    <a:pt x="20834" y="3920"/>
                    <a:pt x="21386" y="3353"/>
                  </a:cubicBezTo>
                  <a:cubicBezTo>
                    <a:pt x="21882" y="2858"/>
                    <a:pt x="22137" y="2230"/>
                    <a:pt x="22137" y="1573"/>
                  </a:cubicBezTo>
                  <a:lnTo>
                    <a:pt x="221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52"/>
            <p:cNvSpPr/>
            <p:nvPr/>
          </p:nvSpPr>
          <p:spPr>
            <a:xfrm>
              <a:off x="2956032" y="458542"/>
              <a:ext cx="185203" cy="184504"/>
            </a:xfrm>
            <a:custGeom>
              <a:avLst/>
              <a:gdLst/>
              <a:ahLst/>
              <a:cxnLst/>
              <a:rect l="l" t="t" r="r" b="b"/>
              <a:pathLst>
                <a:path w="3979" h="3964" extrusionOk="0">
                  <a:moveTo>
                    <a:pt x="1" y="1"/>
                  </a:moveTo>
                  <a:lnTo>
                    <a:pt x="1" y="3964"/>
                  </a:lnTo>
                  <a:lnTo>
                    <a:pt x="3978" y="3964"/>
                  </a:lnTo>
                  <a:lnTo>
                    <a:pt x="3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52"/>
            <p:cNvSpPr/>
            <p:nvPr/>
          </p:nvSpPr>
          <p:spPr>
            <a:xfrm>
              <a:off x="2950539" y="453050"/>
              <a:ext cx="195675" cy="195675"/>
            </a:xfrm>
            <a:custGeom>
              <a:avLst/>
              <a:gdLst/>
              <a:ahLst/>
              <a:cxnLst/>
              <a:rect l="l" t="t" r="r" b="b"/>
              <a:pathLst>
                <a:path w="4204" h="4204" extrusionOk="0">
                  <a:moveTo>
                    <a:pt x="3978" y="223"/>
                  </a:moveTo>
                  <a:lnTo>
                    <a:pt x="3978" y="3977"/>
                  </a:lnTo>
                  <a:lnTo>
                    <a:pt x="223" y="3977"/>
                  </a:lnTo>
                  <a:lnTo>
                    <a:pt x="223" y="223"/>
                  </a:lnTo>
                  <a:close/>
                  <a:moveTo>
                    <a:pt x="119" y="0"/>
                  </a:moveTo>
                  <a:cubicBezTo>
                    <a:pt x="58" y="0"/>
                    <a:pt x="0" y="43"/>
                    <a:pt x="0" y="119"/>
                  </a:cubicBezTo>
                  <a:lnTo>
                    <a:pt x="0" y="4082"/>
                  </a:lnTo>
                  <a:cubicBezTo>
                    <a:pt x="0" y="4157"/>
                    <a:pt x="58" y="4204"/>
                    <a:pt x="119" y="4204"/>
                  </a:cubicBezTo>
                  <a:lnTo>
                    <a:pt x="4096" y="4204"/>
                  </a:lnTo>
                  <a:cubicBezTo>
                    <a:pt x="4157" y="4204"/>
                    <a:pt x="4204" y="4157"/>
                    <a:pt x="4204" y="4082"/>
                  </a:cubicBezTo>
                  <a:lnTo>
                    <a:pt x="4204" y="119"/>
                  </a:lnTo>
                  <a:cubicBezTo>
                    <a:pt x="4204" y="43"/>
                    <a:pt x="4157"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52"/>
            <p:cNvSpPr/>
            <p:nvPr/>
          </p:nvSpPr>
          <p:spPr>
            <a:xfrm>
              <a:off x="3238742" y="490611"/>
              <a:ext cx="478203" cy="47"/>
            </a:xfrm>
            <a:custGeom>
              <a:avLst/>
              <a:gdLst/>
              <a:ahLst/>
              <a:cxnLst/>
              <a:rect l="l" t="t" r="r" b="b"/>
              <a:pathLst>
                <a:path w="10274" h="1" extrusionOk="0">
                  <a:moveTo>
                    <a:pt x="0" y="1"/>
                  </a:moveTo>
                  <a:lnTo>
                    <a:pt x="10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52"/>
            <p:cNvSpPr/>
            <p:nvPr/>
          </p:nvSpPr>
          <p:spPr>
            <a:xfrm>
              <a:off x="3233901" y="485771"/>
              <a:ext cx="488722" cy="10426"/>
            </a:xfrm>
            <a:custGeom>
              <a:avLst/>
              <a:gdLst/>
              <a:ahLst/>
              <a:cxnLst/>
              <a:rect l="l" t="t" r="r" b="b"/>
              <a:pathLst>
                <a:path w="10500" h="224" extrusionOk="0">
                  <a:moveTo>
                    <a:pt x="104" y="1"/>
                  </a:moveTo>
                  <a:cubicBezTo>
                    <a:pt x="43" y="1"/>
                    <a:pt x="0" y="44"/>
                    <a:pt x="0" y="105"/>
                  </a:cubicBezTo>
                  <a:cubicBezTo>
                    <a:pt x="0" y="162"/>
                    <a:pt x="43" y="223"/>
                    <a:pt x="104" y="223"/>
                  </a:cubicBezTo>
                  <a:lnTo>
                    <a:pt x="10378" y="223"/>
                  </a:lnTo>
                  <a:cubicBezTo>
                    <a:pt x="10439" y="223"/>
                    <a:pt x="10500" y="162"/>
                    <a:pt x="10500" y="105"/>
                  </a:cubicBezTo>
                  <a:cubicBezTo>
                    <a:pt x="10500" y="44"/>
                    <a:pt x="10439" y="1"/>
                    <a:pt x="10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52"/>
            <p:cNvSpPr/>
            <p:nvPr/>
          </p:nvSpPr>
          <p:spPr>
            <a:xfrm>
              <a:off x="3238742" y="589379"/>
              <a:ext cx="238124" cy="47"/>
            </a:xfrm>
            <a:custGeom>
              <a:avLst/>
              <a:gdLst/>
              <a:ahLst/>
              <a:cxnLst/>
              <a:rect l="l" t="t" r="r" b="b"/>
              <a:pathLst>
                <a:path w="5116" h="1" extrusionOk="0">
                  <a:moveTo>
                    <a:pt x="0" y="0"/>
                  </a:moveTo>
                  <a:lnTo>
                    <a:pt x="5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52"/>
            <p:cNvSpPr/>
            <p:nvPr/>
          </p:nvSpPr>
          <p:spPr>
            <a:xfrm>
              <a:off x="3233901" y="584538"/>
              <a:ext cx="247806" cy="9914"/>
            </a:xfrm>
            <a:custGeom>
              <a:avLst/>
              <a:gdLst/>
              <a:ahLst/>
              <a:cxnLst/>
              <a:rect l="l" t="t" r="r" b="b"/>
              <a:pathLst>
                <a:path w="5324" h="213" extrusionOk="0">
                  <a:moveTo>
                    <a:pt x="104" y="0"/>
                  </a:moveTo>
                  <a:cubicBezTo>
                    <a:pt x="43" y="0"/>
                    <a:pt x="0" y="47"/>
                    <a:pt x="0" y="104"/>
                  </a:cubicBezTo>
                  <a:cubicBezTo>
                    <a:pt x="0" y="165"/>
                    <a:pt x="43" y="212"/>
                    <a:pt x="104" y="212"/>
                  </a:cubicBezTo>
                  <a:lnTo>
                    <a:pt x="5219" y="212"/>
                  </a:lnTo>
                  <a:cubicBezTo>
                    <a:pt x="5277" y="212"/>
                    <a:pt x="5323" y="165"/>
                    <a:pt x="5323" y="104"/>
                  </a:cubicBezTo>
                  <a:cubicBezTo>
                    <a:pt x="5323" y="47"/>
                    <a:pt x="5277" y="0"/>
                    <a:pt x="5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52"/>
            <p:cNvSpPr/>
            <p:nvPr/>
          </p:nvSpPr>
          <p:spPr>
            <a:xfrm>
              <a:off x="3658432" y="1058686"/>
              <a:ext cx="139356" cy="139216"/>
            </a:xfrm>
            <a:custGeom>
              <a:avLst/>
              <a:gdLst/>
              <a:ahLst/>
              <a:cxnLst/>
              <a:rect l="l" t="t" r="r" b="b"/>
              <a:pathLst>
                <a:path w="2994" h="2991" extrusionOk="0">
                  <a:moveTo>
                    <a:pt x="0" y="0"/>
                  </a:moveTo>
                  <a:lnTo>
                    <a:pt x="0" y="2990"/>
                  </a:lnTo>
                  <a:lnTo>
                    <a:pt x="2994" y="2990"/>
                  </a:lnTo>
                  <a:lnTo>
                    <a:pt x="2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52"/>
            <p:cNvSpPr/>
            <p:nvPr/>
          </p:nvSpPr>
          <p:spPr>
            <a:xfrm>
              <a:off x="3653591" y="1053008"/>
              <a:ext cx="149735" cy="149735"/>
            </a:xfrm>
            <a:custGeom>
              <a:avLst/>
              <a:gdLst/>
              <a:ahLst/>
              <a:cxnLst/>
              <a:rect l="l" t="t" r="r" b="b"/>
              <a:pathLst>
                <a:path w="3217" h="3217" extrusionOk="0">
                  <a:moveTo>
                    <a:pt x="2990" y="226"/>
                  </a:moveTo>
                  <a:lnTo>
                    <a:pt x="2990" y="3008"/>
                  </a:lnTo>
                  <a:lnTo>
                    <a:pt x="208" y="3008"/>
                  </a:lnTo>
                  <a:lnTo>
                    <a:pt x="208" y="226"/>
                  </a:lnTo>
                  <a:close/>
                  <a:moveTo>
                    <a:pt x="104" y="0"/>
                  </a:moveTo>
                  <a:cubicBezTo>
                    <a:pt x="47" y="0"/>
                    <a:pt x="0" y="61"/>
                    <a:pt x="0" y="122"/>
                  </a:cubicBezTo>
                  <a:lnTo>
                    <a:pt x="0" y="3112"/>
                  </a:lnTo>
                  <a:cubicBezTo>
                    <a:pt x="0" y="3173"/>
                    <a:pt x="47" y="3216"/>
                    <a:pt x="104" y="3216"/>
                  </a:cubicBezTo>
                  <a:lnTo>
                    <a:pt x="3098" y="3216"/>
                  </a:lnTo>
                  <a:cubicBezTo>
                    <a:pt x="3155" y="3216"/>
                    <a:pt x="3216" y="3173"/>
                    <a:pt x="3216" y="3112"/>
                  </a:cubicBezTo>
                  <a:lnTo>
                    <a:pt x="3216" y="122"/>
                  </a:lnTo>
                  <a:cubicBezTo>
                    <a:pt x="3216" y="61"/>
                    <a:pt x="3155" y="0"/>
                    <a:pt x="3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52"/>
            <p:cNvSpPr/>
            <p:nvPr/>
          </p:nvSpPr>
          <p:spPr>
            <a:xfrm>
              <a:off x="3851218" y="1071207"/>
              <a:ext cx="360072" cy="47"/>
            </a:xfrm>
            <a:custGeom>
              <a:avLst/>
              <a:gdLst/>
              <a:ahLst/>
              <a:cxnLst/>
              <a:rect l="l" t="t" r="r" b="b"/>
              <a:pathLst>
                <a:path w="7736" h="1" extrusionOk="0">
                  <a:moveTo>
                    <a:pt x="0" y="0"/>
                  </a:moveTo>
                  <a:lnTo>
                    <a:pt x="7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52"/>
            <p:cNvSpPr/>
            <p:nvPr/>
          </p:nvSpPr>
          <p:spPr>
            <a:xfrm>
              <a:off x="3846378" y="1066366"/>
              <a:ext cx="370452" cy="10380"/>
            </a:xfrm>
            <a:custGeom>
              <a:avLst/>
              <a:gdLst/>
              <a:ahLst/>
              <a:cxnLst/>
              <a:rect l="l" t="t" r="r" b="b"/>
              <a:pathLst>
                <a:path w="7959" h="223" extrusionOk="0">
                  <a:moveTo>
                    <a:pt x="104" y="0"/>
                  </a:moveTo>
                  <a:cubicBezTo>
                    <a:pt x="47" y="0"/>
                    <a:pt x="0" y="43"/>
                    <a:pt x="0" y="104"/>
                  </a:cubicBezTo>
                  <a:cubicBezTo>
                    <a:pt x="0" y="162"/>
                    <a:pt x="47" y="223"/>
                    <a:pt x="104" y="223"/>
                  </a:cubicBezTo>
                  <a:lnTo>
                    <a:pt x="7840" y="223"/>
                  </a:lnTo>
                  <a:cubicBezTo>
                    <a:pt x="7897" y="223"/>
                    <a:pt x="7958" y="162"/>
                    <a:pt x="7958" y="104"/>
                  </a:cubicBezTo>
                  <a:cubicBezTo>
                    <a:pt x="7958" y="43"/>
                    <a:pt x="7897" y="0"/>
                    <a:pt x="7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52"/>
            <p:cNvSpPr/>
            <p:nvPr/>
          </p:nvSpPr>
          <p:spPr>
            <a:xfrm>
              <a:off x="3851218" y="1145725"/>
              <a:ext cx="178966" cy="47"/>
            </a:xfrm>
            <a:custGeom>
              <a:avLst/>
              <a:gdLst/>
              <a:ahLst/>
              <a:cxnLst/>
              <a:rect l="l" t="t" r="r" b="b"/>
              <a:pathLst>
                <a:path w="3845" h="1" extrusionOk="0">
                  <a:moveTo>
                    <a:pt x="0" y="0"/>
                  </a:moveTo>
                  <a:lnTo>
                    <a:pt x="38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52"/>
            <p:cNvSpPr/>
            <p:nvPr/>
          </p:nvSpPr>
          <p:spPr>
            <a:xfrm>
              <a:off x="3846378" y="1140698"/>
              <a:ext cx="188647" cy="9914"/>
            </a:xfrm>
            <a:custGeom>
              <a:avLst/>
              <a:gdLst/>
              <a:ahLst/>
              <a:cxnLst/>
              <a:rect l="l" t="t" r="r" b="b"/>
              <a:pathLst>
                <a:path w="4053" h="213" extrusionOk="0">
                  <a:moveTo>
                    <a:pt x="104" y="1"/>
                  </a:moveTo>
                  <a:cubicBezTo>
                    <a:pt x="47" y="1"/>
                    <a:pt x="0" y="47"/>
                    <a:pt x="0" y="108"/>
                  </a:cubicBezTo>
                  <a:cubicBezTo>
                    <a:pt x="0" y="166"/>
                    <a:pt x="47" y="212"/>
                    <a:pt x="104" y="212"/>
                  </a:cubicBezTo>
                  <a:lnTo>
                    <a:pt x="3949" y="212"/>
                  </a:lnTo>
                  <a:cubicBezTo>
                    <a:pt x="4010" y="212"/>
                    <a:pt x="4053" y="166"/>
                    <a:pt x="4053" y="108"/>
                  </a:cubicBezTo>
                  <a:cubicBezTo>
                    <a:pt x="4053" y="47"/>
                    <a:pt x="4010" y="1"/>
                    <a:pt x="3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52"/>
            <p:cNvSpPr/>
            <p:nvPr/>
          </p:nvSpPr>
          <p:spPr>
            <a:xfrm>
              <a:off x="3658432" y="1319615"/>
              <a:ext cx="139356" cy="139402"/>
            </a:xfrm>
            <a:custGeom>
              <a:avLst/>
              <a:gdLst/>
              <a:ahLst/>
              <a:cxnLst/>
              <a:rect l="l" t="t" r="r" b="b"/>
              <a:pathLst>
                <a:path w="2994" h="2995" extrusionOk="0">
                  <a:moveTo>
                    <a:pt x="0" y="1"/>
                  </a:moveTo>
                  <a:lnTo>
                    <a:pt x="0" y="2995"/>
                  </a:lnTo>
                  <a:lnTo>
                    <a:pt x="2994" y="2995"/>
                  </a:lnTo>
                  <a:lnTo>
                    <a:pt x="2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52"/>
            <p:cNvSpPr/>
            <p:nvPr/>
          </p:nvSpPr>
          <p:spPr>
            <a:xfrm>
              <a:off x="3653591" y="1314774"/>
              <a:ext cx="149735" cy="149782"/>
            </a:xfrm>
            <a:custGeom>
              <a:avLst/>
              <a:gdLst/>
              <a:ahLst/>
              <a:cxnLst/>
              <a:rect l="l" t="t" r="r" b="b"/>
              <a:pathLst>
                <a:path w="3217" h="3218" extrusionOk="0">
                  <a:moveTo>
                    <a:pt x="2990" y="227"/>
                  </a:moveTo>
                  <a:lnTo>
                    <a:pt x="2990" y="2991"/>
                  </a:lnTo>
                  <a:lnTo>
                    <a:pt x="208" y="2991"/>
                  </a:lnTo>
                  <a:lnTo>
                    <a:pt x="208" y="227"/>
                  </a:lnTo>
                  <a:close/>
                  <a:moveTo>
                    <a:pt x="104" y="1"/>
                  </a:moveTo>
                  <a:cubicBezTo>
                    <a:pt x="47" y="1"/>
                    <a:pt x="0" y="48"/>
                    <a:pt x="0" y="105"/>
                  </a:cubicBezTo>
                  <a:lnTo>
                    <a:pt x="0" y="3099"/>
                  </a:lnTo>
                  <a:cubicBezTo>
                    <a:pt x="0" y="3170"/>
                    <a:pt x="47" y="3217"/>
                    <a:pt x="104" y="3217"/>
                  </a:cubicBezTo>
                  <a:lnTo>
                    <a:pt x="3098" y="3217"/>
                  </a:lnTo>
                  <a:cubicBezTo>
                    <a:pt x="3155" y="3217"/>
                    <a:pt x="3216" y="3170"/>
                    <a:pt x="3216" y="3099"/>
                  </a:cubicBezTo>
                  <a:lnTo>
                    <a:pt x="3216" y="105"/>
                  </a:lnTo>
                  <a:cubicBezTo>
                    <a:pt x="3216" y="48"/>
                    <a:pt x="3155" y="1"/>
                    <a:pt x="3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52"/>
            <p:cNvSpPr/>
            <p:nvPr/>
          </p:nvSpPr>
          <p:spPr>
            <a:xfrm>
              <a:off x="3851218" y="1332833"/>
              <a:ext cx="360072" cy="47"/>
            </a:xfrm>
            <a:custGeom>
              <a:avLst/>
              <a:gdLst/>
              <a:ahLst/>
              <a:cxnLst/>
              <a:rect l="l" t="t" r="r" b="b"/>
              <a:pathLst>
                <a:path w="7736" h="1" extrusionOk="0">
                  <a:moveTo>
                    <a:pt x="0" y="1"/>
                  </a:moveTo>
                  <a:lnTo>
                    <a:pt x="7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52"/>
            <p:cNvSpPr/>
            <p:nvPr/>
          </p:nvSpPr>
          <p:spPr>
            <a:xfrm>
              <a:off x="3846378" y="1327341"/>
              <a:ext cx="370452" cy="10566"/>
            </a:xfrm>
            <a:custGeom>
              <a:avLst/>
              <a:gdLst/>
              <a:ahLst/>
              <a:cxnLst/>
              <a:rect l="l" t="t" r="r" b="b"/>
              <a:pathLst>
                <a:path w="7959" h="227" extrusionOk="0">
                  <a:moveTo>
                    <a:pt x="104" y="0"/>
                  </a:moveTo>
                  <a:cubicBezTo>
                    <a:pt x="47" y="0"/>
                    <a:pt x="0" y="47"/>
                    <a:pt x="0" y="119"/>
                  </a:cubicBezTo>
                  <a:cubicBezTo>
                    <a:pt x="0" y="180"/>
                    <a:pt x="47" y="226"/>
                    <a:pt x="104" y="226"/>
                  </a:cubicBezTo>
                  <a:lnTo>
                    <a:pt x="7840" y="226"/>
                  </a:lnTo>
                  <a:cubicBezTo>
                    <a:pt x="7897" y="226"/>
                    <a:pt x="7958" y="180"/>
                    <a:pt x="7958" y="119"/>
                  </a:cubicBezTo>
                  <a:cubicBezTo>
                    <a:pt x="7958" y="47"/>
                    <a:pt x="7897" y="0"/>
                    <a:pt x="7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52"/>
            <p:cNvSpPr/>
            <p:nvPr/>
          </p:nvSpPr>
          <p:spPr>
            <a:xfrm>
              <a:off x="3851218" y="1406699"/>
              <a:ext cx="178966" cy="47"/>
            </a:xfrm>
            <a:custGeom>
              <a:avLst/>
              <a:gdLst/>
              <a:ahLst/>
              <a:cxnLst/>
              <a:rect l="l" t="t" r="r" b="b"/>
              <a:pathLst>
                <a:path w="3845" h="1" extrusionOk="0">
                  <a:moveTo>
                    <a:pt x="0" y="0"/>
                  </a:moveTo>
                  <a:lnTo>
                    <a:pt x="38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52"/>
            <p:cNvSpPr/>
            <p:nvPr/>
          </p:nvSpPr>
          <p:spPr>
            <a:xfrm>
              <a:off x="3846378" y="1401859"/>
              <a:ext cx="188647" cy="10380"/>
            </a:xfrm>
            <a:custGeom>
              <a:avLst/>
              <a:gdLst/>
              <a:ahLst/>
              <a:cxnLst/>
              <a:rect l="l" t="t" r="r" b="b"/>
              <a:pathLst>
                <a:path w="4053" h="223" extrusionOk="0">
                  <a:moveTo>
                    <a:pt x="104" y="0"/>
                  </a:moveTo>
                  <a:cubicBezTo>
                    <a:pt x="47" y="0"/>
                    <a:pt x="0" y="43"/>
                    <a:pt x="0" y="104"/>
                  </a:cubicBezTo>
                  <a:cubicBezTo>
                    <a:pt x="0" y="165"/>
                    <a:pt x="47" y="223"/>
                    <a:pt x="104" y="223"/>
                  </a:cubicBezTo>
                  <a:lnTo>
                    <a:pt x="3949" y="223"/>
                  </a:lnTo>
                  <a:cubicBezTo>
                    <a:pt x="4010" y="223"/>
                    <a:pt x="4053" y="165"/>
                    <a:pt x="4053" y="104"/>
                  </a:cubicBezTo>
                  <a:cubicBezTo>
                    <a:pt x="4053" y="43"/>
                    <a:pt x="4010" y="0"/>
                    <a:pt x="3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52"/>
            <p:cNvSpPr/>
            <p:nvPr/>
          </p:nvSpPr>
          <p:spPr>
            <a:xfrm>
              <a:off x="2996479" y="383745"/>
              <a:ext cx="235937" cy="216202"/>
            </a:xfrm>
            <a:custGeom>
              <a:avLst/>
              <a:gdLst/>
              <a:ahLst/>
              <a:cxnLst/>
              <a:rect l="l" t="t" r="r" b="b"/>
              <a:pathLst>
                <a:path w="5069" h="4645" extrusionOk="0">
                  <a:moveTo>
                    <a:pt x="4822" y="0"/>
                  </a:moveTo>
                  <a:cubicBezTo>
                    <a:pt x="4762" y="0"/>
                    <a:pt x="4701" y="26"/>
                    <a:pt x="4653" y="82"/>
                  </a:cubicBezTo>
                  <a:lnTo>
                    <a:pt x="1286" y="4077"/>
                  </a:lnTo>
                  <a:lnTo>
                    <a:pt x="417" y="3029"/>
                  </a:lnTo>
                  <a:cubicBezTo>
                    <a:pt x="376" y="2979"/>
                    <a:pt x="315" y="2952"/>
                    <a:pt x="251" y="2952"/>
                  </a:cubicBezTo>
                  <a:cubicBezTo>
                    <a:pt x="201" y="2952"/>
                    <a:pt x="150" y="2968"/>
                    <a:pt x="105" y="3000"/>
                  </a:cubicBezTo>
                  <a:cubicBezTo>
                    <a:pt x="15" y="3090"/>
                    <a:pt x="1" y="3223"/>
                    <a:pt x="76" y="3313"/>
                  </a:cubicBezTo>
                  <a:lnTo>
                    <a:pt x="1120" y="4569"/>
                  </a:lnTo>
                  <a:cubicBezTo>
                    <a:pt x="1167" y="4616"/>
                    <a:pt x="1225" y="4644"/>
                    <a:pt x="1286" y="4644"/>
                  </a:cubicBezTo>
                  <a:cubicBezTo>
                    <a:pt x="1361" y="4644"/>
                    <a:pt x="1422" y="4616"/>
                    <a:pt x="1465" y="4569"/>
                  </a:cubicBezTo>
                  <a:lnTo>
                    <a:pt x="4994" y="366"/>
                  </a:lnTo>
                  <a:cubicBezTo>
                    <a:pt x="5069" y="276"/>
                    <a:pt x="5055" y="129"/>
                    <a:pt x="4965" y="54"/>
                  </a:cubicBezTo>
                  <a:cubicBezTo>
                    <a:pt x="4924" y="19"/>
                    <a:pt x="4873" y="0"/>
                    <a:pt x="4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52"/>
            <p:cNvSpPr/>
            <p:nvPr/>
          </p:nvSpPr>
          <p:spPr>
            <a:xfrm>
              <a:off x="3672442" y="940929"/>
              <a:ext cx="235983" cy="216527"/>
            </a:xfrm>
            <a:custGeom>
              <a:avLst/>
              <a:gdLst/>
              <a:ahLst/>
              <a:cxnLst/>
              <a:rect l="l" t="t" r="r" b="b"/>
              <a:pathLst>
                <a:path w="5070" h="4652" extrusionOk="0">
                  <a:moveTo>
                    <a:pt x="4810" y="0"/>
                  </a:moveTo>
                  <a:cubicBezTo>
                    <a:pt x="4748" y="0"/>
                    <a:pt x="4690" y="27"/>
                    <a:pt x="4649" y="75"/>
                  </a:cubicBezTo>
                  <a:lnTo>
                    <a:pt x="1286" y="4084"/>
                  </a:lnTo>
                  <a:lnTo>
                    <a:pt x="417" y="3036"/>
                  </a:lnTo>
                  <a:cubicBezTo>
                    <a:pt x="366" y="2986"/>
                    <a:pt x="302" y="2959"/>
                    <a:pt x="239" y="2959"/>
                  </a:cubicBezTo>
                  <a:cubicBezTo>
                    <a:pt x="191" y="2959"/>
                    <a:pt x="144" y="2975"/>
                    <a:pt x="105" y="3008"/>
                  </a:cubicBezTo>
                  <a:cubicBezTo>
                    <a:pt x="1" y="3083"/>
                    <a:pt x="1" y="3234"/>
                    <a:pt x="72" y="3323"/>
                  </a:cubicBezTo>
                  <a:lnTo>
                    <a:pt x="1106" y="4562"/>
                  </a:lnTo>
                  <a:cubicBezTo>
                    <a:pt x="1149" y="4623"/>
                    <a:pt x="1210" y="4652"/>
                    <a:pt x="1286" y="4652"/>
                  </a:cubicBezTo>
                  <a:cubicBezTo>
                    <a:pt x="1347" y="4652"/>
                    <a:pt x="1404" y="4623"/>
                    <a:pt x="1451" y="4562"/>
                  </a:cubicBezTo>
                  <a:lnTo>
                    <a:pt x="4979" y="377"/>
                  </a:lnTo>
                  <a:cubicBezTo>
                    <a:pt x="5069" y="272"/>
                    <a:pt x="5055" y="136"/>
                    <a:pt x="4965" y="61"/>
                  </a:cubicBezTo>
                  <a:cubicBezTo>
                    <a:pt x="4917" y="19"/>
                    <a:pt x="4862" y="0"/>
                    <a:pt x="4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76" name="Google Shape;2576;p52"/>
          <p:cNvGrpSpPr/>
          <p:nvPr/>
        </p:nvGrpSpPr>
        <p:grpSpPr>
          <a:xfrm>
            <a:off x="3458973" y="2314808"/>
            <a:ext cx="2299874" cy="2340439"/>
            <a:chOff x="3375650" y="1142950"/>
            <a:chExt cx="3265011" cy="3322600"/>
          </a:xfrm>
        </p:grpSpPr>
        <p:sp>
          <p:nvSpPr>
            <p:cNvPr id="2577" name="Google Shape;2577;p52"/>
            <p:cNvSpPr/>
            <p:nvPr/>
          </p:nvSpPr>
          <p:spPr>
            <a:xfrm>
              <a:off x="3381371" y="1238629"/>
              <a:ext cx="3250407" cy="3218339"/>
            </a:xfrm>
            <a:custGeom>
              <a:avLst/>
              <a:gdLst/>
              <a:ahLst/>
              <a:cxnLst/>
              <a:rect l="l" t="t" r="r" b="b"/>
              <a:pathLst>
                <a:path w="43179" h="42753" extrusionOk="0">
                  <a:moveTo>
                    <a:pt x="29312" y="2754"/>
                  </a:moveTo>
                  <a:cubicBezTo>
                    <a:pt x="35414" y="2754"/>
                    <a:pt x="40350" y="7689"/>
                    <a:pt x="40350" y="13791"/>
                  </a:cubicBezTo>
                  <a:cubicBezTo>
                    <a:pt x="40350" y="19879"/>
                    <a:pt x="35414" y="24829"/>
                    <a:pt x="29312" y="24829"/>
                  </a:cubicBezTo>
                  <a:cubicBezTo>
                    <a:pt x="23228" y="24829"/>
                    <a:pt x="18274" y="19879"/>
                    <a:pt x="18274" y="13791"/>
                  </a:cubicBezTo>
                  <a:cubicBezTo>
                    <a:pt x="18274" y="7689"/>
                    <a:pt x="23228" y="2754"/>
                    <a:pt x="29312" y="2754"/>
                  </a:cubicBezTo>
                  <a:close/>
                  <a:moveTo>
                    <a:pt x="29312" y="1"/>
                  </a:moveTo>
                  <a:cubicBezTo>
                    <a:pt x="21656" y="1"/>
                    <a:pt x="15449" y="6207"/>
                    <a:pt x="15449" y="13867"/>
                  </a:cubicBezTo>
                  <a:cubicBezTo>
                    <a:pt x="15449" y="16975"/>
                    <a:pt x="16480" y="19833"/>
                    <a:pt x="18203" y="22137"/>
                  </a:cubicBezTo>
                  <a:lnTo>
                    <a:pt x="18170" y="22123"/>
                  </a:lnTo>
                  <a:cubicBezTo>
                    <a:pt x="18059" y="22002"/>
                    <a:pt x="17906" y="21942"/>
                    <a:pt x="17752" y="21942"/>
                  </a:cubicBezTo>
                  <a:cubicBezTo>
                    <a:pt x="17599" y="21942"/>
                    <a:pt x="17445" y="22002"/>
                    <a:pt x="17334" y="22123"/>
                  </a:cubicBezTo>
                  <a:lnTo>
                    <a:pt x="15449" y="23993"/>
                  </a:lnTo>
                  <a:cubicBezTo>
                    <a:pt x="15223" y="24230"/>
                    <a:pt x="15223" y="24603"/>
                    <a:pt x="15449" y="24843"/>
                  </a:cubicBezTo>
                  <a:lnTo>
                    <a:pt x="15600" y="24980"/>
                  </a:lnTo>
                  <a:lnTo>
                    <a:pt x="11591" y="29075"/>
                  </a:lnTo>
                  <a:cubicBezTo>
                    <a:pt x="11264" y="28802"/>
                    <a:pt x="11017" y="28631"/>
                    <a:pt x="10910" y="28631"/>
                  </a:cubicBezTo>
                  <a:cubicBezTo>
                    <a:pt x="10895" y="28631"/>
                    <a:pt x="10882" y="28634"/>
                    <a:pt x="10873" y="28641"/>
                  </a:cubicBezTo>
                  <a:lnTo>
                    <a:pt x="1002" y="38408"/>
                  </a:lnTo>
                  <a:cubicBezTo>
                    <a:pt x="0" y="39410"/>
                    <a:pt x="0" y="41011"/>
                    <a:pt x="1002" y="42012"/>
                  </a:cubicBezTo>
                  <a:cubicBezTo>
                    <a:pt x="1510" y="42506"/>
                    <a:pt x="2167" y="42752"/>
                    <a:pt x="2823" y="42752"/>
                  </a:cubicBezTo>
                  <a:cubicBezTo>
                    <a:pt x="3479" y="42752"/>
                    <a:pt x="4134" y="42506"/>
                    <a:pt x="4634" y="42012"/>
                  </a:cubicBezTo>
                  <a:lnTo>
                    <a:pt x="14505" y="32249"/>
                  </a:lnTo>
                  <a:cubicBezTo>
                    <a:pt x="14581" y="32173"/>
                    <a:pt x="14326" y="31829"/>
                    <a:pt x="13938" y="31366"/>
                  </a:cubicBezTo>
                  <a:lnTo>
                    <a:pt x="17915" y="27313"/>
                  </a:lnTo>
                  <a:lnTo>
                    <a:pt x="18274" y="27672"/>
                  </a:lnTo>
                  <a:cubicBezTo>
                    <a:pt x="18395" y="27783"/>
                    <a:pt x="18548" y="27839"/>
                    <a:pt x="18702" y="27839"/>
                  </a:cubicBezTo>
                  <a:cubicBezTo>
                    <a:pt x="18855" y="27839"/>
                    <a:pt x="19008" y="27783"/>
                    <a:pt x="19129" y="27672"/>
                  </a:cubicBezTo>
                  <a:lnTo>
                    <a:pt x="20999" y="25788"/>
                  </a:lnTo>
                  <a:cubicBezTo>
                    <a:pt x="21221" y="25576"/>
                    <a:pt x="21236" y="25217"/>
                    <a:pt x="21028" y="24980"/>
                  </a:cubicBezTo>
                  <a:lnTo>
                    <a:pt x="21028" y="24980"/>
                  </a:lnTo>
                  <a:cubicBezTo>
                    <a:pt x="23346" y="26714"/>
                    <a:pt x="26218" y="27729"/>
                    <a:pt x="29312" y="27729"/>
                  </a:cubicBezTo>
                  <a:cubicBezTo>
                    <a:pt x="36972" y="27729"/>
                    <a:pt x="43178" y="21523"/>
                    <a:pt x="43178" y="13867"/>
                  </a:cubicBezTo>
                  <a:cubicBezTo>
                    <a:pt x="43178" y="6207"/>
                    <a:pt x="36972" y="1"/>
                    <a:pt x="29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52"/>
            <p:cNvSpPr/>
            <p:nvPr/>
          </p:nvSpPr>
          <p:spPr>
            <a:xfrm>
              <a:off x="3392437" y="1230800"/>
              <a:ext cx="3248224" cy="3234749"/>
            </a:xfrm>
            <a:custGeom>
              <a:avLst/>
              <a:gdLst/>
              <a:ahLst/>
              <a:cxnLst/>
              <a:rect l="l" t="t" r="r" b="b"/>
              <a:pathLst>
                <a:path w="43150" h="42971" extrusionOk="0">
                  <a:moveTo>
                    <a:pt x="29165" y="2962"/>
                  </a:moveTo>
                  <a:cubicBezTo>
                    <a:pt x="35195" y="2962"/>
                    <a:pt x="40099" y="7869"/>
                    <a:pt x="40099" y="13895"/>
                  </a:cubicBezTo>
                  <a:cubicBezTo>
                    <a:pt x="40099" y="19922"/>
                    <a:pt x="35195" y="24815"/>
                    <a:pt x="29165" y="24815"/>
                  </a:cubicBezTo>
                  <a:cubicBezTo>
                    <a:pt x="23138" y="24815"/>
                    <a:pt x="18249" y="19922"/>
                    <a:pt x="18249" y="13895"/>
                  </a:cubicBezTo>
                  <a:cubicBezTo>
                    <a:pt x="18249" y="7869"/>
                    <a:pt x="23138" y="2962"/>
                    <a:pt x="29165" y="2962"/>
                  </a:cubicBezTo>
                  <a:close/>
                  <a:moveTo>
                    <a:pt x="29165" y="2739"/>
                  </a:moveTo>
                  <a:cubicBezTo>
                    <a:pt x="23020" y="2739"/>
                    <a:pt x="18023" y="7747"/>
                    <a:pt x="18023" y="13895"/>
                  </a:cubicBezTo>
                  <a:cubicBezTo>
                    <a:pt x="18023" y="20041"/>
                    <a:pt x="23020" y="25037"/>
                    <a:pt x="29165" y="25037"/>
                  </a:cubicBezTo>
                  <a:cubicBezTo>
                    <a:pt x="35314" y="25037"/>
                    <a:pt x="40325" y="20041"/>
                    <a:pt x="40325" y="13895"/>
                  </a:cubicBezTo>
                  <a:cubicBezTo>
                    <a:pt x="40325" y="7747"/>
                    <a:pt x="35314" y="2739"/>
                    <a:pt x="29165" y="2739"/>
                  </a:cubicBezTo>
                  <a:close/>
                  <a:moveTo>
                    <a:pt x="29165" y="227"/>
                  </a:moveTo>
                  <a:cubicBezTo>
                    <a:pt x="36750" y="227"/>
                    <a:pt x="42927" y="6386"/>
                    <a:pt x="42927" y="13971"/>
                  </a:cubicBezTo>
                  <a:cubicBezTo>
                    <a:pt x="42927" y="21552"/>
                    <a:pt x="36750" y="27729"/>
                    <a:pt x="29165" y="27729"/>
                  </a:cubicBezTo>
                  <a:cubicBezTo>
                    <a:pt x="26189" y="27729"/>
                    <a:pt x="23350" y="26789"/>
                    <a:pt x="20956" y="25009"/>
                  </a:cubicBezTo>
                  <a:cubicBezTo>
                    <a:pt x="20935" y="24987"/>
                    <a:pt x="20911" y="24979"/>
                    <a:pt x="20887" y="24979"/>
                  </a:cubicBezTo>
                  <a:cubicBezTo>
                    <a:pt x="20859" y="24979"/>
                    <a:pt x="20831" y="24991"/>
                    <a:pt x="20805" y="25009"/>
                  </a:cubicBezTo>
                  <a:cubicBezTo>
                    <a:pt x="20762" y="25052"/>
                    <a:pt x="20762" y="25113"/>
                    <a:pt x="20805" y="25156"/>
                  </a:cubicBezTo>
                  <a:cubicBezTo>
                    <a:pt x="20970" y="25353"/>
                    <a:pt x="20956" y="25637"/>
                    <a:pt x="20776" y="25816"/>
                  </a:cubicBezTo>
                  <a:lnTo>
                    <a:pt x="18906" y="27701"/>
                  </a:lnTo>
                  <a:cubicBezTo>
                    <a:pt x="18809" y="27790"/>
                    <a:pt x="18682" y="27835"/>
                    <a:pt x="18556" y="27835"/>
                  </a:cubicBezTo>
                  <a:cubicBezTo>
                    <a:pt x="18431" y="27835"/>
                    <a:pt x="18307" y="27790"/>
                    <a:pt x="18217" y="27701"/>
                  </a:cubicBezTo>
                  <a:lnTo>
                    <a:pt x="17844" y="27327"/>
                  </a:lnTo>
                  <a:cubicBezTo>
                    <a:pt x="17829" y="27309"/>
                    <a:pt x="17801" y="27295"/>
                    <a:pt x="17768" y="27295"/>
                  </a:cubicBezTo>
                  <a:cubicBezTo>
                    <a:pt x="17740" y="27295"/>
                    <a:pt x="17711" y="27309"/>
                    <a:pt x="17697" y="27327"/>
                  </a:cubicBezTo>
                  <a:lnTo>
                    <a:pt x="13716" y="31394"/>
                  </a:lnTo>
                  <a:cubicBezTo>
                    <a:pt x="13673" y="31437"/>
                    <a:pt x="13673" y="31498"/>
                    <a:pt x="13702" y="31545"/>
                  </a:cubicBezTo>
                  <a:cubicBezTo>
                    <a:pt x="14150" y="32051"/>
                    <a:pt x="14240" y="32231"/>
                    <a:pt x="14254" y="32292"/>
                  </a:cubicBezTo>
                  <a:lnTo>
                    <a:pt x="4415" y="42026"/>
                  </a:lnTo>
                  <a:cubicBezTo>
                    <a:pt x="3936" y="42505"/>
                    <a:pt x="3308" y="42745"/>
                    <a:pt x="2680" y="42745"/>
                  </a:cubicBezTo>
                  <a:cubicBezTo>
                    <a:pt x="2052" y="42745"/>
                    <a:pt x="1424" y="42505"/>
                    <a:pt x="944" y="42026"/>
                  </a:cubicBezTo>
                  <a:cubicBezTo>
                    <a:pt x="481" y="41578"/>
                    <a:pt x="226" y="40967"/>
                    <a:pt x="226" y="40307"/>
                  </a:cubicBezTo>
                  <a:cubicBezTo>
                    <a:pt x="226" y="39664"/>
                    <a:pt x="481" y="39051"/>
                    <a:pt x="944" y="38602"/>
                  </a:cubicBezTo>
                  <a:lnTo>
                    <a:pt x="10787" y="28853"/>
                  </a:lnTo>
                  <a:cubicBezTo>
                    <a:pt x="10830" y="28867"/>
                    <a:pt x="10981" y="28943"/>
                    <a:pt x="11368" y="29255"/>
                  </a:cubicBezTo>
                  <a:cubicBezTo>
                    <a:pt x="11392" y="29278"/>
                    <a:pt x="11421" y="29290"/>
                    <a:pt x="11449" y="29290"/>
                  </a:cubicBezTo>
                  <a:cubicBezTo>
                    <a:pt x="11477" y="29290"/>
                    <a:pt x="11503" y="29278"/>
                    <a:pt x="11519" y="29255"/>
                  </a:cubicBezTo>
                  <a:lnTo>
                    <a:pt x="15525" y="25156"/>
                  </a:lnTo>
                  <a:cubicBezTo>
                    <a:pt x="15572" y="25113"/>
                    <a:pt x="15572" y="25052"/>
                    <a:pt x="15525" y="25009"/>
                  </a:cubicBezTo>
                  <a:lnTo>
                    <a:pt x="15392" y="24872"/>
                  </a:lnTo>
                  <a:cubicBezTo>
                    <a:pt x="15198" y="24678"/>
                    <a:pt x="15198" y="24366"/>
                    <a:pt x="15392" y="24187"/>
                  </a:cubicBezTo>
                  <a:lnTo>
                    <a:pt x="17262" y="22302"/>
                  </a:lnTo>
                  <a:cubicBezTo>
                    <a:pt x="17352" y="22212"/>
                    <a:pt x="17479" y="22167"/>
                    <a:pt x="17605" y="22167"/>
                  </a:cubicBezTo>
                  <a:cubicBezTo>
                    <a:pt x="17732" y="22167"/>
                    <a:pt x="17858" y="22212"/>
                    <a:pt x="17948" y="22302"/>
                  </a:cubicBezTo>
                  <a:lnTo>
                    <a:pt x="17966" y="22331"/>
                  </a:lnTo>
                  <a:cubicBezTo>
                    <a:pt x="17987" y="22345"/>
                    <a:pt x="18017" y="22352"/>
                    <a:pt x="18047" y="22352"/>
                  </a:cubicBezTo>
                  <a:cubicBezTo>
                    <a:pt x="18076" y="22352"/>
                    <a:pt x="18106" y="22345"/>
                    <a:pt x="18127" y="22331"/>
                  </a:cubicBezTo>
                  <a:cubicBezTo>
                    <a:pt x="18160" y="22284"/>
                    <a:pt x="18174" y="22227"/>
                    <a:pt x="18145" y="22180"/>
                  </a:cubicBezTo>
                  <a:cubicBezTo>
                    <a:pt x="16365" y="19789"/>
                    <a:pt x="15421" y="16947"/>
                    <a:pt x="15421" y="13971"/>
                  </a:cubicBezTo>
                  <a:cubicBezTo>
                    <a:pt x="15421" y="6386"/>
                    <a:pt x="21584" y="227"/>
                    <a:pt x="29165" y="227"/>
                  </a:cubicBezTo>
                  <a:close/>
                  <a:moveTo>
                    <a:pt x="29165" y="1"/>
                  </a:moveTo>
                  <a:cubicBezTo>
                    <a:pt x="21466" y="1"/>
                    <a:pt x="15198" y="6268"/>
                    <a:pt x="15198" y="13971"/>
                  </a:cubicBezTo>
                  <a:cubicBezTo>
                    <a:pt x="15198" y="16842"/>
                    <a:pt x="16063" y="19592"/>
                    <a:pt x="17697" y="21943"/>
                  </a:cubicBezTo>
                  <a:cubicBezTo>
                    <a:pt x="17664" y="21938"/>
                    <a:pt x="17632" y="21936"/>
                    <a:pt x="17600" y="21936"/>
                  </a:cubicBezTo>
                  <a:cubicBezTo>
                    <a:pt x="17419" y="21936"/>
                    <a:pt x="17239" y="22011"/>
                    <a:pt x="17112" y="22151"/>
                  </a:cubicBezTo>
                  <a:lnTo>
                    <a:pt x="15227" y="24021"/>
                  </a:lnTo>
                  <a:cubicBezTo>
                    <a:pt x="14958" y="24305"/>
                    <a:pt x="14958" y="24754"/>
                    <a:pt x="15227" y="25023"/>
                  </a:cubicBezTo>
                  <a:lnTo>
                    <a:pt x="15288" y="25084"/>
                  </a:lnTo>
                  <a:lnTo>
                    <a:pt x="11429" y="29032"/>
                  </a:lnTo>
                  <a:cubicBezTo>
                    <a:pt x="11065" y="28732"/>
                    <a:pt x="10877" y="28632"/>
                    <a:pt x="10761" y="28632"/>
                  </a:cubicBezTo>
                  <a:cubicBezTo>
                    <a:pt x="10715" y="28632"/>
                    <a:pt x="10680" y="28648"/>
                    <a:pt x="10650" y="28673"/>
                  </a:cubicBezTo>
                  <a:lnTo>
                    <a:pt x="779" y="38437"/>
                  </a:lnTo>
                  <a:cubicBezTo>
                    <a:pt x="270" y="38932"/>
                    <a:pt x="0" y="39603"/>
                    <a:pt x="0" y="40307"/>
                  </a:cubicBezTo>
                  <a:cubicBezTo>
                    <a:pt x="0" y="41025"/>
                    <a:pt x="270" y="41685"/>
                    <a:pt x="779" y="42191"/>
                  </a:cubicBezTo>
                  <a:cubicBezTo>
                    <a:pt x="1303" y="42701"/>
                    <a:pt x="1993" y="42970"/>
                    <a:pt x="2678" y="42970"/>
                  </a:cubicBezTo>
                  <a:cubicBezTo>
                    <a:pt x="3367" y="42970"/>
                    <a:pt x="4057" y="42701"/>
                    <a:pt x="4577" y="42191"/>
                  </a:cubicBezTo>
                  <a:lnTo>
                    <a:pt x="14448" y="32424"/>
                  </a:lnTo>
                  <a:cubicBezTo>
                    <a:pt x="14538" y="32335"/>
                    <a:pt x="14556" y="32202"/>
                    <a:pt x="13942" y="31484"/>
                  </a:cubicBezTo>
                  <a:lnTo>
                    <a:pt x="17768" y="27564"/>
                  </a:lnTo>
                  <a:lnTo>
                    <a:pt x="18056" y="27848"/>
                  </a:lnTo>
                  <a:cubicBezTo>
                    <a:pt x="18197" y="27982"/>
                    <a:pt x="18380" y="28050"/>
                    <a:pt x="18562" y="28050"/>
                  </a:cubicBezTo>
                  <a:cubicBezTo>
                    <a:pt x="18743" y="28050"/>
                    <a:pt x="18922" y="27982"/>
                    <a:pt x="19057" y="27848"/>
                  </a:cubicBezTo>
                  <a:lnTo>
                    <a:pt x="20942" y="25981"/>
                  </a:lnTo>
                  <a:cubicBezTo>
                    <a:pt x="21089" y="25816"/>
                    <a:pt x="21164" y="25604"/>
                    <a:pt x="21135" y="25411"/>
                  </a:cubicBezTo>
                  <a:lnTo>
                    <a:pt x="21135" y="25411"/>
                  </a:lnTo>
                  <a:cubicBezTo>
                    <a:pt x="23497" y="27072"/>
                    <a:pt x="26265" y="27955"/>
                    <a:pt x="29165" y="27955"/>
                  </a:cubicBezTo>
                  <a:cubicBezTo>
                    <a:pt x="36883" y="27955"/>
                    <a:pt x="43150" y="21674"/>
                    <a:pt x="43150" y="13971"/>
                  </a:cubicBezTo>
                  <a:cubicBezTo>
                    <a:pt x="43150" y="6268"/>
                    <a:pt x="36883" y="1"/>
                    <a:pt x="29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52"/>
            <p:cNvSpPr/>
            <p:nvPr/>
          </p:nvSpPr>
          <p:spPr>
            <a:xfrm>
              <a:off x="4742400" y="1429449"/>
              <a:ext cx="1607738" cy="1587434"/>
            </a:xfrm>
            <a:custGeom>
              <a:avLst/>
              <a:gdLst/>
              <a:ahLst/>
              <a:cxnLst/>
              <a:rect l="l" t="t" r="r" b="b"/>
              <a:pathLst>
                <a:path w="20192" h="19937" extrusionOk="0">
                  <a:moveTo>
                    <a:pt x="10097" y="837"/>
                  </a:moveTo>
                  <a:cubicBezTo>
                    <a:pt x="15449" y="837"/>
                    <a:pt x="19818" y="5191"/>
                    <a:pt x="19818" y="10561"/>
                  </a:cubicBezTo>
                  <a:cubicBezTo>
                    <a:pt x="19818" y="11039"/>
                    <a:pt x="19412" y="11444"/>
                    <a:pt x="18920" y="11444"/>
                  </a:cubicBezTo>
                  <a:cubicBezTo>
                    <a:pt x="18443" y="11444"/>
                    <a:pt x="18037" y="11039"/>
                    <a:pt x="18037" y="10561"/>
                  </a:cubicBezTo>
                  <a:cubicBezTo>
                    <a:pt x="18037" y="6178"/>
                    <a:pt x="14477" y="2603"/>
                    <a:pt x="10097" y="2603"/>
                  </a:cubicBezTo>
                  <a:cubicBezTo>
                    <a:pt x="9602" y="2603"/>
                    <a:pt x="9200" y="2216"/>
                    <a:pt x="9200" y="1720"/>
                  </a:cubicBezTo>
                  <a:cubicBezTo>
                    <a:pt x="9200" y="1228"/>
                    <a:pt x="9602" y="837"/>
                    <a:pt x="10097" y="837"/>
                  </a:cubicBezTo>
                  <a:close/>
                  <a:moveTo>
                    <a:pt x="10169" y="1"/>
                  </a:moveTo>
                  <a:cubicBezTo>
                    <a:pt x="7330" y="1"/>
                    <a:pt x="4742" y="1092"/>
                    <a:pt x="2796" y="2872"/>
                  </a:cubicBezTo>
                  <a:cubicBezTo>
                    <a:pt x="1063" y="4682"/>
                    <a:pt x="0" y="7151"/>
                    <a:pt x="0" y="9843"/>
                  </a:cubicBezTo>
                  <a:cubicBezTo>
                    <a:pt x="0" y="15421"/>
                    <a:pt x="4534" y="19937"/>
                    <a:pt x="10097" y="19937"/>
                  </a:cubicBezTo>
                  <a:cubicBezTo>
                    <a:pt x="15661" y="19937"/>
                    <a:pt x="20191" y="15421"/>
                    <a:pt x="20191" y="9843"/>
                  </a:cubicBezTo>
                  <a:cubicBezTo>
                    <a:pt x="20191" y="6580"/>
                    <a:pt x="18637" y="3680"/>
                    <a:pt x="16228" y="1824"/>
                  </a:cubicBezTo>
                  <a:cubicBezTo>
                    <a:pt x="14494" y="676"/>
                    <a:pt x="12413" y="1"/>
                    <a:pt x="10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52"/>
            <p:cNvSpPr/>
            <p:nvPr/>
          </p:nvSpPr>
          <p:spPr>
            <a:xfrm>
              <a:off x="4742405" y="1355913"/>
              <a:ext cx="1678914" cy="1678613"/>
            </a:xfrm>
            <a:custGeom>
              <a:avLst/>
              <a:gdLst/>
              <a:ahLst/>
              <a:cxnLst/>
              <a:rect l="l" t="t" r="r" b="b"/>
              <a:pathLst>
                <a:path w="22303" h="22299" extrusionOk="0">
                  <a:moveTo>
                    <a:pt x="11160" y="223"/>
                  </a:moveTo>
                  <a:cubicBezTo>
                    <a:pt x="17187" y="223"/>
                    <a:pt x="22076" y="5116"/>
                    <a:pt x="22076" y="11142"/>
                  </a:cubicBezTo>
                  <a:cubicBezTo>
                    <a:pt x="22076" y="17169"/>
                    <a:pt x="17187" y="22076"/>
                    <a:pt x="11160" y="22076"/>
                  </a:cubicBezTo>
                  <a:cubicBezTo>
                    <a:pt x="5130" y="22076"/>
                    <a:pt x="227" y="17169"/>
                    <a:pt x="227" y="11142"/>
                  </a:cubicBezTo>
                  <a:cubicBezTo>
                    <a:pt x="227" y="5116"/>
                    <a:pt x="5130" y="223"/>
                    <a:pt x="11160" y="223"/>
                  </a:cubicBezTo>
                  <a:close/>
                  <a:moveTo>
                    <a:pt x="11160" y="0"/>
                  </a:moveTo>
                  <a:cubicBezTo>
                    <a:pt x="5011" y="0"/>
                    <a:pt x="1" y="4993"/>
                    <a:pt x="1" y="11142"/>
                  </a:cubicBezTo>
                  <a:cubicBezTo>
                    <a:pt x="1" y="17287"/>
                    <a:pt x="5011" y="22298"/>
                    <a:pt x="11160" y="22298"/>
                  </a:cubicBezTo>
                  <a:cubicBezTo>
                    <a:pt x="17306" y="22298"/>
                    <a:pt x="22302" y="17287"/>
                    <a:pt x="22302" y="11142"/>
                  </a:cubicBezTo>
                  <a:cubicBezTo>
                    <a:pt x="22302" y="4993"/>
                    <a:pt x="17306" y="0"/>
                    <a:pt x="1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52"/>
            <p:cNvSpPr/>
            <p:nvPr/>
          </p:nvSpPr>
          <p:spPr>
            <a:xfrm>
              <a:off x="4538701" y="1150854"/>
              <a:ext cx="2087370" cy="2087370"/>
            </a:xfrm>
            <a:custGeom>
              <a:avLst/>
              <a:gdLst/>
              <a:ahLst/>
              <a:cxnLst/>
              <a:rect l="l" t="t" r="r" b="b"/>
              <a:pathLst>
                <a:path w="27729" h="27729" extrusionOk="0">
                  <a:moveTo>
                    <a:pt x="13866" y="2829"/>
                  </a:moveTo>
                  <a:cubicBezTo>
                    <a:pt x="19951" y="2829"/>
                    <a:pt x="24904" y="7778"/>
                    <a:pt x="24904" y="13866"/>
                  </a:cubicBezTo>
                  <a:cubicBezTo>
                    <a:pt x="24904" y="19968"/>
                    <a:pt x="19951" y="24904"/>
                    <a:pt x="13866" y="24904"/>
                  </a:cubicBezTo>
                  <a:cubicBezTo>
                    <a:pt x="7764" y="24904"/>
                    <a:pt x="2829" y="19968"/>
                    <a:pt x="2829" y="13866"/>
                  </a:cubicBezTo>
                  <a:cubicBezTo>
                    <a:pt x="2829" y="7778"/>
                    <a:pt x="7764" y="2829"/>
                    <a:pt x="13866" y="2829"/>
                  </a:cubicBezTo>
                  <a:close/>
                  <a:moveTo>
                    <a:pt x="13866" y="0"/>
                  </a:moveTo>
                  <a:cubicBezTo>
                    <a:pt x="6206" y="0"/>
                    <a:pt x="0" y="6206"/>
                    <a:pt x="0" y="13866"/>
                  </a:cubicBezTo>
                  <a:cubicBezTo>
                    <a:pt x="0" y="16975"/>
                    <a:pt x="1016" y="19832"/>
                    <a:pt x="2739" y="22136"/>
                  </a:cubicBezTo>
                  <a:lnTo>
                    <a:pt x="5549" y="24947"/>
                  </a:lnTo>
                  <a:cubicBezTo>
                    <a:pt x="5564" y="24961"/>
                    <a:pt x="5564" y="24979"/>
                    <a:pt x="5578" y="24994"/>
                  </a:cubicBezTo>
                  <a:cubicBezTo>
                    <a:pt x="7883" y="26713"/>
                    <a:pt x="10754" y="27729"/>
                    <a:pt x="13866" y="27729"/>
                  </a:cubicBezTo>
                  <a:cubicBezTo>
                    <a:pt x="21523" y="27729"/>
                    <a:pt x="27729" y="21523"/>
                    <a:pt x="27729" y="13866"/>
                  </a:cubicBezTo>
                  <a:cubicBezTo>
                    <a:pt x="27729" y="6206"/>
                    <a:pt x="21523" y="0"/>
                    <a:pt x="13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52"/>
            <p:cNvSpPr/>
            <p:nvPr/>
          </p:nvSpPr>
          <p:spPr>
            <a:xfrm>
              <a:off x="4529743" y="1142950"/>
              <a:ext cx="2104232" cy="2104458"/>
            </a:xfrm>
            <a:custGeom>
              <a:avLst/>
              <a:gdLst/>
              <a:ahLst/>
              <a:cxnLst/>
              <a:rect l="l" t="t" r="r" b="b"/>
              <a:pathLst>
                <a:path w="27953" h="27956" extrusionOk="0">
                  <a:moveTo>
                    <a:pt x="13985" y="3052"/>
                  </a:moveTo>
                  <a:cubicBezTo>
                    <a:pt x="20012" y="3052"/>
                    <a:pt x="24901" y="7945"/>
                    <a:pt x="24901" y="13971"/>
                  </a:cubicBezTo>
                  <a:cubicBezTo>
                    <a:pt x="24901" y="19998"/>
                    <a:pt x="20012" y="24905"/>
                    <a:pt x="13985" y="24905"/>
                  </a:cubicBezTo>
                  <a:cubicBezTo>
                    <a:pt x="7955" y="24905"/>
                    <a:pt x="3052" y="19998"/>
                    <a:pt x="3052" y="13971"/>
                  </a:cubicBezTo>
                  <a:cubicBezTo>
                    <a:pt x="3052" y="7945"/>
                    <a:pt x="7955" y="3052"/>
                    <a:pt x="13985" y="3052"/>
                  </a:cubicBezTo>
                  <a:close/>
                  <a:moveTo>
                    <a:pt x="13985" y="2829"/>
                  </a:moveTo>
                  <a:cubicBezTo>
                    <a:pt x="7836" y="2829"/>
                    <a:pt x="2826" y="7822"/>
                    <a:pt x="2826" y="13971"/>
                  </a:cubicBezTo>
                  <a:cubicBezTo>
                    <a:pt x="2826" y="20116"/>
                    <a:pt x="7836" y="25127"/>
                    <a:pt x="13985" y="25127"/>
                  </a:cubicBezTo>
                  <a:cubicBezTo>
                    <a:pt x="20131" y="25127"/>
                    <a:pt x="25127" y="20116"/>
                    <a:pt x="25127" y="13971"/>
                  </a:cubicBezTo>
                  <a:cubicBezTo>
                    <a:pt x="25127" y="7822"/>
                    <a:pt x="20131" y="2829"/>
                    <a:pt x="13985" y="2829"/>
                  </a:cubicBezTo>
                  <a:close/>
                  <a:moveTo>
                    <a:pt x="13985" y="227"/>
                  </a:moveTo>
                  <a:cubicBezTo>
                    <a:pt x="21566" y="227"/>
                    <a:pt x="27730" y="6387"/>
                    <a:pt x="27730" y="13971"/>
                  </a:cubicBezTo>
                  <a:cubicBezTo>
                    <a:pt x="27730" y="21552"/>
                    <a:pt x="21566" y="27730"/>
                    <a:pt x="13985" y="27730"/>
                  </a:cubicBezTo>
                  <a:cubicBezTo>
                    <a:pt x="10992" y="27730"/>
                    <a:pt x="8152" y="26789"/>
                    <a:pt x="5773" y="25009"/>
                  </a:cubicBezTo>
                  <a:cubicBezTo>
                    <a:pt x="5758" y="24995"/>
                    <a:pt x="5758" y="24995"/>
                    <a:pt x="5744" y="24977"/>
                  </a:cubicBezTo>
                  <a:lnTo>
                    <a:pt x="2948" y="22180"/>
                  </a:lnTo>
                  <a:cubicBezTo>
                    <a:pt x="1167" y="19790"/>
                    <a:pt x="223" y="16947"/>
                    <a:pt x="223" y="13971"/>
                  </a:cubicBezTo>
                  <a:cubicBezTo>
                    <a:pt x="223" y="6387"/>
                    <a:pt x="6401" y="227"/>
                    <a:pt x="13985" y="227"/>
                  </a:cubicBezTo>
                  <a:close/>
                  <a:moveTo>
                    <a:pt x="13985" y="1"/>
                  </a:moveTo>
                  <a:cubicBezTo>
                    <a:pt x="6268" y="1"/>
                    <a:pt x="1" y="6268"/>
                    <a:pt x="1" y="13971"/>
                  </a:cubicBezTo>
                  <a:cubicBezTo>
                    <a:pt x="1" y="17008"/>
                    <a:pt x="955" y="19880"/>
                    <a:pt x="2782" y="22331"/>
                  </a:cubicBezTo>
                  <a:lnTo>
                    <a:pt x="5593" y="25142"/>
                  </a:lnTo>
                  <a:lnTo>
                    <a:pt x="5607" y="25156"/>
                  </a:lnTo>
                  <a:cubicBezTo>
                    <a:pt x="5622" y="25174"/>
                    <a:pt x="5622" y="25174"/>
                    <a:pt x="5622" y="25188"/>
                  </a:cubicBezTo>
                  <a:cubicBezTo>
                    <a:pt x="8063" y="26998"/>
                    <a:pt x="10949" y="27956"/>
                    <a:pt x="13985" y="27956"/>
                  </a:cubicBezTo>
                  <a:cubicBezTo>
                    <a:pt x="21685" y="27956"/>
                    <a:pt x="27952" y="21689"/>
                    <a:pt x="27952" y="13971"/>
                  </a:cubicBezTo>
                  <a:cubicBezTo>
                    <a:pt x="27952" y="6268"/>
                    <a:pt x="21685" y="1"/>
                    <a:pt x="1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52"/>
            <p:cNvSpPr/>
            <p:nvPr/>
          </p:nvSpPr>
          <p:spPr>
            <a:xfrm>
              <a:off x="4571372" y="1217325"/>
              <a:ext cx="2020975" cy="2020900"/>
            </a:xfrm>
            <a:custGeom>
              <a:avLst/>
              <a:gdLst/>
              <a:ahLst/>
              <a:cxnLst/>
              <a:rect l="l" t="t" r="r" b="b"/>
              <a:pathLst>
                <a:path w="26847" h="26846" extrusionOk="0">
                  <a:moveTo>
                    <a:pt x="13432" y="1946"/>
                  </a:moveTo>
                  <a:cubicBezTo>
                    <a:pt x="19517" y="1946"/>
                    <a:pt x="24470" y="6895"/>
                    <a:pt x="24470" y="12983"/>
                  </a:cubicBezTo>
                  <a:cubicBezTo>
                    <a:pt x="24470" y="16630"/>
                    <a:pt x="22690" y="19879"/>
                    <a:pt x="19951" y="21882"/>
                  </a:cubicBezTo>
                  <a:cubicBezTo>
                    <a:pt x="18156" y="23289"/>
                    <a:pt x="15884" y="24111"/>
                    <a:pt x="13432" y="24111"/>
                  </a:cubicBezTo>
                  <a:cubicBezTo>
                    <a:pt x="10963" y="24111"/>
                    <a:pt x="8705" y="23289"/>
                    <a:pt x="6896" y="21882"/>
                  </a:cubicBezTo>
                  <a:cubicBezTo>
                    <a:pt x="4157" y="19879"/>
                    <a:pt x="2395" y="16630"/>
                    <a:pt x="2395" y="12983"/>
                  </a:cubicBezTo>
                  <a:cubicBezTo>
                    <a:pt x="2395" y="6895"/>
                    <a:pt x="7330" y="1946"/>
                    <a:pt x="13432" y="1946"/>
                  </a:cubicBezTo>
                  <a:close/>
                  <a:moveTo>
                    <a:pt x="13432" y="0"/>
                  </a:moveTo>
                  <a:cubicBezTo>
                    <a:pt x="6013" y="0"/>
                    <a:pt x="0" y="6012"/>
                    <a:pt x="0" y="13432"/>
                  </a:cubicBezTo>
                  <a:cubicBezTo>
                    <a:pt x="0" y="16436"/>
                    <a:pt x="987" y="19204"/>
                    <a:pt x="2664" y="21433"/>
                  </a:cubicBezTo>
                  <a:lnTo>
                    <a:pt x="5385" y="24154"/>
                  </a:lnTo>
                  <a:cubicBezTo>
                    <a:pt x="5385" y="24168"/>
                    <a:pt x="5399" y="24186"/>
                    <a:pt x="5413" y="24186"/>
                  </a:cubicBezTo>
                  <a:cubicBezTo>
                    <a:pt x="7642" y="25859"/>
                    <a:pt x="10424" y="26846"/>
                    <a:pt x="13432" y="26846"/>
                  </a:cubicBezTo>
                  <a:cubicBezTo>
                    <a:pt x="13655" y="26846"/>
                    <a:pt x="13895" y="26846"/>
                    <a:pt x="14118" y="26831"/>
                  </a:cubicBezTo>
                  <a:cubicBezTo>
                    <a:pt x="21207" y="26473"/>
                    <a:pt x="26846" y="20611"/>
                    <a:pt x="26846" y="13432"/>
                  </a:cubicBezTo>
                  <a:cubicBezTo>
                    <a:pt x="26846" y="6012"/>
                    <a:pt x="20834" y="0"/>
                    <a:pt x="13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52"/>
            <p:cNvSpPr/>
            <p:nvPr/>
          </p:nvSpPr>
          <p:spPr>
            <a:xfrm>
              <a:off x="4529743" y="1142950"/>
              <a:ext cx="2104232" cy="2104458"/>
            </a:xfrm>
            <a:custGeom>
              <a:avLst/>
              <a:gdLst/>
              <a:ahLst/>
              <a:cxnLst/>
              <a:rect l="l" t="t" r="r" b="b"/>
              <a:pathLst>
                <a:path w="27953" h="27956" extrusionOk="0">
                  <a:moveTo>
                    <a:pt x="13985" y="3052"/>
                  </a:moveTo>
                  <a:cubicBezTo>
                    <a:pt x="20012" y="3052"/>
                    <a:pt x="24901" y="7945"/>
                    <a:pt x="24901" y="13971"/>
                  </a:cubicBezTo>
                  <a:cubicBezTo>
                    <a:pt x="24901" y="19998"/>
                    <a:pt x="20012" y="24905"/>
                    <a:pt x="13985" y="24905"/>
                  </a:cubicBezTo>
                  <a:cubicBezTo>
                    <a:pt x="7955" y="24905"/>
                    <a:pt x="3052" y="19998"/>
                    <a:pt x="3052" y="13971"/>
                  </a:cubicBezTo>
                  <a:cubicBezTo>
                    <a:pt x="3052" y="7945"/>
                    <a:pt x="7955" y="3052"/>
                    <a:pt x="13985" y="3052"/>
                  </a:cubicBezTo>
                  <a:close/>
                  <a:moveTo>
                    <a:pt x="13985" y="2829"/>
                  </a:moveTo>
                  <a:cubicBezTo>
                    <a:pt x="7836" y="2829"/>
                    <a:pt x="2826" y="7822"/>
                    <a:pt x="2826" y="13971"/>
                  </a:cubicBezTo>
                  <a:cubicBezTo>
                    <a:pt x="2826" y="20116"/>
                    <a:pt x="7836" y="25127"/>
                    <a:pt x="13985" y="25127"/>
                  </a:cubicBezTo>
                  <a:cubicBezTo>
                    <a:pt x="20131" y="25127"/>
                    <a:pt x="25127" y="20116"/>
                    <a:pt x="25127" y="13971"/>
                  </a:cubicBezTo>
                  <a:cubicBezTo>
                    <a:pt x="25127" y="7822"/>
                    <a:pt x="20131" y="2829"/>
                    <a:pt x="13985" y="2829"/>
                  </a:cubicBezTo>
                  <a:close/>
                  <a:moveTo>
                    <a:pt x="13985" y="227"/>
                  </a:moveTo>
                  <a:cubicBezTo>
                    <a:pt x="21566" y="227"/>
                    <a:pt x="27730" y="6387"/>
                    <a:pt x="27730" y="13971"/>
                  </a:cubicBezTo>
                  <a:cubicBezTo>
                    <a:pt x="27730" y="21552"/>
                    <a:pt x="21566" y="27730"/>
                    <a:pt x="13985" y="27730"/>
                  </a:cubicBezTo>
                  <a:cubicBezTo>
                    <a:pt x="10992" y="27730"/>
                    <a:pt x="8152" y="26789"/>
                    <a:pt x="5773" y="25009"/>
                  </a:cubicBezTo>
                  <a:cubicBezTo>
                    <a:pt x="5758" y="24995"/>
                    <a:pt x="5758" y="24995"/>
                    <a:pt x="5744" y="24977"/>
                  </a:cubicBezTo>
                  <a:lnTo>
                    <a:pt x="2948" y="22180"/>
                  </a:lnTo>
                  <a:cubicBezTo>
                    <a:pt x="1167" y="19790"/>
                    <a:pt x="223" y="16947"/>
                    <a:pt x="223" y="13971"/>
                  </a:cubicBezTo>
                  <a:cubicBezTo>
                    <a:pt x="223" y="6387"/>
                    <a:pt x="6401" y="227"/>
                    <a:pt x="13985" y="227"/>
                  </a:cubicBezTo>
                  <a:close/>
                  <a:moveTo>
                    <a:pt x="13985" y="1"/>
                  </a:moveTo>
                  <a:cubicBezTo>
                    <a:pt x="6268" y="1"/>
                    <a:pt x="1" y="6268"/>
                    <a:pt x="1" y="13971"/>
                  </a:cubicBezTo>
                  <a:cubicBezTo>
                    <a:pt x="1" y="17008"/>
                    <a:pt x="955" y="19880"/>
                    <a:pt x="2782" y="22331"/>
                  </a:cubicBezTo>
                  <a:lnTo>
                    <a:pt x="5593" y="25142"/>
                  </a:lnTo>
                  <a:lnTo>
                    <a:pt x="5622" y="25188"/>
                  </a:lnTo>
                  <a:cubicBezTo>
                    <a:pt x="8063" y="26998"/>
                    <a:pt x="10949" y="27956"/>
                    <a:pt x="13985" y="27956"/>
                  </a:cubicBezTo>
                  <a:cubicBezTo>
                    <a:pt x="21685" y="27956"/>
                    <a:pt x="27952" y="21689"/>
                    <a:pt x="27952" y="13971"/>
                  </a:cubicBezTo>
                  <a:cubicBezTo>
                    <a:pt x="27952" y="6268"/>
                    <a:pt x="21685" y="1"/>
                    <a:pt x="1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52"/>
            <p:cNvSpPr/>
            <p:nvPr/>
          </p:nvSpPr>
          <p:spPr>
            <a:xfrm>
              <a:off x="4520559" y="2802544"/>
              <a:ext cx="452644" cy="444815"/>
            </a:xfrm>
            <a:custGeom>
              <a:avLst/>
              <a:gdLst/>
              <a:ahLst/>
              <a:cxnLst/>
              <a:rect l="l" t="t" r="r" b="b"/>
              <a:pathLst>
                <a:path w="6013" h="5909" extrusionOk="0">
                  <a:moveTo>
                    <a:pt x="2538" y="1"/>
                  </a:moveTo>
                  <a:cubicBezTo>
                    <a:pt x="2385" y="1"/>
                    <a:pt x="2231" y="61"/>
                    <a:pt x="2111" y="181"/>
                  </a:cubicBezTo>
                  <a:lnTo>
                    <a:pt x="241" y="2066"/>
                  </a:lnTo>
                  <a:cubicBezTo>
                    <a:pt x="1" y="2288"/>
                    <a:pt x="1" y="2661"/>
                    <a:pt x="241" y="2902"/>
                  </a:cubicBezTo>
                  <a:lnTo>
                    <a:pt x="377" y="3038"/>
                  </a:lnTo>
                  <a:lnTo>
                    <a:pt x="2711" y="5371"/>
                  </a:lnTo>
                  <a:lnTo>
                    <a:pt x="3070" y="5730"/>
                  </a:lnTo>
                  <a:cubicBezTo>
                    <a:pt x="3181" y="5849"/>
                    <a:pt x="3333" y="5908"/>
                    <a:pt x="3486" y="5908"/>
                  </a:cubicBezTo>
                  <a:cubicBezTo>
                    <a:pt x="3639" y="5908"/>
                    <a:pt x="3793" y="5849"/>
                    <a:pt x="3906" y="5730"/>
                  </a:cubicBezTo>
                  <a:lnTo>
                    <a:pt x="5790" y="3846"/>
                  </a:lnTo>
                  <a:cubicBezTo>
                    <a:pt x="6013" y="3634"/>
                    <a:pt x="6013" y="3275"/>
                    <a:pt x="5819" y="3053"/>
                  </a:cubicBezTo>
                  <a:cubicBezTo>
                    <a:pt x="5805" y="3038"/>
                    <a:pt x="5805" y="3020"/>
                    <a:pt x="5790" y="3006"/>
                  </a:cubicBezTo>
                  <a:lnTo>
                    <a:pt x="2980" y="195"/>
                  </a:lnTo>
                  <a:lnTo>
                    <a:pt x="2962" y="181"/>
                  </a:lnTo>
                  <a:cubicBezTo>
                    <a:pt x="2843" y="61"/>
                    <a:pt x="2691" y="1"/>
                    <a:pt x="2538" y="1"/>
                  </a:cubicBezTo>
                  <a:close/>
                </a:path>
              </a:pathLst>
            </a:custGeom>
            <a:solidFill>
              <a:srgbClr val="80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52"/>
            <p:cNvSpPr/>
            <p:nvPr/>
          </p:nvSpPr>
          <p:spPr>
            <a:xfrm>
              <a:off x="4517322" y="2794489"/>
              <a:ext cx="466194" cy="460774"/>
            </a:xfrm>
            <a:custGeom>
              <a:avLst/>
              <a:gdLst/>
              <a:ahLst/>
              <a:cxnLst/>
              <a:rect l="l" t="t" r="r" b="b"/>
              <a:pathLst>
                <a:path w="6193" h="6121" extrusionOk="0">
                  <a:moveTo>
                    <a:pt x="2589" y="227"/>
                  </a:moveTo>
                  <a:cubicBezTo>
                    <a:pt x="2707" y="227"/>
                    <a:pt x="2825" y="274"/>
                    <a:pt x="2933" y="363"/>
                  </a:cubicBezTo>
                  <a:lnTo>
                    <a:pt x="2947" y="392"/>
                  </a:lnTo>
                  <a:lnTo>
                    <a:pt x="5758" y="3203"/>
                  </a:lnTo>
                  <a:lnTo>
                    <a:pt x="5772" y="3217"/>
                  </a:lnTo>
                  <a:cubicBezTo>
                    <a:pt x="5938" y="3415"/>
                    <a:pt x="5923" y="3698"/>
                    <a:pt x="5758" y="3878"/>
                  </a:cubicBezTo>
                  <a:lnTo>
                    <a:pt x="3874" y="5762"/>
                  </a:lnTo>
                  <a:cubicBezTo>
                    <a:pt x="3784" y="5852"/>
                    <a:pt x="3656" y="5897"/>
                    <a:pt x="3529" y="5897"/>
                  </a:cubicBezTo>
                  <a:cubicBezTo>
                    <a:pt x="3402" y="5897"/>
                    <a:pt x="3274" y="5852"/>
                    <a:pt x="3184" y="5762"/>
                  </a:cubicBezTo>
                  <a:lnTo>
                    <a:pt x="359" y="2934"/>
                  </a:lnTo>
                  <a:cubicBezTo>
                    <a:pt x="166" y="2740"/>
                    <a:pt x="166" y="2427"/>
                    <a:pt x="359" y="2248"/>
                  </a:cubicBezTo>
                  <a:lnTo>
                    <a:pt x="2244" y="363"/>
                  </a:lnTo>
                  <a:cubicBezTo>
                    <a:pt x="2334" y="274"/>
                    <a:pt x="2452" y="227"/>
                    <a:pt x="2589" y="227"/>
                  </a:cubicBezTo>
                  <a:close/>
                  <a:moveTo>
                    <a:pt x="2585" y="0"/>
                  </a:moveTo>
                  <a:cubicBezTo>
                    <a:pt x="2404" y="0"/>
                    <a:pt x="2221" y="71"/>
                    <a:pt x="2079" y="213"/>
                  </a:cubicBezTo>
                  <a:lnTo>
                    <a:pt x="209" y="2083"/>
                  </a:lnTo>
                  <a:cubicBezTo>
                    <a:pt x="76" y="2216"/>
                    <a:pt x="0" y="2395"/>
                    <a:pt x="0" y="2589"/>
                  </a:cubicBezTo>
                  <a:cubicBezTo>
                    <a:pt x="0" y="2768"/>
                    <a:pt x="76" y="2948"/>
                    <a:pt x="209" y="3084"/>
                  </a:cubicBezTo>
                  <a:lnTo>
                    <a:pt x="3037" y="5909"/>
                  </a:lnTo>
                  <a:cubicBezTo>
                    <a:pt x="3170" y="6046"/>
                    <a:pt x="3335" y="6121"/>
                    <a:pt x="3529" y="6121"/>
                  </a:cubicBezTo>
                  <a:cubicBezTo>
                    <a:pt x="3723" y="6121"/>
                    <a:pt x="3902" y="6046"/>
                    <a:pt x="4039" y="5909"/>
                  </a:cubicBezTo>
                  <a:lnTo>
                    <a:pt x="5909" y="4043"/>
                  </a:lnTo>
                  <a:cubicBezTo>
                    <a:pt x="6164" y="3773"/>
                    <a:pt x="6192" y="3368"/>
                    <a:pt x="5938" y="3070"/>
                  </a:cubicBezTo>
                  <a:cubicBezTo>
                    <a:pt x="5923" y="3056"/>
                    <a:pt x="5923" y="3056"/>
                    <a:pt x="5909" y="3038"/>
                  </a:cubicBezTo>
                  <a:lnTo>
                    <a:pt x="3095" y="227"/>
                  </a:lnTo>
                  <a:lnTo>
                    <a:pt x="3080" y="213"/>
                  </a:lnTo>
                  <a:cubicBezTo>
                    <a:pt x="2946" y="71"/>
                    <a:pt x="2766" y="0"/>
                    <a:pt x="2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52"/>
            <p:cNvSpPr/>
            <p:nvPr/>
          </p:nvSpPr>
          <p:spPr>
            <a:xfrm>
              <a:off x="4803230" y="2937443"/>
              <a:ext cx="107045" cy="218681"/>
            </a:xfrm>
            <a:custGeom>
              <a:avLst/>
              <a:gdLst/>
              <a:ahLst/>
              <a:cxnLst/>
              <a:rect l="l" t="t" r="r" b="b"/>
              <a:pathLst>
                <a:path w="1422" h="2905" extrusionOk="0">
                  <a:moveTo>
                    <a:pt x="128" y="1"/>
                  </a:moveTo>
                  <a:cubicBezTo>
                    <a:pt x="98" y="1"/>
                    <a:pt x="68" y="12"/>
                    <a:pt x="47" y="33"/>
                  </a:cubicBezTo>
                  <a:cubicBezTo>
                    <a:pt x="0" y="80"/>
                    <a:pt x="15" y="152"/>
                    <a:pt x="61" y="184"/>
                  </a:cubicBezTo>
                  <a:lnTo>
                    <a:pt x="930" y="1020"/>
                  </a:lnTo>
                  <a:cubicBezTo>
                    <a:pt x="1167" y="1228"/>
                    <a:pt x="1167" y="1605"/>
                    <a:pt x="959" y="1828"/>
                  </a:cubicBezTo>
                  <a:lnTo>
                    <a:pt x="137" y="2725"/>
                  </a:lnTo>
                  <a:cubicBezTo>
                    <a:pt x="90" y="2772"/>
                    <a:pt x="90" y="2844"/>
                    <a:pt x="137" y="2890"/>
                  </a:cubicBezTo>
                  <a:cubicBezTo>
                    <a:pt x="151" y="2905"/>
                    <a:pt x="180" y="2905"/>
                    <a:pt x="212" y="2905"/>
                  </a:cubicBezTo>
                  <a:cubicBezTo>
                    <a:pt x="241" y="2905"/>
                    <a:pt x="269" y="2905"/>
                    <a:pt x="284" y="2876"/>
                  </a:cubicBezTo>
                  <a:lnTo>
                    <a:pt x="1124" y="1979"/>
                  </a:lnTo>
                  <a:cubicBezTo>
                    <a:pt x="1422" y="1663"/>
                    <a:pt x="1407" y="1157"/>
                    <a:pt x="1077" y="855"/>
                  </a:cubicBezTo>
                  <a:lnTo>
                    <a:pt x="212" y="33"/>
                  </a:lnTo>
                  <a:cubicBezTo>
                    <a:pt x="189" y="12"/>
                    <a:pt x="15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52"/>
            <p:cNvSpPr/>
            <p:nvPr/>
          </p:nvSpPr>
          <p:spPr>
            <a:xfrm>
              <a:off x="4247073" y="3031240"/>
              <a:ext cx="477560" cy="481851"/>
            </a:xfrm>
            <a:custGeom>
              <a:avLst/>
              <a:gdLst/>
              <a:ahLst/>
              <a:cxnLst/>
              <a:rect l="l" t="t" r="r" b="b"/>
              <a:pathLst>
                <a:path w="6344" h="6401" extrusionOk="0">
                  <a:moveTo>
                    <a:pt x="4010" y="0"/>
                  </a:moveTo>
                  <a:lnTo>
                    <a:pt x="1" y="4096"/>
                  </a:lnTo>
                  <a:cubicBezTo>
                    <a:pt x="690" y="4667"/>
                    <a:pt x="1720" y="5668"/>
                    <a:pt x="2349" y="6400"/>
                  </a:cubicBezTo>
                  <a:lnTo>
                    <a:pt x="6344" y="2333"/>
                  </a:lnTo>
                  <a:lnTo>
                    <a:pt x="4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52"/>
            <p:cNvSpPr/>
            <p:nvPr/>
          </p:nvSpPr>
          <p:spPr>
            <a:xfrm>
              <a:off x="3375650" y="3306911"/>
              <a:ext cx="1097697" cy="1062241"/>
            </a:xfrm>
            <a:custGeom>
              <a:avLst/>
              <a:gdLst/>
              <a:ahLst/>
              <a:cxnLst/>
              <a:rect l="l" t="t" r="r" b="b"/>
              <a:pathLst>
                <a:path w="14582" h="14111" extrusionOk="0">
                  <a:moveTo>
                    <a:pt x="10917" y="0"/>
                  </a:moveTo>
                  <a:cubicBezTo>
                    <a:pt x="10897" y="0"/>
                    <a:pt x="10883" y="6"/>
                    <a:pt x="10873" y="18"/>
                  </a:cubicBezTo>
                  <a:lnTo>
                    <a:pt x="1002" y="9767"/>
                  </a:lnTo>
                  <a:cubicBezTo>
                    <a:pt x="1" y="10768"/>
                    <a:pt x="1" y="12369"/>
                    <a:pt x="1002" y="13370"/>
                  </a:cubicBezTo>
                  <a:cubicBezTo>
                    <a:pt x="1503" y="13864"/>
                    <a:pt x="2161" y="14111"/>
                    <a:pt x="2819" y="14111"/>
                  </a:cubicBezTo>
                  <a:cubicBezTo>
                    <a:pt x="3477" y="14111"/>
                    <a:pt x="4136" y="13864"/>
                    <a:pt x="4638" y="13370"/>
                  </a:cubicBezTo>
                  <a:lnTo>
                    <a:pt x="14510" y="3607"/>
                  </a:lnTo>
                  <a:cubicBezTo>
                    <a:pt x="14581" y="3532"/>
                    <a:pt x="14330" y="3187"/>
                    <a:pt x="13925" y="2738"/>
                  </a:cubicBezTo>
                  <a:cubicBezTo>
                    <a:pt x="13296" y="2006"/>
                    <a:pt x="12266" y="1005"/>
                    <a:pt x="11577" y="434"/>
                  </a:cubicBezTo>
                  <a:cubicBezTo>
                    <a:pt x="11273" y="170"/>
                    <a:pt x="11023" y="0"/>
                    <a:pt x="10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52"/>
            <p:cNvSpPr/>
            <p:nvPr/>
          </p:nvSpPr>
          <p:spPr>
            <a:xfrm>
              <a:off x="3409450" y="3372478"/>
              <a:ext cx="1006611" cy="994566"/>
            </a:xfrm>
            <a:custGeom>
              <a:avLst/>
              <a:gdLst/>
              <a:ahLst/>
              <a:cxnLst/>
              <a:rect l="l" t="t" r="r" b="b"/>
              <a:pathLst>
                <a:path w="13372" h="13212" extrusionOk="0">
                  <a:moveTo>
                    <a:pt x="10008" y="1"/>
                  </a:moveTo>
                  <a:cubicBezTo>
                    <a:pt x="9994" y="1"/>
                    <a:pt x="9983" y="4"/>
                    <a:pt x="9976" y="12"/>
                  </a:cubicBezTo>
                  <a:lnTo>
                    <a:pt x="927" y="9150"/>
                  </a:lnTo>
                  <a:cubicBezTo>
                    <a:pt x="0" y="10077"/>
                    <a:pt x="0" y="11588"/>
                    <a:pt x="927" y="12517"/>
                  </a:cubicBezTo>
                  <a:cubicBezTo>
                    <a:pt x="1382" y="12980"/>
                    <a:pt x="1985" y="13212"/>
                    <a:pt x="2589" y="13212"/>
                  </a:cubicBezTo>
                  <a:cubicBezTo>
                    <a:pt x="3192" y="13212"/>
                    <a:pt x="3798" y="12980"/>
                    <a:pt x="4261" y="12517"/>
                  </a:cubicBezTo>
                  <a:lnTo>
                    <a:pt x="13310" y="3379"/>
                  </a:lnTo>
                  <a:cubicBezTo>
                    <a:pt x="13371" y="3318"/>
                    <a:pt x="13145" y="2987"/>
                    <a:pt x="12772" y="2571"/>
                  </a:cubicBezTo>
                  <a:cubicBezTo>
                    <a:pt x="12190" y="1882"/>
                    <a:pt x="11261" y="941"/>
                    <a:pt x="10618" y="417"/>
                  </a:cubicBezTo>
                  <a:cubicBezTo>
                    <a:pt x="10333" y="169"/>
                    <a:pt x="10102" y="1"/>
                    <a:pt x="1000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52"/>
            <p:cNvSpPr/>
            <p:nvPr/>
          </p:nvSpPr>
          <p:spPr>
            <a:xfrm>
              <a:off x="3385662" y="3297802"/>
              <a:ext cx="1096868" cy="1079931"/>
            </a:xfrm>
            <a:custGeom>
              <a:avLst/>
              <a:gdLst/>
              <a:ahLst/>
              <a:cxnLst/>
              <a:rect l="l" t="t" r="r" b="b"/>
              <a:pathLst>
                <a:path w="14571" h="14346" extrusionOk="0">
                  <a:moveTo>
                    <a:pt x="10801" y="228"/>
                  </a:moveTo>
                  <a:cubicBezTo>
                    <a:pt x="10845" y="243"/>
                    <a:pt x="10995" y="318"/>
                    <a:pt x="11383" y="630"/>
                  </a:cubicBezTo>
                  <a:cubicBezTo>
                    <a:pt x="12043" y="1183"/>
                    <a:pt x="13074" y="2185"/>
                    <a:pt x="13716" y="2920"/>
                  </a:cubicBezTo>
                  <a:cubicBezTo>
                    <a:pt x="14150" y="3427"/>
                    <a:pt x="14255" y="3620"/>
                    <a:pt x="14269" y="3667"/>
                  </a:cubicBezTo>
                  <a:lnTo>
                    <a:pt x="4430" y="13420"/>
                  </a:lnTo>
                  <a:cubicBezTo>
                    <a:pt x="3951" y="13890"/>
                    <a:pt x="3319" y="14125"/>
                    <a:pt x="2687" y="14125"/>
                  </a:cubicBezTo>
                  <a:cubicBezTo>
                    <a:pt x="2056" y="14125"/>
                    <a:pt x="1424" y="13890"/>
                    <a:pt x="945" y="13420"/>
                  </a:cubicBezTo>
                  <a:cubicBezTo>
                    <a:pt x="482" y="12953"/>
                    <a:pt x="227" y="12343"/>
                    <a:pt x="227" y="11697"/>
                  </a:cubicBezTo>
                  <a:cubicBezTo>
                    <a:pt x="227" y="11040"/>
                    <a:pt x="482" y="10426"/>
                    <a:pt x="945" y="9977"/>
                  </a:cubicBezTo>
                  <a:lnTo>
                    <a:pt x="10801" y="228"/>
                  </a:lnTo>
                  <a:close/>
                  <a:moveTo>
                    <a:pt x="10768" y="1"/>
                  </a:moveTo>
                  <a:cubicBezTo>
                    <a:pt x="10722" y="1"/>
                    <a:pt x="10690" y="19"/>
                    <a:pt x="10665" y="49"/>
                  </a:cubicBezTo>
                  <a:lnTo>
                    <a:pt x="794" y="9812"/>
                  </a:lnTo>
                  <a:cubicBezTo>
                    <a:pt x="288" y="10322"/>
                    <a:pt x="1" y="10979"/>
                    <a:pt x="1" y="11697"/>
                  </a:cubicBezTo>
                  <a:cubicBezTo>
                    <a:pt x="1" y="12400"/>
                    <a:pt x="288" y="13075"/>
                    <a:pt x="794" y="13567"/>
                  </a:cubicBezTo>
                  <a:cubicBezTo>
                    <a:pt x="1318" y="14091"/>
                    <a:pt x="1993" y="14346"/>
                    <a:pt x="2678" y="14346"/>
                  </a:cubicBezTo>
                  <a:cubicBezTo>
                    <a:pt x="3368" y="14346"/>
                    <a:pt x="4057" y="14091"/>
                    <a:pt x="4577" y="13567"/>
                  </a:cubicBezTo>
                  <a:lnTo>
                    <a:pt x="14448" y="3800"/>
                  </a:lnTo>
                  <a:cubicBezTo>
                    <a:pt x="14538" y="3710"/>
                    <a:pt x="14570" y="3563"/>
                    <a:pt x="13881" y="2784"/>
                  </a:cubicBezTo>
                  <a:cubicBezTo>
                    <a:pt x="13224" y="2023"/>
                    <a:pt x="12205" y="1036"/>
                    <a:pt x="11519" y="465"/>
                  </a:cubicBezTo>
                  <a:cubicBezTo>
                    <a:pt x="11098" y="121"/>
                    <a:pt x="10887" y="1"/>
                    <a:pt x="10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52"/>
            <p:cNvSpPr/>
            <p:nvPr/>
          </p:nvSpPr>
          <p:spPr>
            <a:xfrm>
              <a:off x="5459582" y="2057134"/>
              <a:ext cx="259180" cy="260234"/>
            </a:xfrm>
            <a:custGeom>
              <a:avLst/>
              <a:gdLst/>
              <a:ahLst/>
              <a:cxnLst/>
              <a:rect l="l" t="t" r="r" b="b"/>
              <a:pathLst>
                <a:path w="3443" h="3457" extrusionOk="0">
                  <a:moveTo>
                    <a:pt x="0" y="0"/>
                  </a:moveTo>
                  <a:lnTo>
                    <a:pt x="3442" y="34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52"/>
            <p:cNvSpPr/>
            <p:nvPr/>
          </p:nvSpPr>
          <p:spPr>
            <a:xfrm>
              <a:off x="5420362" y="2021603"/>
              <a:ext cx="337845" cy="331748"/>
            </a:xfrm>
            <a:custGeom>
              <a:avLst/>
              <a:gdLst/>
              <a:ahLst/>
              <a:cxnLst/>
              <a:rect l="l" t="t" r="r" b="b"/>
              <a:pathLst>
                <a:path w="4488" h="4407" extrusionOk="0">
                  <a:moveTo>
                    <a:pt x="516" y="0"/>
                  </a:moveTo>
                  <a:cubicBezTo>
                    <a:pt x="393" y="0"/>
                    <a:pt x="270" y="49"/>
                    <a:pt x="180" y="146"/>
                  </a:cubicBezTo>
                  <a:cubicBezTo>
                    <a:pt x="1" y="325"/>
                    <a:pt x="1" y="623"/>
                    <a:pt x="180" y="817"/>
                  </a:cubicBezTo>
                  <a:lnTo>
                    <a:pt x="3633" y="4273"/>
                  </a:lnTo>
                  <a:cubicBezTo>
                    <a:pt x="3723" y="4363"/>
                    <a:pt x="3841" y="4406"/>
                    <a:pt x="3963" y="4406"/>
                  </a:cubicBezTo>
                  <a:cubicBezTo>
                    <a:pt x="4082" y="4406"/>
                    <a:pt x="4218" y="4363"/>
                    <a:pt x="4308" y="4273"/>
                  </a:cubicBezTo>
                  <a:cubicBezTo>
                    <a:pt x="4488" y="4080"/>
                    <a:pt x="4488" y="3778"/>
                    <a:pt x="4308" y="3599"/>
                  </a:cubicBezTo>
                  <a:lnTo>
                    <a:pt x="851" y="146"/>
                  </a:lnTo>
                  <a:cubicBezTo>
                    <a:pt x="762" y="49"/>
                    <a:pt x="639" y="0"/>
                    <a:pt x="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52"/>
            <p:cNvSpPr/>
            <p:nvPr/>
          </p:nvSpPr>
          <p:spPr>
            <a:xfrm>
              <a:off x="5459582" y="2057134"/>
              <a:ext cx="259180" cy="260234"/>
            </a:xfrm>
            <a:custGeom>
              <a:avLst/>
              <a:gdLst/>
              <a:ahLst/>
              <a:cxnLst/>
              <a:rect l="l" t="t" r="r" b="b"/>
              <a:pathLst>
                <a:path w="3443" h="3457" extrusionOk="0">
                  <a:moveTo>
                    <a:pt x="3442" y="0"/>
                  </a:moveTo>
                  <a:lnTo>
                    <a:pt x="0" y="34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52"/>
            <p:cNvSpPr/>
            <p:nvPr/>
          </p:nvSpPr>
          <p:spPr>
            <a:xfrm>
              <a:off x="5420362" y="2021603"/>
              <a:ext cx="337845" cy="331748"/>
            </a:xfrm>
            <a:custGeom>
              <a:avLst/>
              <a:gdLst/>
              <a:ahLst/>
              <a:cxnLst/>
              <a:rect l="l" t="t" r="r" b="b"/>
              <a:pathLst>
                <a:path w="4488" h="4407" extrusionOk="0">
                  <a:moveTo>
                    <a:pt x="3964" y="0"/>
                  </a:moveTo>
                  <a:cubicBezTo>
                    <a:pt x="3842" y="0"/>
                    <a:pt x="3723" y="49"/>
                    <a:pt x="3633" y="146"/>
                  </a:cubicBezTo>
                  <a:lnTo>
                    <a:pt x="180" y="3599"/>
                  </a:lnTo>
                  <a:cubicBezTo>
                    <a:pt x="1" y="3778"/>
                    <a:pt x="1" y="4080"/>
                    <a:pt x="180" y="4273"/>
                  </a:cubicBezTo>
                  <a:cubicBezTo>
                    <a:pt x="270" y="4363"/>
                    <a:pt x="388" y="4406"/>
                    <a:pt x="521" y="4406"/>
                  </a:cubicBezTo>
                  <a:cubicBezTo>
                    <a:pt x="643" y="4406"/>
                    <a:pt x="762" y="4363"/>
                    <a:pt x="851" y="4273"/>
                  </a:cubicBezTo>
                  <a:lnTo>
                    <a:pt x="4308" y="817"/>
                  </a:lnTo>
                  <a:cubicBezTo>
                    <a:pt x="4488" y="623"/>
                    <a:pt x="4488" y="325"/>
                    <a:pt x="4308" y="146"/>
                  </a:cubicBezTo>
                  <a:cubicBezTo>
                    <a:pt x="4209" y="49"/>
                    <a:pt x="4085" y="0"/>
                    <a:pt x="3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52"/>
            <p:cNvSpPr/>
            <p:nvPr/>
          </p:nvSpPr>
          <p:spPr>
            <a:xfrm>
              <a:off x="5488043" y="1499078"/>
              <a:ext cx="819150" cy="818301"/>
            </a:xfrm>
            <a:custGeom>
              <a:avLst/>
              <a:gdLst/>
              <a:ahLst/>
              <a:cxnLst/>
              <a:rect l="l" t="t" r="r" b="b"/>
              <a:pathLst>
                <a:path w="10619" h="10608" extrusionOk="0">
                  <a:moveTo>
                    <a:pt x="898" y="0"/>
                  </a:moveTo>
                  <a:cubicBezTo>
                    <a:pt x="403" y="0"/>
                    <a:pt x="1" y="391"/>
                    <a:pt x="1" y="883"/>
                  </a:cubicBezTo>
                  <a:cubicBezTo>
                    <a:pt x="1" y="1379"/>
                    <a:pt x="403" y="1766"/>
                    <a:pt x="898" y="1766"/>
                  </a:cubicBezTo>
                  <a:cubicBezTo>
                    <a:pt x="5278" y="1766"/>
                    <a:pt x="8838" y="5341"/>
                    <a:pt x="8838" y="9724"/>
                  </a:cubicBezTo>
                  <a:cubicBezTo>
                    <a:pt x="8838" y="10202"/>
                    <a:pt x="9244" y="10607"/>
                    <a:pt x="9721" y="10607"/>
                  </a:cubicBezTo>
                  <a:cubicBezTo>
                    <a:pt x="10213" y="10607"/>
                    <a:pt x="10619" y="10202"/>
                    <a:pt x="10619" y="9724"/>
                  </a:cubicBezTo>
                  <a:cubicBezTo>
                    <a:pt x="10619" y="4354"/>
                    <a:pt x="6250"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52"/>
            <p:cNvSpPr/>
            <p:nvPr/>
          </p:nvSpPr>
          <p:spPr>
            <a:xfrm>
              <a:off x="3448896" y="4196403"/>
              <a:ext cx="307283" cy="110282"/>
            </a:xfrm>
            <a:custGeom>
              <a:avLst/>
              <a:gdLst/>
              <a:ahLst/>
              <a:cxnLst/>
              <a:rect l="l" t="t" r="r" b="b"/>
              <a:pathLst>
                <a:path w="4082" h="1465" extrusionOk="0">
                  <a:moveTo>
                    <a:pt x="119" y="0"/>
                  </a:moveTo>
                  <a:cubicBezTo>
                    <a:pt x="58" y="0"/>
                    <a:pt x="1" y="47"/>
                    <a:pt x="1" y="104"/>
                  </a:cubicBezTo>
                  <a:cubicBezTo>
                    <a:pt x="1" y="269"/>
                    <a:pt x="568" y="1077"/>
                    <a:pt x="1375" y="1361"/>
                  </a:cubicBezTo>
                  <a:cubicBezTo>
                    <a:pt x="1555" y="1436"/>
                    <a:pt x="1763" y="1465"/>
                    <a:pt x="1989" y="1465"/>
                  </a:cubicBezTo>
                  <a:cubicBezTo>
                    <a:pt x="2556" y="1465"/>
                    <a:pt x="3274" y="1181"/>
                    <a:pt x="4053" y="180"/>
                  </a:cubicBezTo>
                  <a:cubicBezTo>
                    <a:pt x="4082" y="137"/>
                    <a:pt x="4082" y="61"/>
                    <a:pt x="4024" y="29"/>
                  </a:cubicBezTo>
                  <a:cubicBezTo>
                    <a:pt x="4005" y="11"/>
                    <a:pt x="3981" y="3"/>
                    <a:pt x="3957" y="3"/>
                  </a:cubicBezTo>
                  <a:cubicBezTo>
                    <a:pt x="3924" y="3"/>
                    <a:pt x="3891" y="19"/>
                    <a:pt x="3874" y="47"/>
                  </a:cubicBezTo>
                  <a:cubicBezTo>
                    <a:pt x="3258" y="845"/>
                    <a:pt x="2631" y="1253"/>
                    <a:pt x="2002" y="1253"/>
                  </a:cubicBezTo>
                  <a:cubicBezTo>
                    <a:pt x="1913" y="1253"/>
                    <a:pt x="1824" y="1244"/>
                    <a:pt x="1734" y="1228"/>
                  </a:cubicBezTo>
                  <a:cubicBezTo>
                    <a:pt x="884" y="1091"/>
                    <a:pt x="284" y="241"/>
                    <a:pt x="223" y="90"/>
                  </a:cubicBezTo>
                  <a:cubicBezTo>
                    <a:pt x="209" y="47"/>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98" name="Google Shape;2598;p52"/>
          <p:cNvGrpSpPr/>
          <p:nvPr/>
        </p:nvGrpSpPr>
        <p:grpSpPr>
          <a:xfrm>
            <a:off x="2703182" y="3329296"/>
            <a:ext cx="979921" cy="649345"/>
            <a:chOff x="2553100" y="2058500"/>
            <a:chExt cx="574700" cy="380825"/>
          </a:xfrm>
        </p:grpSpPr>
        <p:sp>
          <p:nvSpPr>
            <p:cNvPr id="2599" name="Google Shape;2599;p52"/>
            <p:cNvSpPr/>
            <p:nvPr/>
          </p:nvSpPr>
          <p:spPr>
            <a:xfrm>
              <a:off x="2834600" y="2069075"/>
              <a:ext cx="266925" cy="248175"/>
            </a:xfrm>
            <a:custGeom>
              <a:avLst/>
              <a:gdLst/>
              <a:ahLst/>
              <a:cxnLst/>
              <a:rect l="l" t="t" r="r" b="b"/>
              <a:pathLst>
                <a:path w="10677" h="9927" extrusionOk="0">
                  <a:moveTo>
                    <a:pt x="5376" y="1"/>
                  </a:moveTo>
                  <a:cubicBezTo>
                    <a:pt x="5119" y="1"/>
                    <a:pt x="4859" y="21"/>
                    <a:pt x="4598" y="63"/>
                  </a:cubicBezTo>
                  <a:cubicBezTo>
                    <a:pt x="1881" y="462"/>
                    <a:pt x="1" y="2994"/>
                    <a:pt x="438" y="5704"/>
                  </a:cubicBezTo>
                  <a:cubicBezTo>
                    <a:pt x="801" y="8172"/>
                    <a:pt x="2918" y="9926"/>
                    <a:pt x="5340" y="9926"/>
                  </a:cubicBezTo>
                  <a:cubicBezTo>
                    <a:pt x="5584" y="9926"/>
                    <a:pt x="5831" y="9908"/>
                    <a:pt x="6079" y="9872"/>
                  </a:cubicBezTo>
                  <a:cubicBezTo>
                    <a:pt x="8796" y="9442"/>
                    <a:pt x="10676" y="6911"/>
                    <a:pt x="10247" y="4194"/>
                  </a:cubicBezTo>
                  <a:cubicBezTo>
                    <a:pt x="9879" y="1747"/>
                    <a:pt x="7761"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52"/>
            <p:cNvSpPr/>
            <p:nvPr/>
          </p:nvSpPr>
          <p:spPr>
            <a:xfrm>
              <a:off x="2837750" y="2065900"/>
              <a:ext cx="266000" cy="253875"/>
            </a:xfrm>
            <a:custGeom>
              <a:avLst/>
              <a:gdLst/>
              <a:ahLst/>
              <a:cxnLst/>
              <a:rect l="l" t="t" r="r" b="b"/>
              <a:pathLst>
                <a:path w="10640" h="10155" extrusionOk="0">
                  <a:moveTo>
                    <a:pt x="5203" y="223"/>
                  </a:moveTo>
                  <a:cubicBezTo>
                    <a:pt x="7564" y="223"/>
                    <a:pt x="9635" y="1946"/>
                    <a:pt x="10025" y="4350"/>
                  </a:cubicBezTo>
                  <a:cubicBezTo>
                    <a:pt x="10425" y="7008"/>
                    <a:pt x="8603" y="9473"/>
                    <a:pt x="5953" y="9873"/>
                  </a:cubicBezTo>
                  <a:cubicBezTo>
                    <a:pt x="5707" y="9910"/>
                    <a:pt x="5462" y="9928"/>
                    <a:pt x="5220" y="9928"/>
                  </a:cubicBezTo>
                  <a:cubicBezTo>
                    <a:pt x="2861" y="9928"/>
                    <a:pt x="790" y="8212"/>
                    <a:pt x="401" y="5801"/>
                  </a:cubicBezTo>
                  <a:cubicBezTo>
                    <a:pt x="1" y="3180"/>
                    <a:pt x="1822" y="686"/>
                    <a:pt x="4472" y="278"/>
                  </a:cubicBezTo>
                  <a:cubicBezTo>
                    <a:pt x="4718" y="241"/>
                    <a:pt x="4962" y="223"/>
                    <a:pt x="5203" y="223"/>
                  </a:cubicBezTo>
                  <a:close/>
                  <a:moveTo>
                    <a:pt x="5226" y="1"/>
                  </a:moveTo>
                  <a:cubicBezTo>
                    <a:pt x="4965" y="1"/>
                    <a:pt x="4703" y="22"/>
                    <a:pt x="4443" y="64"/>
                  </a:cubicBezTo>
                  <a:cubicBezTo>
                    <a:pt x="3118" y="278"/>
                    <a:pt x="1911" y="989"/>
                    <a:pt x="1111" y="2070"/>
                  </a:cubicBezTo>
                  <a:cubicBezTo>
                    <a:pt x="312" y="3180"/>
                    <a:pt x="1" y="4506"/>
                    <a:pt x="186" y="5868"/>
                  </a:cubicBezTo>
                  <a:cubicBezTo>
                    <a:pt x="586" y="8363"/>
                    <a:pt x="2747" y="10154"/>
                    <a:pt x="5213" y="10154"/>
                  </a:cubicBezTo>
                  <a:cubicBezTo>
                    <a:pt x="5457" y="10154"/>
                    <a:pt x="5709" y="10154"/>
                    <a:pt x="5983" y="10088"/>
                  </a:cubicBezTo>
                  <a:cubicBezTo>
                    <a:pt x="8759" y="9658"/>
                    <a:pt x="10639" y="7067"/>
                    <a:pt x="10239" y="4321"/>
                  </a:cubicBezTo>
                  <a:cubicBezTo>
                    <a:pt x="10025" y="2966"/>
                    <a:pt x="9314" y="1796"/>
                    <a:pt x="8204" y="989"/>
                  </a:cubicBezTo>
                  <a:cubicBezTo>
                    <a:pt x="7335" y="347"/>
                    <a:pt x="6290" y="1"/>
                    <a:pt x="5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52"/>
            <p:cNvSpPr/>
            <p:nvPr/>
          </p:nvSpPr>
          <p:spPr>
            <a:xfrm>
              <a:off x="2822400" y="2061325"/>
              <a:ext cx="265975" cy="248150"/>
            </a:xfrm>
            <a:custGeom>
              <a:avLst/>
              <a:gdLst/>
              <a:ahLst/>
              <a:cxnLst/>
              <a:rect l="l" t="t" r="r" b="b"/>
              <a:pathLst>
                <a:path w="10639" h="9926" extrusionOk="0">
                  <a:moveTo>
                    <a:pt x="5336" y="1"/>
                  </a:moveTo>
                  <a:cubicBezTo>
                    <a:pt x="5080" y="1"/>
                    <a:pt x="4821" y="20"/>
                    <a:pt x="4561" y="62"/>
                  </a:cubicBezTo>
                  <a:cubicBezTo>
                    <a:pt x="1851" y="461"/>
                    <a:pt x="0" y="2993"/>
                    <a:pt x="430" y="5710"/>
                  </a:cubicBezTo>
                  <a:cubicBezTo>
                    <a:pt x="793" y="8172"/>
                    <a:pt x="2916" y="9925"/>
                    <a:pt x="5334" y="9925"/>
                  </a:cubicBezTo>
                  <a:cubicBezTo>
                    <a:pt x="5577" y="9925"/>
                    <a:pt x="5823" y="9907"/>
                    <a:pt x="6071" y="9871"/>
                  </a:cubicBezTo>
                  <a:cubicBezTo>
                    <a:pt x="8788" y="9441"/>
                    <a:pt x="10639" y="6910"/>
                    <a:pt x="10239" y="4200"/>
                  </a:cubicBezTo>
                  <a:cubicBezTo>
                    <a:pt x="9851" y="1771"/>
                    <a:pt x="7744" y="1"/>
                    <a:pt x="5336"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52"/>
            <p:cNvSpPr/>
            <p:nvPr/>
          </p:nvSpPr>
          <p:spPr>
            <a:xfrm>
              <a:off x="2819250" y="2058500"/>
              <a:ext cx="266900" cy="253500"/>
            </a:xfrm>
            <a:custGeom>
              <a:avLst/>
              <a:gdLst/>
              <a:ahLst/>
              <a:cxnLst/>
              <a:rect l="l" t="t" r="r" b="b"/>
              <a:pathLst>
                <a:path w="10676" h="10140" extrusionOk="0">
                  <a:moveTo>
                    <a:pt x="5439" y="218"/>
                  </a:moveTo>
                  <a:cubicBezTo>
                    <a:pt x="6466" y="218"/>
                    <a:pt x="7478" y="537"/>
                    <a:pt x="8329" y="1167"/>
                  </a:cubicBezTo>
                  <a:cubicBezTo>
                    <a:pt x="9380" y="1937"/>
                    <a:pt x="10054" y="3047"/>
                    <a:pt x="10239" y="4343"/>
                  </a:cubicBezTo>
                  <a:cubicBezTo>
                    <a:pt x="10454" y="5638"/>
                    <a:pt x="10121" y="6904"/>
                    <a:pt x="9380" y="7948"/>
                  </a:cubicBezTo>
                  <a:cubicBezTo>
                    <a:pt x="8603" y="8999"/>
                    <a:pt x="7463" y="9680"/>
                    <a:pt x="6197" y="9865"/>
                  </a:cubicBezTo>
                  <a:cubicBezTo>
                    <a:pt x="5936" y="9908"/>
                    <a:pt x="5677" y="9928"/>
                    <a:pt x="5421" y="9928"/>
                  </a:cubicBezTo>
                  <a:cubicBezTo>
                    <a:pt x="3076" y="9928"/>
                    <a:pt x="1012" y="8213"/>
                    <a:pt x="645" y="5823"/>
                  </a:cubicBezTo>
                  <a:cubicBezTo>
                    <a:pt x="245" y="3166"/>
                    <a:pt x="2066" y="671"/>
                    <a:pt x="4716" y="271"/>
                  </a:cubicBezTo>
                  <a:cubicBezTo>
                    <a:pt x="4957" y="236"/>
                    <a:pt x="5198" y="218"/>
                    <a:pt x="5439" y="218"/>
                  </a:cubicBezTo>
                  <a:close/>
                  <a:moveTo>
                    <a:pt x="5450" y="1"/>
                  </a:moveTo>
                  <a:cubicBezTo>
                    <a:pt x="5195" y="1"/>
                    <a:pt x="4940" y="19"/>
                    <a:pt x="4687" y="56"/>
                  </a:cubicBezTo>
                  <a:cubicBezTo>
                    <a:pt x="1911" y="486"/>
                    <a:pt x="0" y="3077"/>
                    <a:pt x="430" y="5853"/>
                  </a:cubicBezTo>
                  <a:cubicBezTo>
                    <a:pt x="830" y="8348"/>
                    <a:pt x="2991" y="10139"/>
                    <a:pt x="5457" y="10139"/>
                  </a:cubicBezTo>
                  <a:cubicBezTo>
                    <a:pt x="5708" y="10139"/>
                    <a:pt x="5953" y="10139"/>
                    <a:pt x="6234" y="10080"/>
                  </a:cubicBezTo>
                  <a:cubicBezTo>
                    <a:pt x="7559" y="9895"/>
                    <a:pt x="8729" y="9184"/>
                    <a:pt x="9528" y="8074"/>
                  </a:cubicBezTo>
                  <a:cubicBezTo>
                    <a:pt x="10335" y="6993"/>
                    <a:pt x="10676" y="5638"/>
                    <a:pt x="10454" y="4313"/>
                  </a:cubicBezTo>
                  <a:cubicBezTo>
                    <a:pt x="10269" y="2951"/>
                    <a:pt x="9528" y="1781"/>
                    <a:pt x="8455" y="982"/>
                  </a:cubicBezTo>
                  <a:cubicBezTo>
                    <a:pt x="7581" y="329"/>
                    <a:pt x="6523"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52"/>
            <p:cNvSpPr/>
            <p:nvPr/>
          </p:nvSpPr>
          <p:spPr>
            <a:xfrm>
              <a:off x="2796850" y="2384150"/>
              <a:ext cx="57025" cy="52350"/>
            </a:xfrm>
            <a:custGeom>
              <a:avLst/>
              <a:gdLst/>
              <a:ahLst/>
              <a:cxnLst/>
              <a:rect l="l" t="t" r="r" b="b"/>
              <a:pathLst>
                <a:path w="2281" h="2094" extrusionOk="0">
                  <a:moveTo>
                    <a:pt x="1162" y="0"/>
                  </a:moveTo>
                  <a:cubicBezTo>
                    <a:pt x="1103" y="0"/>
                    <a:pt x="1044" y="5"/>
                    <a:pt x="985" y="15"/>
                  </a:cubicBezTo>
                  <a:cubicBezTo>
                    <a:pt x="400" y="75"/>
                    <a:pt x="1" y="630"/>
                    <a:pt x="97" y="1185"/>
                  </a:cubicBezTo>
                  <a:cubicBezTo>
                    <a:pt x="177" y="1715"/>
                    <a:pt x="641" y="2093"/>
                    <a:pt x="1141" y="2093"/>
                  </a:cubicBezTo>
                  <a:cubicBezTo>
                    <a:pt x="1192" y="2093"/>
                    <a:pt x="1244" y="2089"/>
                    <a:pt x="1296" y="2081"/>
                  </a:cubicBezTo>
                  <a:cubicBezTo>
                    <a:pt x="1881" y="1985"/>
                    <a:pt x="2281" y="1466"/>
                    <a:pt x="2192" y="874"/>
                  </a:cubicBezTo>
                  <a:cubicBezTo>
                    <a:pt x="2106" y="351"/>
                    <a:pt x="1653" y="0"/>
                    <a:pt x="1162" y="0"/>
                  </a:cubicBezTo>
                  <a:close/>
                </a:path>
              </a:pathLst>
            </a:custGeom>
            <a:solidFill>
              <a:srgbClr val="008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52"/>
            <p:cNvSpPr/>
            <p:nvPr/>
          </p:nvSpPr>
          <p:spPr>
            <a:xfrm>
              <a:off x="2794625" y="2380925"/>
              <a:ext cx="60925" cy="58400"/>
            </a:xfrm>
            <a:custGeom>
              <a:avLst/>
              <a:gdLst/>
              <a:ahLst/>
              <a:cxnLst/>
              <a:rect l="l" t="t" r="r" b="b"/>
              <a:pathLst>
                <a:path w="2437" h="2336" extrusionOk="0">
                  <a:moveTo>
                    <a:pt x="1230" y="233"/>
                  </a:moveTo>
                  <a:cubicBezTo>
                    <a:pt x="1444" y="233"/>
                    <a:pt x="1630" y="300"/>
                    <a:pt x="1785" y="418"/>
                  </a:cubicBezTo>
                  <a:cubicBezTo>
                    <a:pt x="2000" y="544"/>
                    <a:pt x="2126" y="788"/>
                    <a:pt x="2155" y="1040"/>
                  </a:cubicBezTo>
                  <a:cubicBezTo>
                    <a:pt x="2185" y="1284"/>
                    <a:pt x="2155" y="1529"/>
                    <a:pt x="2000" y="1714"/>
                  </a:cubicBezTo>
                  <a:cubicBezTo>
                    <a:pt x="1852" y="1928"/>
                    <a:pt x="1630" y="2054"/>
                    <a:pt x="1385" y="2084"/>
                  </a:cubicBezTo>
                  <a:cubicBezTo>
                    <a:pt x="1321" y="2101"/>
                    <a:pt x="1257" y="2110"/>
                    <a:pt x="1193" y="2110"/>
                  </a:cubicBezTo>
                  <a:cubicBezTo>
                    <a:pt x="1012" y="2110"/>
                    <a:pt x="833" y="2043"/>
                    <a:pt x="675" y="1928"/>
                  </a:cubicBezTo>
                  <a:cubicBezTo>
                    <a:pt x="460" y="1780"/>
                    <a:pt x="334" y="1558"/>
                    <a:pt x="304" y="1314"/>
                  </a:cubicBezTo>
                  <a:cubicBezTo>
                    <a:pt x="216" y="788"/>
                    <a:pt x="586" y="329"/>
                    <a:pt x="1074" y="233"/>
                  </a:cubicBezTo>
                  <a:close/>
                  <a:moveTo>
                    <a:pt x="1238" y="0"/>
                  </a:moveTo>
                  <a:cubicBezTo>
                    <a:pt x="1174" y="0"/>
                    <a:pt x="1109" y="6"/>
                    <a:pt x="1045" y="18"/>
                  </a:cubicBezTo>
                  <a:cubicBezTo>
                    <a:pt x="430" y="115"/>
                    <a:pt x="1" y="700"/>
                    <a:pt x="90" y="1344"/>
                  </a:cubicBezTo>
                  <a:cubicBezTo>
                    <a:pt x="119" y="1655"/>
                    <a:pt x="304" y="1928"/>
                    <a:pt x="556" y="2114"/>
                  </a:cubicBezTo>
                  <a:cubicBezTo>
                    <a:pt x="741" y="2239"/>
                    <a:pt x="985" y="2336"/>
                    <a:pt x="1230" y="2336"/>
                  </a:cubicBezTo>
                  <a:cubicBezTo>
                    <a:pt x="1296" y="2336"/>
                    <a:pt x="1356" y="2336"/>
                    <a:pt x="1415" y="2299"/>
                  </a:cubicBezTo>
                  <a:cubicBezTo>
                    <a:pt x="1726" y="2269"/>
                    <a:pt x="1970" y="2114"/>
                    <a:pt x="2155" y="1869"/>
                  </a:cubicBezTo>
                  <a:cubicBezTo>
                    <a:pt x="2340" y="1595"/>
                    <a:pt x="2437" y="1284"/>
                    <a:pt x="2370" y="1003"/>
                  </a:cubicBezTo>
                  <a:cubicBezTo>
                    <a:pt x="2340" y="700"/>
                    <a:pt x="2155" y="418"/>
                    <a:pt x="1911" y="233"/>
                  </a:cubicBezTo>
                  <a:cubicBezTo>
                    <a:pt x="1717" y="86"/>
                    <a:pt x="1482"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52"/>
            <p:cNvSpPr/>
            <p:nvPr/>
          </p:nvSpPr>
          <p:spPr>
            <a:xfrm>
              <a:off x="3106875" y="2363850"/>
              <a:ext cx="17775" cy="15775"/>
            </a:xfrm>
            <a:custGeom>
              <a:avLst/>
              <a:gdLst/>
              <a:ahLst/>
              <a:cxnLst/>
              <a:rect l="l" t="t" r="r" b="b"/>
              <a:pathLst>
                <a:path w="711" h="631" extrusionOk="0">
                  <a:moveTo>
                    <a:pt x="345" y="0"/>
                  </a:moveTo>
                  <a:cubicBezTo>
                    <a:pt x="248" y="0"/>
                    <a:pt x="150" y="41"/>
                    <a:pt x="96" y="117"/>
                  </a:cubicBezTo>
                  <a:cubicBezTo>
                    <a:pt x="0" y="272"/>
                    <a:pt x="30" y="457"/>
                    <a:pt x="156" y="576"/>
                  </a:cubicBezTo>
                  <a:cubicBezTo>
                    <a:pt x="215" y="612"/>
                    <a:pt x="279" y="631"/>
                    <a:pt x="340" y="631"/>
                  </a:cubicBezTo>
                  <a:cubicBezTo>
                    <a:pt x="439" y="631"/>
                    <a:pt x="530" y="583"/>
                    <a:pt x="585" y="487"/>
                  </a:cubicBezTo>
                  <a:cubicBezTo>
                    <a:pt x="711" y="361"/>
                    <a:pt x="681" y="146"/>
                    <a:pt x="526" y="57"/>
                  </a:cubicBezTo>
                  <a:cubicBezTo>
                    <a:pt x="475" y="19"/>
                    <a:pt x="410"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52"/>
            <p:cNvSpPr/>
            <p:nvPr/>
          </p:nvSpPr>
          <p:spPr>
            <a:xfrm>
              <a:off x="3104650" y="2361025"/>
              <a:ext cx="23150" cy="21125"/>
            </a:xfrm>
            <a:custGeom>
              <a:avLst/>
              <a:gdLst/>
              <a:ahLst/>
              <a:cxnLst/>
              <a:rect l="l" t="t" r="r" b="b"/>
              <a:pathLst>
                <a:path w="926" h="845" extrusionOk="0">
                  <a:moveTo>
                    <a:pt x="430" y="230"/>
                  </a:moveTo>
                  <a:cubicBezTo>
                    <a:pt x="489" y="230"/>
                    <a:pt x="519" y="230"/>
                    <a:pt x="556" y="259"/>
                  </a:cubicBezTo>
                  <a:cubicBezTo>
                    <a:pt x="644" y="318"/>
                    <a:pt x="674" y="444"/>
                    <a:pt x="615" y="541"/>
                  </a:cubicBezTo>
                  <a:cubicBezTo>
                    <a:pt x="553" y="598"/>
                    <a:pt x="481" y="631"/>
                    <a:pt x="412" y="631"/>
                  </a:cubicBezTo>
                  <a:cubicBezTo>
                    <a:pt x="375" y="631"/>
                    <a:pt x="338" y="621"/>
                    <a:pt x="304" y="600"/>
                  </a:cubicBezTo>
                  <a:cubicBezTo>
                    <a:pt x="274" y="570"/>
                    <a:pt x="245" y="504"/>
                    <a:pt x="245" y="444"/>
                  </a:cubicBezTo>
                  <a:cubicBezTo>
                    <a:pt x="215" y="415"/>
                    <a:pt x="245" y="355"/>
                    <a:pt x="274" y="289"/>
                  </a:cubicBezTo>
                  <a:cubicBezTo>
                    <a:pt x="304" y="259"/>
                    <a:pt x="370" y="230"/>
                    <a:pt x="430" y="230"/>
                  </a:cubicBezTo>
                  <a:close/>
                  <a:moveTo>
                    <a:pt x="437" y="0"/>
                  </a:moveTo>
                  <a:cubicBezTo>
                    <a:pt x="310" y="0"/>
                    <a:pt x="183" y="58"/>
                    <a:pt x="89" y="170"/>
                  </a:cubicBezTo>
                  <a:cubicBezTo>
                    <a:pt x="30" y="259"/>
                    <a:pt x="0" y="385"/>
                    <a:pt x="30" y="474"/>
                  </a:cubicBezTo>
                  <a:cubicBezTo>
                    <a:pt x="30" y="600"/>
                    <a:pt x="89" y="689"/>
                    <a:pt x="185" y="785"/>
                  </a:cubicBezTo>
                  <a:cubicBezTo>
                    <a:pt x="245" y="814"/>
                    <a:pt x="333" y="844"/>
                    <a:pt x="430" y="844"/>
                  </a:cubicBezTo>
                  <a:lnTo>
                    <a:pt x="489" y="844"/>
                  </a:lnTo>
                  <a:cubicBezTo>
                    <a:pt x="615" y="814"/>
                    <a:pt x="704" y="785"/>
                    <a:pt x="770" y="689"/>
                  </a:cubicBezTo>
                  <a:cubicBezTo>
                    <a:pt x="926" y="474"/>
                    <a:pt x="889" y="230"/>
                    <a:pt x="674" y="74"/>
                  </a:cubicBezTo>
                  <a:cubicBezTo>
                    <a:pt x="601" y="25"/>
                    <a:pt x="51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52"/>
            <p:cNvSpPr/>
            <p:nvPr/>
          </p:nvSpPr>
          <p:spPr>
            <a:xfrm>
              <a:off x="2554025" y="2232425"/>
              <a:ext cx="39275" cy="34850"/>
            </a:xfrm>
            <a:custGeom>
              <a:avLst/>
              <a:gdLst/>
              <a:ahLst/>
              <a:cxnLst/>
              <a:rect l="l" t="t" r="r" b="b"/>
              <a:pathLst>
                <a:path w="1571" h="1394" extrusionOk="0">
                  <a:moveTo>
                    <a:pt x="792" y="1"/>
                  </a:moveTo>
                  <a:cubicBezTo>
                    <a:pt x="581" y="1"/>
                    <a:pt x="374" y="98"/>
                    <a:pt x="245" y="280"/>
                  </a:cubicBezTo>
                  <a:cubicBezTo>
                    <a:pt x="1" y="591"/>
                    <a:pt x="60" y="1021"/>
                    <a:pt x="371" y="1243"/>
                  </a:cubicBezTo>
                  <a:cubicBezTo>
                    <a:pt x="497" y="1345"/>
                    <a:pt x="647" y="1394"/>
                    <a:pt x="797" y="1394"/>
                  </a:cubicBezTo>
                  <a:cubicBezTo>
                    <a:pt x="1005" y="1394"/>
                    <a:pt x="1213" y="1298"/>
                    <a:pt x="1355" y="1117"/>
                  </a:cubicBezTo>
                  <a:cubicBezTo>
                    <a:pt x="1570" y="806"/>
                    <a:pt x="1511" y="377"/>
                    <a:pt x="1200" y="132"/>
                  </a:cubicBezTo>
                  <a:cubicBezTo>
                    <a:pt x="1076" y="44"/>
                    <a:pt x="933"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52"/>
            <p:cNvSpPr/>
            <p:nvPr/>
          </p:nvSpPr>
          <p:spPr>
            <a:xfrm>
              <a:off x="2553100" y="2230000"/>
              <a:ext cx="40925" cy="39600"/>
            </a:xfrm>
            <a:custGeom>
              <a:avLst/>
              <a:gdLst/>
              <a:ahLst/>
              <a:cxnLst/>
              <a:rect l="l" t="t" r="r" b="b"/>
              <a:pathLst>
                <a:path w="1637" h="1584" extrusionOk="0">
                  <a:moveTo>
                    <a:pt x="837" y="229"/>
                  </a:moveTo>
                  <a:cubicBezTo>
                    <a:pt x="926" y="229"/>
                    <a:pt x="1052" y="259"/>
                    <a:pt x="1178" y="318"/>
                  </a:cubicBezTo>
                  <a:cubicBezTo>
                    <a:pt x="1296" y="414"/>
                    <a:pt x="1363" y="562"/>
                    <a:pt x="1392" y="718"/>
                  </a:cubicBezTo>
                  <a:cubicBezTo>
                    <a:pt x="1422" y="873"/>
                    <a:pt x="1392" y="999"/>
                    <a:pt x="1296" y="1155"/>
                  </a:cubicBezTo>
                  <a:cubicBezTo>
                    <a:pt x="1207" y="1273"/>
                    <a:pt x="1052" y="1340"/>
                    <a:pt x="896" y="1369"/>
                  </a:cubicBezTo>
                  <a:cubicBezTo>
                    <a:pt x="868" y="1375"/>
                    <a:pt x="840" y="1377"/>
                    <a:pt x="812" y="1377"/>
                  </a:cubicBezTo>
                  <a:cubicBezTo>
                    <a:pt x="688" y="1377"/>
                    <a:pt x="570" y="1328"/>
                    <a:pt x="467" y="1273"/>
                  </a:cubicBezTo>
                  <a:cubicBezTo>
                    <a:pt x="341" y="1184"/>
                    <a:pt x="282" y="1029"/>
                    <a:pt x="252" y="873"/>
                  </a:cubicBezTo>
                  <a:cubicBezTo>
                    <a:pt x="223" y="718"/>
                    <a:pt x="252" y="562"/>
                    <a:pt x="341" y="444"/>
                  </a:cubicBezTo>
                  <a:cubicBezTo>
                    <a:pt x="467" y="288"/>
                    <a:pt x="652" y="229"/>
                    <a:pt x="837" y="229"/>
                  </a:cubicBezTo>
                  <a:close/>
                  <a:moveTo>
                    <a:pt x="815" y="1"/>
                  </a:moveTo>
                  <a:cubicBezTo>
                    <a:pt x="571" y="1"/>
                    <a:pt x="336" y="115"/>
                    <a:pt x="186" y="318"/>
                  </a:cubicBezTo>
                  <a:cubicBezTo>
                    <a:pt x="67" y="503"/>
                    <a:pt x="1" y="688"/>
                    <a:pt x="38" y="903"/>
                  </a:cubicBezTo>
                  <a:cubicBezTo>
                    <a:pt x="67" y="1118"/>
                    <a:pt x="186" y="1303"/>
                    <a:pt x="341" y="1429"/>
                  </a:cubicBezTo>
                  <a:cubicBezTo>
                    <a:pt x="497" y="1554"/>
                    <a:pt x="652" y="1584"/>
                    <a:pt x="808" y="1584"/>
                  </a:cubicBezTo>
                  <a:lnTo>
                    <a:pt x="926" y="1584"/>
                  </a:lnTo>
                  <a:cubicBezTo>
                    <a:pt x="1148" y="1554"/>
                    <a:pt x="1333" y="1429"/>
                    <a:pt x="1452" y="1273"/>
                  </a:cubicBezTo>
                  <a:cubicBezTo>
                    <a:pt x="1578" y="1088"/>
                    <a:pt x="1637" y="873"/>
                    <a:pt x="1607" y="659"/>
                  </a:cubicBezTo>
                  <a:cubicBezTo>
                    <a:pt x="1578" y="474"/>
                    <a:pt x="1452" y="288"/>
                    <a:pt x="1296" y="163"/>
                  </a:cubicBezTo>
                  <a:cubicBezTo>
                    <a:pt x="1147" y="52"/>
                    <a:pt x="979" y="1"/>
                    <a:pt x="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52"/>
            <p:cNvSpPr/>
            <p:nvPr/>
          </p:nvSpPr>
          <p:spPr>
            <a:xfrm>
              <a:off x="2675800" y="2146875"/>
              <a:ext cx="137375" cy="17800"/>
            </a:xfrm>
            <a:custGeom>
              <a:avLst/>
              <a:gdLst/>
              <a:ahLst/>
              <a:cxnLst/>
              <a:rect l="l" t="t" r="r" b="b"/>
              <a:pathLst>
                <a:path w="5495" h="712" extrusionOk="0">
                  <a:moveTo>
                    <a:pt x="1" y="1"/>
                  </a:moveTo>
                  <a:lnTo>
                    <a:pt x="1" y="711"/>
                  </a:lnTo>
                  <a:lnTo>
                    <a:pt x="5494" y="711"/>
                  </a:lnTo>
                  <a:lnTo>
                    <a:pt x="54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52"/>
            <p:cNvSpPr/>
            <p:nvPr/>
          </p:nvSpPr>
          <p:spPr>
            <a:xfrm>
              <a:off x="2672675" y="2143925"/>
              <a:ext cx="142725" cy="23150"/>
            </a:xfrm>
            <a:custGeom>
              <a:avLst/>
              <a:gdLst/>
              <a:ahLst/>
              <a:cxnLst/>
              <a:rect l="l" t="t" r="r" b="b"/>
              <a:pathLst>
                <a:path w="5709" h="926" extrusionOk="0">
                  <a:moveTo>
                    <a:pt x="5493" y="215"/>
                  </a:moveTo>
                  <a:lnTo>
                    <a:pt x="5493" y="711"/>
                  </a:lnTo>
                  <a:lnTo>
                    <a:pt x="252" y="711"/>
                  </a:lnTo>
                  <a:lnTo>
                    <a:pt x="252" y="215"/>
                  </a:lnTo>
                  <a:close/>
                  <a:moveTo>
                    <a:pt x="126" y="0"/>
                  </a:moveTo>
                  <a:cubicBezTo>
                    <a:pt x="67" y="0"/>
                    <a:pt x="0" y="59"/>
                    <a:pt x="0" y="119"/>
                  </a:cubicBezTo>
                  <a:lnTo>
                    <a:pt x="0" y="829"/>
                  </a:lnTo>
                  <a:cubicBezTo>
                    <a:pt x="0" y="896"/>
                    <a:pt x="67" y="926"/>
                    <a:pt x="126" y="926"/>
                  </a:cubicBezTo>
                  <a:lnTo>
                    <a:pt x="5619" y="926"/>
                  </a:lnTo>
                  <a:cubicBezTo>
                    <a:pt x="5678" y="926"/>
                    <a:pt x="5708" y="896"/>
                    <a:pt x="5708" y="829"/>
                  </a:cubicBezTo>
                  <a:lnTo>
                    <a:pt x="5708" y="119"/>
                  </a:lnTo>
                  <a:cubicBezTo>
                    <a:pt x="5708" y="59"/>
                    <a:pt x="5678" y="0"/>
                    <a:pt x="5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52"/>
            <p:cNvSpPr/>
            <p:nvPr/>
          </p:nvSpPr>
          <p:spPr>
            <a:xfrm>
              <a:off x="2734475" y="2185550"/>
              <a:ext cx="78700" cy="11500"/>
            </a:xfrm>
            <a:custGeom>
              <a:avLst/>
              <a:gdLst/>
              <a:ahLst/>
              <a:cxnLst/>
              <a:rect l="l" t="t" r="r" b="b"/>
              <a:pathLst>
                <a:path w="3148" h="460" extrusionOk="0">
                  <a:moveTo>
                    <a:pt x="1" y="1"/>
                  </a:moveTo>
                  <a:lnTo>
                    <a:pt x="1" y="460"/>
                  </a:lnTo>
                  <a:lnTo>
                    <a:pt x="3147" y="460"/>
                  </a:lnTo>
                  <a:lnTo>
                    <a:pt x="3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52"/>
            <p:cNvSpPr/>
            <p:nvPr/>
          </p:nvSpPr>
          <p:spPr>
            <a:xfrm>
              <a:off x="2731325" y="2183150"/>
              <a:ext cx="84075" cy="17050"/>
            </a:xfrm>
            <a:custGeom>
              <a:avLst/>
              <a:gdLst/>
              <a:ahLst/>
              <a:cxnLst/>
              <a:rect l="l" t="t" r="r" b="b"/>
              <a:pathLst>
                <a:path w="3363" h="682" extrusionOk="0">
                  <a:moveTo>
                    <a:pt x="3147" y="215"/>
                  </a:moveTo>
                  <a:lnTo>
                    <a:pt x="3147" y="438"/>
                  </a:lnTo>
                  <a:lnTo>
                    <a:pt x="216" y="438"/>
                  </a:lnTo>
                  <a:lnTo>
                    <a:pt x="216" y="215"/>
                  </a:lnTo>
                  <a:close/>
                  <a:moveTo>
                    <a:pt x="127" y="1"/>
                  </a:moveTo>
                  <a:cubicBezTo>
                    <a:pt x="60" y="1"/>
                    <a:pt x="1" y="30"/>
                    <a:pt x="1" y="97"/>
                  </a:cubicBezTo>
                  <a:lnTo>
                    <a:pt x="1" y="556"/>
                  </a:lnTo>
                  <a:cubicBezTo>
                    <a:pt x="1" y="623"/>
                    <a:pt x="60" y="682"/>
                    <a:pt x="127" y="682"/>
                  </a:cubicBezTo>
                  <a:lnTo>
                    <a:pt x="3273" y="682"/>
                  </a:lnTo>
                  <a:cubicBezTo>
                    <a:pt x="3332" y="682"/>
                    <a:pt x="3362" y="623"/>
                    <a:pt x="3362" y="556"/>
                  </a:cubicBezTo>
                  <a:lnTo>
                    <a:pt x="3362" y="97"/>
                  </a:lnTo>
                  <a:cubicBezTo>
                    <a:pt x="3362" y="30"/>
                    <a:pt x="3332" y="1"/>
                    <a:pt x="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52"/>
            <p:cNvSpPr/>
            <p:nvPr/>
          </p:nvSpPr>
          <p:spPr>
            <a:xfrm>
              <a:off x="2734475" y="2218700"/>
              <a:ext cx="78700" cy="10750"/>
            </a:xfrm>
            <a:custGeom>
              <a:avLst/>
              <a:gdLst/>
              <a:ahLst/>
              <a:cxnLst/>
              <a:rect l="l" t="t" r="r" b="b"/>
              <a:pathLst>
                <a:path w="3148" h="430" extrusionOk="0">
                  <a:moveTo>
                    <a:pt x="1" y="0"/>
                  </a:moveTo>
                  <a:lnTo>
                    <a:pt x="1" y="430"/>
                  </a:lnTo>
                  <a:lnTo>
                    <a:pt x="3147" y="430"/>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52"/>
            <p:cNvSpPr/>
            <p:nvPr/>
          </p:nvSpPr>
          <p:spPr>
            <a:xfrm>
              <a:off x="2731325" y="2215550"/>
              <a:ext cx="84075" cy="17050"/>
            </a:xfrm>
            <a:custGeom>
              <a:avLst/>
              <a:gdLst/>
              <a:ahLst/>
              <a:cxnLst/>
              <a:rect l="l" t="t" r="r" b="b"/>
              <a:pathLst>
                <a:path w="3363" h="682" extrusionOk="0">
                  <a:moveTo>
                    <a:pt x="3147" y="215"/>
                  </a:moveTo>
                  <a:lnTo>
                    <a:pt x="3147" y="467"/>
                  </a:lnTo>
                  <a:lnTo>
                    <a:pt x="216" y="467"/>
                  </a:lnTo>
                  <a:lnTo>
                    <a:pt x="216" y="215"/>
                  </a:lnTo>
                  <a:close/>
                  <a:moveTo>
                    <a:pt x="127" y="0"/>
                  </a:moveTo>
                  <a:cubicBezTo>
                    <a:pt x="60" y="0"/>
                    <a:pt x="1" y="67"/>
                    <a:pt x="1" y="126"/>
                  </a:cubicBezTo>
                  <a:lnTo>
                    <a:pt x="1" y="556"/>
                  </a:lnTo>
                  <a:cubicBezTo>
                    <a:pt x="1" y="622"/>
                    <a:pt x="60" y="681"/>
                    <a:pt x="127" y="681"/>
                  </a:cubicBezTo>
                  <a:lnTo>
                    <a:pt x="3273" y="681"/>
                  </a:lnTo>
                  <a:cubicBezTo>
                    <a:pt x="3332" y="681"/>
                    <a:pt x="3362" y="622"/>
                    <a:pt x="3362" y="556"/>
                  </a:cubicBezTo>
                  <a:lnTo>
                    <a:pt x="3362" y="126"/>
                  </a:lnTo>
                  <a:cubicBezTo>
                    <a:pt x="3362" y="67"/>
                    <a:pt x="3332" y="0"/>
                    <a:pt x="3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52"/>
            <p:cNvSpPr/>
            <p:nvPr/>
          </p:nvSpPr>
          <p:spPr>
            <a:xfrm>
              <a:off x="2896425" y="2140025"/>
              <a:ext cx="116450" cy="84800"/>
            </a:xfrm>
            <a:custGeom>
              <a:avLst/>
              <a:gdLst/>
              <a:ahLst/>
              <a:cxnLst/>
              <a:rect l="l" t="t" r="r" b="b"/>
              <a:pathLst>
                <a:path w="4658" h="3392" extrusionOk="0">
                  <a:moveTo>
                    <a:pt x="186" y="1"/>
                  </a:moveTo>
                  <a:cubicBezTo>
                    <a:pt x="89" y="1"/>
                    <a:pt x="1" y="90"/>
                    <a:pt x="1" y="186"/>
                  </a:cubicBezTo>
                  <a:lnTo>
                    <a:pt x="1" y="3206"/>
                  </a:lnTo>
                  <a:cubicBezTo>
                    <a:pt x="1" y="3303"/>
                    <a:pt x="89" y="3391"/>
                    <a:pt x="186" y="3391"/>
                  </a:cubicBezTo>
                  <a:lnTo>
                    <a:pt x="4472" y="3391"/>
                  </a:lnTo>
                  <a:cubicBezTo>
                    <a:pt x="4561" y="3391"/>
                    <a:pt x="4657" y="3303"/>
                    <a:pt x="4657" y="3206"/>
                  </a:cubicBezTo>
                  <a:lnTo>
                    <a:pt x="4657" y="186"/>
                  </a:lnTo>
                  <a:cubicBezTo>
                    <a:pt x="4657" y="90"/>
                    <a:pt x="4561" y="1"/>
                    <a:pt x="4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52"/>
            <p:cNvSpPr/>
            <p:nvPr/>
          </p:nvSpPr>
          <p:spPr>
            <a:xfrm>
              <a:off x="2894025" y="2137625"/>
              <a:ext cx="121075" cy="90350"/>
            </a:xfrm>
            <a:custGeom>
              <a:avLst/>
              <a:gdLst/>
              <a:ahLst/>
              <a:cxnLst/>
              <a:rect l="l" t="t" r="r" b="b"/>
              <a:pathLst>
                <a:path w="4843" h="3614" extrusionOk="0">
                  <a:moveTo>
                    <a:pt x="4413" y="223"/>
                  </a:moveTo>
                  <a:cubicBezTo>
                    <a:pt x="4539" y="223"/>
                    <a:pt x="4627" y="311"/>
                    <a:pt x="4627" y="437"/>
                  </a:cubicBezTo>
                  <a:lnTo>
                    <a:pt x="4627" y="3184"/>
                  </a:lnTo>
                  <a:cubicBezTo>
                    <a:pt x="4627" y="3273"/>
                    <a:pt x="4539" y="3369"/>
                    <a:pt x="4413" y="3369"/>
                  </a:cubicBezTo>
                  <a:lnTo>
                    <a:pt x="400" y="3369"/>
                  </a:lnTo>
                  <a:cubicBezTo>
                    <a:pt x="311" y="3369"/>
                    <a:pt x="215" y="3273"/>
                    <a:pt x="215" y="3184"/>
                  </a:cubicBezTo>
                  <a:lnTo>
                    <a:pt x="215" y="437"/>
                  </a:lnTo>
                  <a:cubicBezTo>
                    <a:pt x="215" y="311"/>
                    <a:pt x="311" y="223"/>
                    <a:pt x="400" y="223"/>
                  </a:cubicBezTo>
                  <a:close/>
                  <a:moveTo>
                    <a:pt x="400" y="1"/>
                  </a:moveTo>
                  <a:cubicBezTo>
                    <a:pt x="185" y="1"/>
                    <a:pt x="0" y="186"/>
                    <a:pt x="0" y="437"/>
                  </a:cubicBezTo>
                  <a:lnTo>
                    <a:pt x="0" y="3184"/>
                  </a:lnTo>
                  <a:cubicBezTo>
                    <a:pt x="0" y="3399"/>
                    <a:pt x="185" y="3613"/>
                    <a:pt x="400" y="3613"/>
                  </a:cubicBezTo>
                  <a:lnTo>
                    <a:pt x="4413" y="3613"/>
                  </a:lnTo>
                  <a:cubicBezTo>
                    <a:pt x="4657" y="3613"/>
                    <a:pt x="4842" y="3399"/>
                    <a:pt x="4842" y="3184"/>
                  </a:cubicBezTo>
                  <a:lnTo>
                    <a:pt x="4842" y="437"/>
                  </a:lnTo>
                  <a:cubicBezTo>
                    <a:pt x="4842" y="186"/>
                    <a:pt x="4657" y="1"/>
                    <a:pt x="4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52"/>
            <p:cNvSpPr/>
            <p:nvPr/>
          </p:nvSpPr>
          <p:spPr>
            <a:xfrm>
              <a:off x="2904750" y="2142250"/>
              <a:ext cx="101075" cy="49450"/>
            </a:xfrm>
            <a:custGeom>
              <a:avLst/>
              <a:gdLst/>
              <a:ahLst/>
              <a:cxnLst/>
              <a:rect l="l" t="t" r="r" b="b"/>
              <a:pathLst>
                <a:path w="4043" h="1978" extrusionOk="0">
                  <a:moveTo>
                    <a:pt x="4043" y="1"/>
                  </a:moveTo>
                  <a:lnTo>
                    <a:pt x="1" y="38"/>
                  </a:lnTo>
                  <a:lnTo>
                    <a:pt x="2007" y="1977"/>
                  </a:lnTo>
                  <a:lnTo>
                    <a:pt x="4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52"/>
            <p:cNvSpPr/>
            <p:nvPr/>
          </p:nvSpPr>
          <p:spPr>
            <a:xfrm>
              <a:off x="2901800" y="2139650"/>
              <a:ext cx="107175" cy="55200"/>
            </a:xfrm>
            <a:custGeom>
              <a:avLst/>
              <a:gdLst/>
              <a:ahLst/>
              <a:cxnLst/>
              <a:rect l="l" t="t" r="r" b="b"/>
              <a:pathLst>
                <a:path w="4287" h="2208" extrusionOk="0">
                  <a:moveTo>
                    <a:pt x="4158" y="1"/>
                  </a:moveTo>
                  <a:cubicBezTo>
                    <a:pt x="4131" y="1"/>
                    <a:pt x="4102" y="16"/>
                    <a:pt x="4072" y="45"/>
                  </a:cubicBezTo>
                  <a:lnTo>
                    <a:pt x="2125" y="1926"/>
                  </a:lnTo>
                  <a:lnTo>
                    <a:pt x="185" y="75"/>
                  </a:lnTo>
                  <a:cubicBezTo>
                    <a:pt x="171" y="45"/>
                    <a:pt x="147" y="31"/>
                    <a:pt x="119" y="31"/>
                  </a:cubicBezTo>
                  <a:cubicBezTo>
                    <a:pt x="91" y="31"/>
                    <a:pt x="60" y="45"/>
                    <a:pt x="30" y="75"/>
                  </a:cubicBezTo>
                  <a:cubicBezTo>
                    <a:pt x="0" y="105"/>
                    <a:pt x="0" y="171"/>
                    <a:pt x="30" y="230"/>
                  </a:cubicBezTo>
                  <a:lnTo>
                    <a:pt x="2036" y="2178"/>
                  </a:lnTo>
                  <a:cubicBezTo>
                    <a:pt x="2066" y="2178"/>
                    <a:pt x="2095" y="2207"/>
                    <a:pt x="2125" y="2207"/>
                  </a:cubicBezTo>
                  <a:cubicBezTo>
                    <a:pt x="2155" y="2207"/>
                    <a:pt x="2155" y="2178"/>
                    <a:pt x="2192" y="2178"/>
                  </a:cubicBezTo>
                  <a:lnTo>
                    <a:pt x="4228" y="201"/>
                  </a:lnTo>
                  <a:cubicBezTo>
                    <a:pt x="4257" y="142"/>
                    <a:pt x="4287" y="75"/>
                    <a:pt x="4228" y="45"/>
                  </a:cubicBezTo>
                  <a:cubicBezTo>
                    <a:pt x="4209" y="16"/>
                    <a:pt x="4185"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52"/>
            <p:cNvSpPr/>
            <p:nvPr/>
          </p:nvSpPr>
          <p:spPr>
            <a:xfrm>
              <a:off x="2916425" y="2181675"/>
              <a:ext cx="26300" cy="25375"/>
            </a:xfrm>
            <a:custGeom>
              <a:avLst/>
              <a:gdLst/>
              <a:ahLst/>
              <a:cxnLst/>
              <a:rect l="l" t="t" r="r" b="b"/>
              <a:pathLst>
                <a:path w="1052" h="1015" extrusionOk="0">
                  <a:moveTo>
                    <a:pt x="0" y="1015"/>
                  </a:move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52"/>
            <p:cNvSpPr/>
            <p:nvPr/>
          </p:nvSpPr>
          <p:spPr>
            <a:xfrm>
              <a:off x="2913275" y="2178725"/>
              <a:ext cx="32400" cy="31475"/>
            </a:xfrm>
            <a:custGeom>
              <a:avLst/>
              <a:gdLst/>
              <a:ahLst/>
              <a:cxnLst/>
              <a:rect l="l" t="t" r="r" b="b"/>
              <a:pathLst>
                <a:path w="1296" h="1259" extrusionOk="0">
                  <a:moveTo>
                    <a:pt x="1170" y="0"/>
                  </a:moveTo>
                  <a:cubicBezTo>
                    <a:pt x="1142" y="0"/>
                    <a:pt x="1111" y="7"/>
                    <a:pt x="1081" y="22"/>
                  </a:cubicBezTo>
                  <a:lnTo>
                    <a:pt x="67" y="1074"/>
                  </a:lnTo>
                  <a:cubicBezTo>
                    <a:pt x="0" y="1103"/>
                    <a:pt x="0" y="1199"/>
                    <a:pt x="67" y="1229"/>
                  </a:cubicBezTo>
                  <a:cubicBezTo>
                    <a:pt x="67" y="1259"/>
                    <a:pt x="97" y="1259"/>
                    <a:pt x="126" y="1259"/>
                  </a:cubicBezTo>
                  <a:cubicBezTo>
                    <a:pt x="156" y="1259"/>
                    <a:pt x="185" y="1259"/>
                    <a:pt x="215" y="1229"/>
                  </a:cubicBezTo>
                  <a:lnTo>
                    <a:pt x="1237" y="178"/>
                  </a:lnTo>
                  <a:cubicBezTo>
                    <a:pt x="1296" y="148"/>
                    <a:pt x="1296" y="89"/>
                    <a:pt x="1237" y="22"/>
                  </a:cubicBezTo>
                  <a:cubicBezTo>
                    <a:pt x="1222" y="7"/>
                    <a:pt x="1198"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52"/>
            <p:cNvSpPr/>
            <p:nvPr/>
          </p:nvSpPr>
          <p:spPr>
            <a:xfrm>
              <a:off x="2966575" y="2181675"/>
              <a:ext cx="26125" cy="25375"/>
            </a:xfrm>
            <a:custGeom>
              <a:avLst/>
              <a:gdLst/>
              <a:ahLst/>
              <a:cxnLst/>
              <a:rect l="l" t="t" r="r" b="b"/>
              <a:pathLst>
                <a:path w="1045" h="1015" extrusionOk="0">
                  <a:moveTo>
                    <a:pt x="1044" y="1015"/>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52"/>
            <p:cNvSpPr/>
            <p:nvPr/>
          </p:nvSpPr>
          <p:spPr>
            <a:xfrm>
              <a:off x="2963425" y="2178725"/>
              <a:ext cx="32425" cy="31475"/>
            </a:xfrm>
            <a:custGeom>
              <a:avLst/>
              <a:gdLst/>
              <a:ahLst/>
              <a:cxnLst/>
              <a:rect l="l" t="t" r="r" b="b"/>
              <a:pathLst>
                <a:path w="1297" h="1259" extrusionOk="0">
                  <a:moveTo>
                    <a:pt x="129" y="0"/>
                  </a:moveTo>
                  <a:cubicBezTo>
                    <a:pt x="102" y="0"/>
                    <a:pt x="78" y="7"/>
                    <a:pt x="60" y="22"/>
                  </a:cubicBezTo>
                  <a:cubicBezTo>
                    <a:pt x="1" y="89"/>
                    <a:pt x="1" y="148"/>
                    <a:pt x="60" y="178"/>
                  </a:cubicBezTo>
                  <a:lnTo>
                    <a:pt x="1081" y="1229"/>
                  </a:lnTo>
                  <a:cubicBezTo>
                    <a:pt x="1111" y="1259"/>
                    <a:pt x="1141" y="1259"/>
                    <a:pt x="1170" y="1259"/>
                  </a:cubicBezTo>
                  <a:cubicBezTo>
                    <a:pt x="1207" y="1259"/>
                    <a:pt x="1237" y="1259"/>
                    <a:pt x="1237" y="1229"/>
                  </a:cubicBezTo>
                  <a:cubicBezTo>
                    <a:pt x="1296" y="1199"/>
                    <a:pt x="1296" y="1103"/>
                    <a:pt x="1237" y="1074"/>
                  </a:cubicBezTo>
                  <a:lnTo>
                    <a:pt x="215" y="22"/>
                  </a:lnTo>
                  <a:cubicBezTo>
                    <a:pt x="186" y="7"/>
                    <a:pt x="156"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3AEE5E53-91E5-4A8D-9712-5CDF60EA8899}"/>
              </a:ext>
            </a:extLst>
          </p:cNvPr>
          <p:cNvPicPr>
            <a:picLocks noChangeAspect="1"/>
          </p:cNvPicPr>
          <p:nvPr/>
        </p:nvPicPr>
        <p:blipFill>
          <a:blip r:embed="rId3"/>
          <a:stretch>
            <a:fillRect/>
          </a:stretch>
        </p:blipFill>
        <p:spPr>
          <a:xfrm rot="20205145" flipH="1">
            <a:off x="4690464" y="-137414"/>
            <a:ext cx="413891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pic>
        <p:nvPicPr>
          <p:cNvPr id="10" name="Picture 9">
            <a:extLst>
              <a:ext uri="{FF2B5EF4-FFF2-40B4-BE49-F238E27FC236}">
                <a16:creationId xmlns:a16="http://schemas.microsoft.com/office/drawing/2014/main" id="{08ECFDC7-C975-4A0F-A009-D7C01BE0BAD8}"/>
              </a:ext>
            </a:extLst>
          </p:cNvPr>
          <p:cNvPicPr>
            <a:picLocks noChangeAspect="1"/>
          </p:cNvPicPr>
          <p:nvPr/>
        </p:nvPicPr>
        <p:blipFill>
          <a:blip r:embed="rId3"/>
          <a:stretch>
            <a:fillRect/>
          </a:stretch>
        </p:blipFill>
        <p:spPr>
          <a:xfrm>
            <a:off x="3741716" y="2992448"/>
            <a:ext cx="1177965" cy="1177965"/>
          </a:xfrm>
          <a:prstGeom prst="rect">
            <a:avLst/>
          </a:prstGeom>
        </p:spPr>
      </p:pic>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a:extLst>
              <a:ext uri="{FF2B5EF4-FFF2-40B4-BE49-F238E27FC236}">
                <a16:creationId xmlns:a16="http://schemas.microsoft.com/office/drawing/2014/main" id="{01B6CD70-3CB1-4732-A8CD-E1DFF9FBFC84}"/>
              </a:ext>
            </a:extLst>
          </p:cNvPr>
          <p:cNvPicPr>
            <a:picLocks noChangeAspect="1"/>
          </p:cNvPicPr>
          <p:nvPr/>
        </p:nvPicPr>
        <p:blipFill>
          <a:blip r:embed="rId4"/>
          <a:stretch>
            <a:fillRect/>
          </a:stretch>
        </p:blipFill>
        <p:spPr>
          <a:xfrm>
            <a:off x="4089398" y="919248"/>
            <a:ext cx="482602" cy="482602"/>
          </a:xfrm>
          <a:prstGeom prst="rect">
            <a:avLst/>
          </a:prstGeom>
        </p:spPr>
      </p:pic>
      <p:sp>
        <p:nvSpPr>
          <p:cNvPr id="7" name="Arrow: Pentagon 6">
            <a:extLst>
              <a:ext uri="{FF2B5EF4-FFF2-40B4-BE49-F238E27FC236}">
                <a16:creationId xmlns:a16="http://schemas.microsoft.com/office/drawing/2014/main" id="{963FAF55-402E-44B5-A9DC-E063D3C853CA}"/>
              </a:ext>
            </a:extLst>
          </p:cNvPr>
          <p:cNvSpPr/>
          <p:nvPr/>
        </p:nvSpPr>
        <p:spPr>
          <a:xfrm rot="5400000">
            <a:off x="3881439" y="1525636"/>
            <a:ext cx="898525" cy="860424"/>
          </a:xfrm>
          <a:prstGeom prst="homePlate">
            <a:avLst/>
          </a:prstGeom>
          <a:solidFill>
            <a:srgbClr val="FFD58F"/>
          </a:solidFill>
          <a:ln>
            <a:solidFill>
              <a:srgbClr val="FFD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871DCA-F026-49C4-A918-37C7F8CDE31E}"/>
              </a:ext>
            </a:extLst>
          </p:cNvPr>
          <p:cNvSpPr txBox="1"/>
          <p:nvPr/>
        </p:nvSpPr>
        <p:spPr>
          <a:xfrm>
            <a:off x="3859210" y="1555738"/>
            <a:ext cx="942976" cy="400110"/>
          </a:xfrm>
          <a:prstGeom prst="rect">
            <a:avLst/>
          </a:prstGeom>
          <a:noFill/>
        </p:spPr>
        <p:txBody>
          <a:bodyPr wrap="square" rtlCol="0">
            <a:spAutoFit/>
          </a:bodyPr>
          <a:lstStyle/>
          <a:p>
            <a:pPr algn="ctr"/>
            <a:r>
              <a:rPr lang="en-US" sz="1000" dirty="0">
                <a:solidFill>
                  <a:srgbClr val="2D2D48"/>
                </a:solidFill>
                <a:latin typeface="Arial Rounded MT Bold" panose="020F0704030504030204" pitchFamily="34" charset="0"/>
              </a:rPr>
              <a:t>Explique ses besions </a:t>
            </a:r>
          </a:p>
        </p:txBody>
      </p:sp>
      <p:pic>
        <p:nvPicPr>
          <p:cNvPr id="26" name="Picture 25">
            <a:extLst>
              <a:ext uri="{FF2B5EF4-FFF2-40B4-BE49-F238E27FC236}">
                <a16:creationId xmlns:a16="http://schemas.microsoft.com/office/drawing/2014/main" id="{4AF258BC-C962-44C2-B7E3-EE74628503FD}"/>
              </a:ext>
            </a:extLst>
          </p:cNvPr>
          <p:cNvPicPr>
            <a:picLocks noChangeAspect="1"/>
          </p:cNvPicPr>
          <p:nvPr/>
        </p:nvPicPr>
        <p:blipFill>
          <a:blip r:embed="rId5"/>
          <a:stretch>
            <a:fillRect/>
          </a:stretch>
        </p:blipFill>
        <p:spPr>
          <a:xfrm>
            <a:off x="4066382" y="2497188"/>
            <a:ext cx="528637" cy="528637"/>
          </a:xfrm>
          <a:prstGeom prst="rect">
            <a:avLst/>
          </a:prstGeom>
        </p:spPr>
      </p:pic>
      <p:sp>
        <p:nvSpPr>
          <p:cNvPr id="27" name="TextBox 26">
            <a:extLst>
              <a:ext uri="{FF2B5EF4-FFF2-40B4-BE49-F238E27FC236}">
                <a16:creationId xmlns:a16="http://schemas.microsoft.com/office/drawing/2014/main" id="{7701C092-85DD-43C2-9F0F-21A27FFEE98F}"/>
              </a:ext>
            </a:extLst>
          </p:cNvPr>
          <p:cNvSpPr txBox="1"/>
          <p:nvPr/>
        </p:nvSpPr>
        <p:spPr>
          <a:xfrm>
            <a:off x="3664743" y="3025825"/>
            <a:ext cx="1331913" cy="246221"/>
          </a:xfrm>
          <a:prstGeom prst="rect">
            <a:avLst/>
          </a:prstGeom>
          <a:noFill/>
        </p:spPr>
        <p:txBody>
          <a:bodyPr wrap="square" rtlCol="0">
            <a:spAutoFit/>
          </a:bodyPr>
          <a:lstStyle/>
          <a:p>
            <a:pPr algn="ctr"/>
            <a:r>
              <a:rPr lang="en-US" sz="1000" b="1" dirty="0">
                <a:solidFill>
                  <a:srgbClr val="2D2D48"/>
                </a:solidFill>
                <a:latin typeface="Arial Rounded MT Bold" panose="020F0704030504030204" pitchFamily="34" charset="0"/>
              </a:rPr>
              <a:t>Product Owner</a:t>
            </a:r>
          </a:p>
        </p:txBody>
      </p:sp>
      <p:sp>
        <p:nvSpPr>
          <p:cNvPr id="28" name="TextBox 27">
            <a:extLst>
              <a:ext uri="{FF2B5EF4-FFF2-40B4-BE49-F238E27FC236}">
                <a16:creationId xmlns:a16="http://schemas.microsoft.com/office/drawing/2014/main" id="{FFB47F79-D7C0-4813-99FD-BE66F33E9F85}"/>
              </a:ext>
            </a:extLst>
          </p:cNvPr>
          <p:cNvSpPr txBox="1"/>
          <p:nvPr/>
        </p:nvSpPr>
        <p:spPr>
          <a:xfrm>
            <a:off x="3664743" y="673027"/>
            <a:ext cx="1331913" cy="246221"/>
          </a:xfrm>
          <a:prstGeom prst="rect">
            <a:avLst/>
          </a:prstGeom>
          <a:noFill/>
        </p:spPr>
        <p:txBody>
          <a:bodyPr wrap="square" rtlCol="0">
            <a:spAutoFit/>
          </a:bodyPr>
          <a:lstStyle/>
          <a:p>
            <a:pPr algn="ctr"/>
            <a:r>
              <a:rPr lang="en-US" sz="1000" b="1" dirty="0">
                <a:solidFill>
                  <a:srgbClr val="2D2D48"/>
                </a:solidFill>
                <a:latin typeface="Arial Rounded MT Bold" panose="020F0704030504030204" pitchFamily="34" charset="0"/>
              </a:rPr>
              <a:t>Le client</a:t>
            </a:r>
          </a:p>
        </p:txBody>
      </p:sp>
      <p:sp>
        <p:nvSpPr>
          <p:cNvPr id="31" name="TextBox 30">
            <a:extLst>
              <a:ext uri="{FF2B5EF4-FFF2-40B4-BE49-F238E27FC236}">
                <a16:creationId xmlns:a16="http://schemas.microsoft.com/office/drawing/2014/main" id="{BBEA9CA8-9BD8-4D5B-AD04-187063F067E0}"/>
              </a:ext>
            </a:extLst>
          </p:cNvPr>
          <p:cNvSpPr txBox="1"/>
          <p:nvPr/>
        </p:nvSpPr>
        <p:spPr>
          <a:xfrm>
            <a:off x="3668711" y="3862370"/>
            <a:ext cx="1331913" cy="400110"/>
          </a:xfrm>
          <a:prstGeom prst="rect">
            <a:avLst/>
          </a:prstGeom>
          <a:noFill/>
        </p:spPr>
        <p:txBody>
          <a:bodyPr wrap="square" rtlCol="0">
            <a:spAutoFit/>
          </a:bodyPr>
          <a:lstStyle/>
          <a:p>
            <a:pPr algn="ctr"/>
            <a:r>
              <a:rPr lang="en-US" sz="1000" b="1" dirty="0">
                <a:solidFill>
                  <a:srgbClr val="2D2D48"/>
                </a:solidFill>
                <a:latin typeface="Arial Rounded MT Bold" panose="020F0704030504030204" pitchFamily="34" charset="0"/>
              </a:rPr>
              <a:t>Product Backlog</a:t>
            </a:r>
          </a:p>
          <a:p>
            <a:pPr algn="ctr"/>
            <a:r>
              <a:rPr lang="en-US" sz="1000" dirty="0">
                <a:solidFill>
                  <a:srgbClr val="2D2D48"/>
                </a:solidFill>
                <a:latin typeface="Arial Rounded MT Bold" panose="020F0704030504030204" pitchFamily="34" charset="0"/>
              </a:rPr>
              <a:t>(user-story)</a:t>
            </a:r>
          </a:p>
        </p:txBody>
      </p:sp>
    </p:spTree>
    <p:extLst>
      <p:ext uri="{BB962C8B-B14F-4D97-AF65-F5344CB8AC3E}">
        <p14:creationId xmlns:p14="http://schemas.microsoft.com/office/powerpoint/2010/main" val="124330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7" grpId="0"/>
      <p:bldP spid="28"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Rectangle 5">
            <a:extLst>
              <a:ext uri="{FF2B5EF4-FFF2-40B4-BE49-F238E27FC236}">
                <a16:creationId xmlns:a16="http://schemas.microsoft.com/office/drawing/2014/main" id="{6CFF6186-1A83-45D2-87A4-3C8F2F4F0F7F}"/>
              </a:ext>
            </a:extLst>
          </p:cNvPr>
          <p:cNvSpPr/>
          <p:nvPr/>
        </p:nvSpPr>
        <p:spPr>
          <a:xfrm>
            <a:off x="732987" y="1768674"/>
            <a:ext cx="2199937" cy="800095"/>
          </a:xfrm>
          <a:prstGeom prst="rect">
            <a:avLst/>
          </a:prstGeom>
          <a:solidFill>
            <a:srgbClr val="40647F"/>
          </a:solidFill>
          <a:ln>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1B230B-354E-4A56-A498-BD19EA74926F}"/>
              </a:ext>
            </a:extLst>
          </p:cNvPr>
          <p:cNvSpPr/>
          <p:nvPr/>
        </p:nvSpPr>
        <p:spPr>
          <a:xfrm>
            <a:off x="612220" y="1866756"/>
            <a:ext cx="2444973" cy="523220"/>
          </a:xfrm>
          <a:prstGeom prst="rect">
            <a:avLst/>
          </a:prstGeom>
        </p:spPr>
        <p:txBody>
          <a:bodyPr wrap="square">
            <a:spAutoFit/>
          </a:bodyPr>
          <a:lstStyle/>
          <a:p>
            <a:pPr algn="ctr"/>
            <a:r>
              <a:rPr lang="fr-FR" dirty="0">
                <a:solidFill>
                  <a:schemeClr val="bg1"/>
                </a:solidFill>
                <a:latin typeface="Arial Rounded MT Bold" panose="020F0704030504030204" pitchFamily="34" charset="0"/>
              </a:rPr>
              <a:t>Le Product </a:t>
            </a:r>
            <a:r>
              <a:rPr lang="fr-FR" dirty="0" err="1">
                <a:solidFill>
                  <a:schemeClr val="bg1"/>
                </a:solidFill>
                <a:latin typeface="Arial Rounded MT Bold" panose="020F0704030504030204" pitchFamily="34" charset="0"/>
              </a:rPr>
              <a:t>Owner</a:t>
            </a:r>
            <a:r>
              <a:rPr lang="fr-FR" dirty="0">
                <a:solidFill>
                  <a:schemeClr val="bg1"/>
                </a:solidFill>
                <a:latin typeface="Arial Rounded MT Bold" panose="020F0704030504030204" pitchFamily="34" charset="0"/>
              </a:rPr>
              <a:t> propose des user-stories</a:t>
            </a:r>
            <a:endParaRPr lang="en-US" dirty="0">
              <a:solidFill>
                <a:schemeClr val="bg1"/>
              </a:solidFill>
              <a:latin typeface="Arial Rounded MT Bold" panose="020F0704030504030204" pitchFamily="34" charset="0"/>
            </a:endParaRPr>
          </a:p>
        </p:txBody>
      </p:sp>
      <p:sp>
        <p:nvSpPr>
          <p:cNvPr id="25" name="Rectangle 24">
            <a:extLst>
              <a:ext uri="{FF2B5EF4-FFF2-40B4-BE49-F238E27FC236}">
                <a16:creationId xmlns:a16="http://schemas.microsoft.com/office/drawing/2014/main" id="{C54E8AE6-1486-475B-9208-AD7DEBBB090A}"/>
              </a:ext>
            </a:extLst>
          </p:cNvPr>
          <p:cNvSpPr/>
          <p:nvPr/>
        </p:nvSpPr>
        <p:spPr>
          <a:xfrm>
            <a:off x="3562789" y="1987093"/>
            <a:ext cx="1885950" cy="335518"/>
          </a:xfrm>
          <a:prstGeom prst="rect">
            <a:avLst/>
          </a:prstGeom>
          <a:solidFill>
            <a:srgbClr val="FF555E"/>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64E88D1-8EAC-463A-A619-D064B10C282E}"/>
              </a:ext>
            </a:extLst>
          </p:cNvPr>
          <p:cNvSpPr/>
          <p:nvPr/>
        </p:nvSpPr>
        <p:spPr>
          <a:xfrm>
            <a:off x="3676650" y="1973934"/>
            <a:ext cx="1658228" cy="307777"/>
          </a:xfrm>
          <a:prstGeom prst="rect">
            <a:avLst/>
          </a:prstGeom>
        </p:spPr>
        <p:txBody>
          <a:bodyPr wrap="square">
            <a:spAutoFit/>
          </a:bodyPr>
          <a:lstStyle/>
          <a:p>
            <a:pPr algn="ctr"/>
            <a:r>
              <a:rPr lang="fr-FR" dirty="0">
                <a:solidFill>
                  <a:schemeClr val="bg1"/>
                </a:solidFill>
                <a:latin typeface="Arial Rounded MT Bold" panose="020F0704030504030204" pitchFamily="34" charset="0"/>
              </a:rPr>
              <a:t>User-Stories</a:t>
            </a:r>
            <a:endParaRPr lang="en-US" dirty="0">
              <a:solidFill>
                <a:schemeClr val="bg1"/>
              </a:solidFill>
              <a:latin typeface="Arial Rounded MT Bold" panose="020F0704030504030204" pitchFamily="34" charset="0"/>
            </a:endParaRPr>
          </a:p>
        </p:txBody>
      </p:sp>
      <p:sp>
        <p:nvSpPr>
          <p:cNvPr id="27" name="Rectangle 26">
            <a:extLst>
              <a:ext uri="{FF2B5EF4-FFF2-40B4-BE49-F238E27FC236}">
                <a16:creationId xmlns:a16="http://schemas.microsoft.com/office/drawing/2014/main" id="{13DA6BCF-6FD9-4A6E-9A89-71820C7E89EE}"/>
              </a:ext>
            </a:extLst>
          </p:cNvPr>
          <p:cNvSpPr/>
          <p:nvPr/>
        </p:nvSpPr>
        <p:spPr>
          <a:xfrm>
            <a:off x="6013551" y="1768674"/>
            <a:ext cx="2199937" cy="800100"/>
          </a:xfrm>
          <a:prstGeom prst="rect">
            <a:avLst/>
          </a:prstGeom>
          <a:solidFill>
            <a:srgbClr val="40647F"/>
          </a:solidFill>
          <a:ln>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CE2695-CCDB-41CC-A75E-2B952E2BB1ED}"/>
              </a:ext>
            </a:extLst>
          </p:cNvPr>
          <p:cNvSpPr/>
          <p:nvPr/>
        </p:nvSpPr>
        <p:spPr>
          <a:xfrm>
            <a:off x="5851017" y="1893242"/>
            <a:ext cx="2525003" cy="523220"/>
          </a:xfrm>
          <a:prstGeom prst="rect">
            <a:avLst/>
          </a:prstGeom>
        </p:spPr>
        <p:txBody>
          <a:bodyPr wrap="square">
            <a:spAutoFit/>
          </a:bodyPr>
          <a:lstStyle/>
          <a:p>
            <a:pPr algn="ctr"/>
            <a:r>
              <a:rPr lang="fr-FR" dirty="0">
                <a:solidFill>
                  <a:schemeClr val="bg1"/>
                </a:solidFill>
                <a:latin typeface="Arial Rounded MT Bold" panose="020F0704030504030204" pitchFamily="34" charset="0"/>
              </a:rPr>
              <a:t>L’équipe technique analyse les user-stories</a:t>
            </a:r>
            <a:endParaRPr lang="en-US" dirty="0">
              <a:solidFill>
                <a:schemeClr val="bg1"/>
              </a:solidFill>
              <a:latin typeface="Arial Rounded MT Bold" panose="020F0704030504030204" pitchFamily="34" charset="0"/>
            </a:endParaRPr>
          </a:p>
        </p:txBody>
      </p:sp>
      <p:sp>
        <p:nvSpPr>
          <p:cNvPr id="30" name="Rectangle 29">
            <a:extLst>
              <a:ext uri="{FF2B5EF4-FFF2-40B4-BE49-F238E27FC236}">
                <a16:creationId xmlns:a16="http://schemas.microsoft.com/office/drawing/2014/main" id="{656EEE57-88CC-44DA-A970-7364F84F0A1B}"/>
              </a:ext>
            </a:extLst>
          </p:cNvPr>
          <p:cNvSpPr/>
          <p:nvPr/>
        </p:nvSpPr>
        <p:spPr>
          <a:xfrm>
            <a:off x="6169928" y="3016338"/>
            <a:ext cx="1885950" cy="800100"/>
          </a:xfrm>
          <a:prstGeom prst="rect">
            <a:avLst/>
          </a:prstGeom>
          <a:solidFill>
            <a:srgbClr val="FFD58F"/>
          </a:solidFill>
          <a:ln>
            <a:solidFill>
              <a:srgbClr val="FFD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B9E3F55-B49D-466D-B2AC-8962A65A37D4}"/>
              </a:ext>
            </a:extLst>
          </p:cNvPr>
          <p:cNvSpPr/>
          <p:nvPr/>
        </p:nvSpPr>
        <p:spPr>
          <a:xfrm>
            <a:off x="6260668" y="3154778"/>
            <a:ext cx="1826190" cy="523220"/>
          </a:xfrm>
          <a:prstGeom prst="rect">
            <a:avLst/>
          </a:prstGeom>
        </p:spPr>
        <p:txBody>
          <a:bodyPr wrap="square">
            <a:spAutoFit/>
          </a:bodyPr>
          <a:lstStyle/>
          <a:p>
            <a:pPr algn="ctr"/>
            <a:r>
              <a:rPr lang="en-US" dirty="0">
                <a:solidFill>
                  <a:schemeClr val="bg1"/>
                </a:solidFill>
                <a:latin typeface="Arial Rounded MT Bold" panose="020F0704030504030204" pitchFamily="34" charset="0"/>
              </a:rPr>
              <a:t>Les traduit en tâches techniques</a:t>
            </a:r>
          </a:p>
        </p:txBody>
      </p:sp>
      <p:sp>
        <p:nvSpPr>
          <p:cNvPr id="32" name="Rectangle 31">
            <a:extLst>
              <a:ext uri="{FF2B5EF4-FFF2-40B4-BE49-F238E27FC236}">
                <a16:creationId xmlns:a16="http://schemas.microsoft.com/office/drawing/2014/main" id="{715BAFED-3165-44A2-BEFF-9867764A925D}"/>
              </a:ext>
            </a:extLst>
          </p:cNvPr>
          <p:cNvSpPr/>
          <p:nvPr/>
        </p:nvSpPr>
        <p:spPr>
          <a:xfrm>
            <a:off x="3562789" y="3252690"/>
            <a:ext cx="1885950" cy="307777"/>
          </a:xfrm>
          <a:prstGeom prst="rect">
            <a:avLst/>
          </a:prstGeom>
          <a:solidFill>
            <a:srgbClr val="FF555E"/>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D5FB1B3-D92B-43C0-ACC0-6F3EBF651DBA}"/>
              </a:ext>
            </a:extLst>
          </p:cNvPr>
          <p:cNvSpPr/>
          <p:nvPr/>
        </p:nvSpPr>
        <p:spPr>
          <a:xfrm>
            <a:off x="3676650" y="3252689"/>
            <a:ext cx="1658228" cy="307777"/>
          </a:xfrm>
          <a:prstGeom prst="rect">
            <a:avLst/>
          </a:prstGeom>
        </p:spPr>
        <p:txBody>
          <a:bodyPr wrap="square">
            <a:spAutoFit/>
          </a:bodyPr>
          <a:lstStyle/>
          <a:p>
            <a:pPr algn="ctr"/>
            <a:r>
              <a:rPr lang="fr-FR" dirty="0">
                <a:solidFill>
                  <a:schemeClr val="bg1"/>
                </a:solidFill>
                <a:latin typeface="Arial Rounded MT Bold" panose="020F0704030504030204" pitchFamily="34" charset="0"/>
              </a:rPr>
              <a:t>Sprint Backlog</a:t>
            </a:r>
            <a:endParaRPr lang="en-US" dirty="0">
              <a:solidFill>
                <a:schemeClr val="bg1"/>
              </a:solidFill>
              <a:latin typeface="Arial Rounded MT Bold" panose="020F0704030504030204" pitchFamily="34" charset="0"/>
            </a:endParaRPr>
          </a:p>
        </p:txBody>
      </p:sp>
      <p:cxnSp>
        <p:nvCxnSpPr>
          <p:cNvPr id="9" name="Straight Arrow Connector 8">
            <a:extLst>
              <a:ext uri="{FF2B5EF4-FFF2-40B4-BE49-F238E27FC236}">
                <a16:creationId xmlns:a16="http://schemas.microsoft.com/office/drawing/2014/main" id="{BB400900-A523-45BE-BD3C-01EE1D06E99A}"/>
              </a:ext>
            </a:extLst>
          </p:cNvPr>
          <p:cNvCxnSpPr>
            <a:cxnSpLocks/>
            <a:stCxn id="6" idx="3"/>
          </p:cNvCxnSpPr>
          <p:nvPr/>
        </p:nvCxnSpPr>
        <p:spPr>
          <a:xfrm>
            <a:off x="2932924" y="2168722"/>
            <a:ext cx="604026" cy="0"/>
          </a:xfrm>
          <a:prstGeom prst="straightConnector1">
            <a:avLst/>
          </a:prstGeom>
          <a:ln>
            <a:solidFill>
              <a:srgbClr val="40647F"/>
            </a:solidFill>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464D2A2F-0FA4-4496-A836-E883A0FA6CB6}"/>
              </a:ext>
            </a:extLst>
          </p:cNvPr>
          <p:cNvCxnSpPr>
            <a:cxnSpLocks/>
          </p:cNvCxnSpPr>
          <p:nvPr/>
        </p:nvCxnSpPr>
        <p:spPr>
          <a:xfrm>
            <a:off x="5448739" y="2170923"/>
            <a:ext cx="56481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18A42C15-E9C5-4D6B-BCD5-A1558BCA4E07}"/>
              </a:ext>
            </a:extLst>
          </p:cNvPr>
          <p:cNvCxnSpPr>
            <a:cxnSpLocks/>
          </p:cNvCxnSpPr>
          <p:nvPr/>
        </p:nvCxnSpPr>
        <p:spPr>
          <a:xfrm flipH="1" flipV="1">
            <a:off x="5455089" y="3406579"/>
            <a:ext cx="752310" cy="9810"/>
          </a:xfrm>
          <a:prstGeom prst="straightConnector1">
            <a:avLst/>
          </a:prstGeom>
          <a:ln>
            <a:solidFill>
              <a:srgbClr val="FFD58F"/>
            </a:solidFill>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a:extLst>
              <a:ext uri="{FF2B5EF4-FFF2-40B4-BE49-F238E27FC236}">
                <a16:creationId xmlns:a16="http://schemas.microsoft.com/office/drawing/2014/main" id="{DD73F299-572C-4108-BD33-AA09CAEF8A4C}"/>
              </a:ext>
            </a:extLst>
          </p:cNvPr>
          <p:cNvCxnSpPr>
            <a:cxnSpLocks/>
            <a:stCxn id="27" idx="2"/>
            <a:endCxn id="30" idx="0"/>
          </p:cNvCxnSpPr>
          <p:nvPr/>
        </p:nvCxnSpPr>
        <p:spPr>
          <a:xfrm flipH="1">
            <a:off x="7112903" y="2568774"/>
            <a:ext cx="617" cy="447564"/>
          </a:xfrm>
          <a:prstGeom prst="straightConnector1">
            <a:avLst/>
          </a:prstGeom>
          <a:ln>
            <a:solidFill>
              <a:srgbClr val="40647F"/>
            </a:solidFill>
            <a:tailEnd type="triangle"/>
          </a:ln>
        </p:spPr>
        <p:style>
          <a:lnRef idx="1">
            <a:schemeClr val="accent4"/>
          </a:lnRef>
          <a:fillRef idx="0">
            <a:schemeClr val="accent4"/>
          </a:fillRef>
          <a:effectRef idx="0">
            <a:schemeClr val="accent4"/>
          </a:effectRef>
          <a:fontRef idx="minor">
            <a:schemeClr val="tx1"/>
          </a:fontRef>
        </p:style>
      </p:cxnSp>
      <p:sp>
        <p:nvSpPr>
          <p:cNvPr id="43" name="Google Shape;4386;p70">
            <a:extLst>
              <a:ext uri="{FF2B5EF4-FFF2-40B4-BE49-F238E27FC236}">
                <a16:creationId xmlns:a16="http://schemas.microsoft.com/office/drawing/2014/main" id="{68AC1DD2-0E0C-4832-B506-DE012D2527CB}"/>
              </a:ext>
            </a:extLst>
          </p:cNvPr>
          <p:cNvSpPr txBox="1">
            <a:spLocks noGrp="1"/>
          </p:cNvSpPr>
          <p:nvPr>
            <p:ph type="title"/>
          </p:nvPr>
        </p:nvSpPr>
        <p:spPr>
          <a:xfrm>
            <a:off x="2309911" y="377327"/>
            <a:ext cx="4391705" cy="572700"/>
          </a:xfrm>
          <a:prstGeom prst="rect">
            <a:avLst/>
          </a:prstGeom>
        </p:spPr>
        <p:txBody>
          <a:bodyPr spcFirstLastPara="1" wrap="square" lIns="91425" tIns="91425" rIns="91425" bIns="91425" anchor="t" anchorCtr="0">
            <a:noAutofit/>
          </a:bodyPr>
          <a:lstStyle/>
          <a:p>
            <a:pPr lvl="0"/>
            <a:r>
              <a:rPr lang="en-US" sz="2400" dirty="0">
                <a:solidFill>
                  <a:srgbClr val="FF555E"/>
                </a:solidFill>
                <a:latin typeface="Arial Rounded MT Bold" panose="020F0704030504030204" pitchFamily="34" charset="0"/>
              </a:rPr>
              <a:t>Sprint Backlog </a:t>
            </a:r>
            <a:r>
              <a:rPr lang="en-US" sz="2400" dirty="0">
                <a:solidFill>
                  <a:srgbClr val="40647F"/>
                </a:solidFill>
                <a:latin typeface="Arial Rounded MT Bold" panose="020F0704030504030204" pitchFamily="34" charset="0"/>
              </a:rPr>
              <a:t>processus</a:t>
            </a:r>
            <a:endParaRPr sz="2400" dirty="0">
              <a:solidFill>
                <a:srgbClr val="40647F"/>
              </a:solidFill>
              <a:latin typeface="Arial Rounded MT Bold" panose="020F0704030504030204" pitchFamily="34" charset="0"/>
            </a:endParaRPr>
          </a:p>
        </p:txBody>
      </p:sp>
    </p:spTree>
    <p:extLst>
      <p:ext uri="{BB962C8B-B14F-4D97-AF65-F5344CB8AC3E}">
        <p14:creationId xmlns:p14="http://schemas.microsoft.com/office/powerpoint/2010/main" val="5017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5" grpId="0" animBg="1"/>
      <p:bldP spid="26" grpId="0"/>
      <p:bldP spid="27" grpId="0" animBg="1"/>
      <p:bldP spid="28" grpId="0"/>
      <p:bldP spid="30" grpId="0" animBg="1"/>
      <p:bldP spid="31" grpId="0"/>
      <p:bldP spid="32" grpId="0" animBg="1"/>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5" name="Rectangle 4">
            <a:extLst>
              <a:ext uri="{FF2B5EF4-FFF2-40B4-BE49-F238E27FC236}">
                <a16:creationId xmlns:a16="http://schemas.microsoft.com/office/drawing/2014/main" id="{077D3533-6F70-4132-AC85-8A9DCFC5A20C}"/>
              </a:ext>
            </a:extLst>
          </p:cNvPr>
          <p:cNvSpPr/>
          <p:nvPr/>
        </p:nvSpPr>
        <p:spPr>
          <a:xfrm>
            <a:off x="3313727" y="3713243"/>
            <a:ext cx="2405779" cy="930463"/>
          </a:xfrm>
          <a:prstGeom prst="rect">
            <a:avLst/>
          </a:prstGeom>
          <a:solidFill>
            <a:schemeClr val="bg1"/>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E3B16D-E4BF-4CA0-915A-5FEBE086B280}"/>
              </a:ext>
            </a:extLst>
          </p:cNvPr>
          <p:cNvSpPr/>
          <p:nvPr/>
        </p:nvSpPr>
        <p:spPr>
          <a:xfrm>
            <a:off x="3160146" y="1427045"/>
            <a:ext cx="2539662" cy="1722742"/>
          </a:xfrm>
          <a:prstGeom prst="rect">
            <a:avLst/>
          </a:prstGeom>
          <a:solidFill>
            <a:srgbClr val="FF555E"/>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473FDA-C7DD-43AF-9F4F-55CABDF3F007}"/>
              </a:ext>
            </a:extLst>
          </p:cNvPr>
          <p:cNvSpPr/>
          <p:nvPr/>
        </p:nvSpPr>
        <p:spPr>
          <a:xfrm>
            <a:off x="3172317" y="1565951"/>
            <a:ext cx="2525003" cy="1384995"/>
          </a:xfrm>
          <a:prstGeom prst="rect">
            <a:avLst/>
          </a:prstGeom>
        </p:spPr>
        <p:txBody>
          <a:bodyPr wrap="square">
            <a:spAutoFit/>
          </a:bodyPr>
          <a:lstStyle/>
          <a:p>
            <a:pPr algn="just"/>
            <a:r>
              <a:rPr lang="fr-FR" dirty="0">
                <a:solidFill>
                  <a:srgbClr val="FFD58F"/>
                </a:solidFill>
                <a:latin typeface="Arial Rounded MT Bold" panose="020F0704030504030204" pitchFamily="34" charset="0"/>
              </a:rPr>
              <a:t>En tant que </a:t>
            </a:r>
            <a:r>
              <a:rPr lang="fr-FR" dirty="0">
                <a:solidFill>
                  <a:schemeClr val="bg1"/>
                </a:solidFill>
                <a:latin typeface="Arial Rounded MT Bold" panose="020F0704030504030204" pitchFamily="34" charset="0"/>
              </a:rPr>
              <a:t>utilisateur</a:t>
            </a:r>
          </a:p>
          <a:p>
            <a:pPr algn="just"/>
            <a:br>
              <a:rPr lang="fr-FR" dirty="0">
                <a:latin typeface="Arial Rounded MT Bold" panose="020F0704030504030204" pitchFamily="34" charset="0"/>
              </a:rPr>
            </a:br>
            <a:r>
              <a:rPr lang="fr-FR" dirty="0">
                <a:solidFill>
                  <a:srgbClr val="FFD58F"/>
                </a:solidFill>
                <a:latin typeface="Arial Rounded MT Bold" panose="020F0704030504030204" pitchFamily="34" charset="0"/>
              </a:rPr>
              <a:t>Je veux </a:t>
            </a:r>
            <a:r>
              <a:rPr lang="fr-FR" dirty="0">
                <a:solidFill>
                  <a:schemeClr val="bg1"/>
                </a:solidFill>
                <a:latin typeface="Arial Rounded MT Bold" panose="020F0704030504030204" pitchFamily="34" charset="0"/>
              </a:rPr>
              <a:t>pouvoir ajouter un article à mon panier</a:t>
            </a:r>
          </a:p>
          <a:p>
            <a:pPr algn="ctr"/>
            <a:endParaRPr lang="fr-FR" dirty="0">
              <a:latin typeface="Arial Rounded MT Bold" panose="020F0704030504030204" pitchFamily="34" charset="0"/>
            </a:endParaRPr>
          </a:p>
          <a:p>
            <a:pPr algn="just"/>
            <a:r>
              <a:rPr lang="fr-FR" dirty="0">
                <a:latin typeface="Arial Rounded MT Bold" panose="020F0704030504030204" pitchFamily="34" charset="0"/>
              </a:rPr>
              <a:t> </a:t>
            </a:r>
            <a:r>
              <a:rPr lang="fr-FR" dirty="0">
                <a:solidFill>
                  <a:srgbClr val="FFD58F"/>
                </a:solidFill>
                <a:latin typeface="Arial Rounded MT Bold" panose="020F0704030504030204" pitchFamily="34" charset="0"/>
              </a:rPr>
              <a:t>Afin de </a:t>
            </a:r>
            <a:r>
              <a:rPr lang="fr-FR" dirty="0">
                <a:solidFill>
                  <a:schemeClr val="bg1"/>
                </a:solidFill>
                <a:latin typeface="Arial Rounded MT Bold" panose="020F0704030504030204" pitchFamily="34" charset="0"/>
              </a:rPr>
              <a:t>l'acheter plus tard</a:t>
            </a:r>
            <a:endParaRPr lang="en-US" dirty="0">
              <a:solidFill>
                <a:schemeClr val="bg1"/>
              </a:solidFill>
              <a:latin typeface="Arial Rounded MT Bold" panose="020F0704030504030204" pitchFamily="34" charset="0"/>
            </a:endParaRPr>
          </a:p>
        </p:txBody>
      </p:sp>
      <p:sp>
        <p:nvSpPr>
          <p:cNvPr id="8" name="Rectangle 7">
            <a:extLst>
              <a:ext uri="{FF2B5EF4-FFF2-40B4-BE49-F238E27FC236}">
                <a16:creationId xmlns:a16="http://schemas.microsoft.com/office/drawing/2014/main" id="{1503D1F1-3762-4259-A9FC-08F22014C5F1}"/>
              </a:ext>
            </a:extLst>
          </p:cNvPr>
          <p:cNvSpPr/>
          <p:nvPr/>
        </p:nvSpPr>
        <p:spPr>
          <a:xfrm>
            <a:off x="6258426" y="3220666"/>
            <a:ext cx="2199936" cy="1446395"/>
          </a:xfrm>
          <a:prstGeom prst="rect">
            <a:avLst/>
          </a:prstGeom>
          <a:solidFill>
            <a:srgbClr val="FFD58F"/>
          </a:solidFill>
          <a:ln>
            <a:solidFill>
              <a:srgbClr val="FFD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B6734-A142-4067-B17A-378B9D717C78}"/>
              </a:ext>
            </a:extLst>
          </p:cNvPr>
          <p:cNvSpPr/>
          <p:nvPr/>
        </p:nvSpPr>
        <p:spPr>
          <a:xfrm>
            <a:off x="6336971" y="3324390"/>
            <a:ext cx="2042845" cy="1169551"/>
          </a:xfrm>
          <a:prstGeom prst="rect">
            <a:avLst/>
          </a:prstGeom>
        </p:spPr>
        <p:txBody>
          <a:bodyPr wrap="square">
            <a:spAutoFit/>
          </a:bodyPr>
          <a:lstStyle/>
          <a:p>
            <a:pPr algn="just"/>
            <a:r>
              <a:rPr lang="fr-FR" dirty="0">
                <a:solidFill>
                  <a:schemeClr val="bg1"/>
                </a:solidFill>
                <a:latin typeface="Arial Rounded MT Bold" panose="020F0704030504030204" pitchFamily="34" charset="0"/>
              </a:rPr>
              <a:t>Créer une option pour ajouter au panier, mise à jour du panier, affichage et sauvegarde.</a:t>
            </a:r>
            <a:endParaRPr lang="en-US" dirty="0">
              <a:solidFill>
                <a:schemeClr val="bg1"/>
              </a:solidFill>
              <a:latin typeface="Arial Rounded MT Bold" panose="020F0704030504030204" pitchFamily="34" charset="0"/>
            </a:endParaRPr>
          </a:p>
        </p:txBody>
      </p:sp>
      <p:cxnSp>
        <p:nvCxnSpPr>
          <p:cNvPr id="10" name="Straight Arrow Connector 9">
            <a:extLst>
              <a:ext uri="{FF2B5EF4-FFF2-40B4-BE49-F238E27FC236}">
                <a16:creationId xmlns:a16="http://schemas.microsoft.com/office/drawing/2014/main" id="{A8284B1E-C964-40C0-985D-C002D23D4A16}"/>
              </a:ext>
            </a:extLst>
          </p:cNvPr>
          <p:cNvCxnSpPr>
            <a:cxnSpLocks/>
          </p:cNvCxnSpPr>
          <p:nvPr/>
        </p:nvCxnSpPr>
        <p:spPr>
          <a:xfrm>
            <a:off x="5697320" y="2359357"/>
            <a:ext cx="56481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654CE636-E004-4230-88A3-F1336DE88349}"/>
              </a:ext>
            </a:extLst>
          </p:cNvPr>
          <p:cNvSpPr/>
          <p:nvPr/>
        </p:nvSpPr>
        <p:spPr>
          <a:xfrm>
            <a:off x="600786" y="3724543"/>
            <a:ext cx="2405779" cy="919164"/>
          </a:xfrm>
          <a:prstGeom prst="rect">
            <a:avLst/>
          </a:prstGeom>
          <a:solidFill>
            <a:schemeClr val="bg1"/>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B51C8-D595-4D17-96FB-ED899512B65A}"/>
              </a:ext>
            </a:extLst>
          </p:cNvPr>
          <p:cNvSpPr/>
          <p:nvPr/>
        </p:nvSpPr>
        <p:spPr>
          <a:xfrm>
            <a:off x="593259" y="3793231"/>
            <a:ext cx="2436625" cy="861774"/>
          </a:xfrm>
          <a:prstGeom prst="rect">
            <a:avLst/>
          </a:prstGeom>
        </p:spPr>
        <p:txBody>
          <a:bodyPr wrap="square">
            <a:spAutoFit/>
          </a:bodyPr>
          <a:lstStyle/>
          <a:p>
            <a:r>
              <a:rPr lang="fr-FR" sz="1200" dirty="0">
                <a:solidFill>
                  <a:srgbClr val="FF555E"/>
                </a:solidFill>
                <a:latin typeface="Arial Rounded MT Bold" panose="020F0704030504030204" pitchFamily="34" charset="0"/>
              </a:rPr>
              <a:t>Sprint 1 </a:t>
            </a:r>
          </a:p>
          <a:p>
            <a:r>
              <a:rPr lang="fr-FR" sz="1200" dirty="0">
                <a:solidFill>
                  <a:srgbClr val="262643"/>
                </a:solidFill>
                <a:latin typeface="Arial Rounded MT Bold" panose="020F0704030504030204" pitchFamily="34" charset="0"/>
              </a:rPr>
              <a:t>Tache 1 : Ajouter au panier</a:t>
            </a:r>
          </a:p>
          <a:p>
            <a:r>
              <a:rPr lang="fr-FR" sz="1200" dirty="0">
                <a:solidFill>
                  <a:srgbClr val="262643"/>
                </a:solidFill>
                <a:latin typeface="Arial Rounded MT Bold" panose="020F0704030504030204" pitchFamily="34" charset="0"/>
              </a:rPr>
              <a:t>Tache 2 : Mise a jour de panier</a:t>
            </a:r>
            <a:endParaRPr lang="en-US" sz="1200" dirty="0">
              <a:solidFill>
                <a:srgbClr val="262643"/>
              </a:solidFill>
              <a:latin typeface="Arial Rounded MT Bold" panose="020F0704030504030204" pitchFamily="34" charset="0"/>
            </a:endParaRPr>
          </a:p>
          <a:p>
            <a:endParaRPr lang="en-US" dirty="0">
              <a:latin typeface="Arial Rounded MT Bold" panose="020F0704030504030204" pitchFamily="34" charset="0"/>
            </a:endParaRPr>
          </a:p>
        </p:txBody>
      </p:sp>
      <p:sp>
        <p:nvSpPr>
          <p:cNvPr id="14" name="Rectangle 13">
            <a:extLst>
              <a:ext uri="{FF2B5EF4-FFF2-40B4-BE49-F238E27FC236}">
                <a16:creationId xmlns:a16="http://schemas.microsoft.com/office/drawing/2014/main" id="{3D466266-FD56-4988-B184-7FD71214A45F}"/>
              </a:ext>
            </a:extLst>
          </p:cNvPr>
          <p:cNvSpPr/>
          <p:nvPr/>
        </p:nvSpPr>
        <p:spPr>
          <a:xfrm>
            <a:off x="3313727" y="3781932"/>
            <a:ext cx="2383593" cy="1046440"/>
          </a:xfrm>
          <a:prstGeom prst="rect">
            <a:avLst/>
          </a:prstGeom>
        </p:spPr>
        <p:txBody>
          <a:bodyPr wrap="square">
            <a:spAutoFit/>
          </a:bodyPr>
          <a:lstStyle/>
          <a:p>
            <a:r>
              <a:rPr lang="fr-FR" sz="1200" dirty="0">
                <a:solidFill>
                  <a:srgbClr val="FF555E"/>
                </a:solidFill>
                <a:latin typeface="Arial Rounded MT Bold" panose="020F0704030504030204" pitchFamily="34" charset="0"/>
              </a:rPr>
              <a:t>Sprint 2 </a:t>
            </a:r>
          </a:p>
          <a:p>
            <a:r>
              <a:rPr lang="fr-FR" sz="1200" dirty="0">
                <a:solidFill>
                  <a:srgbClr val="262643"/>
                </a:solidFill>
                <a:latin typeface="Arial Rounded MT Bold" panose="020F0704030504030204" pitchFamily="34" charset="0"/>
              </a:rPr>
              <a:t>Tache 1 : Afficher le panier</a:t>
            </a:r>
          </a:p>
          <a:p>
            <a:r>
              <a:rPr lang="fr-FR" sz="1200" dirty="0">
                <a:solidFill>
                  <a:srgbClr val="262643"/>
                </a:solidFill>
                <a:latin typeface="Arial Rounded MT Bold" panose="020F0704030504030204" pitchFamily="34" charset="0"/>
              </a:rPr>
              <a:t>Tache 2 : Sauvegarder le panier</a:t>
            </a:r>
            <a:endParaRPr lang="en-US" sz="1200" dirty="0">
              <a:solidFill>
                <a:srgbClr val="262643"/>
              </a:solidFill>
              <a:latin typeface="Arial Rounded MT Bold" panose="020F0704030504030204" pitchFamily="34" charset="0"/>
            </a:endParaRPr>
          </a:p>
          <a:p>
            <a:endParaRPr lang="en-US" dirty="0">
              <a:latin typeface="Arial Rounded MT Bold" panose="020F0704030504030204" pitchFamily="34" charset="0"/>
            </a:endParaRPr>
          </a:p>
        </p:txBody>
      </p:sp>
      <p:sp>
        <p:nvSpPr>
          <p:cNvPr id="15" name="Rectangle 14">
            <a:extLst>
              <a:ext uri="{FF2B5EF4-FFF2-40B4-BE49-F238E27FC236}">
                <a16:creationId xmlns:a16="http://schemas.microsoft.com/office/drawing/2014/main" id="{D347BC3B-171B-425E-AFA5-16EC273FB2DC}"/>
              </a:ext>
            </a:extLst>
          </p:cNvPr>
          <p:cNvSpPr/>
          <p:nvPr/>
        </p:nvSpPr>
        <p:spPr>
          <a:xfrm>
            <a:off x="593259" y="1888368"/>
            <a:ext cx="2199937" cy="800095"/>
          </a:xfrm>
          <a:prstGeom prst="rect">
            <a:avLst/>
          </a:prstGeom>
          <a:solidFill>
            <a:srgbClr val="40647F"/>
          </a:solidFill>
          <a:ln>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700ADA-6649-4720-8887-2E6A19496056}"/>
              </a:ext>
            </a:extLst>
          </p:cNvPr>
          <p:cNvSpPr/>
          <p:nvPr/>
        </p:nvSpPr>
        <p:spPr>
          <a:xfrm>
            <a:off x="477912" y="1989964"/>
            <a:ext cx="2444973" cy="523220"/>
          </a:xfrm>
          <a:prstGeom prst="rect">
            <a:avLst/>
          </a:prstGeom>
        </p:spPr>
        <p:txBody>
          <a:bodyPr wrap="square">
            <a:spAutoFit/>
          </a:bodyPr>
          <a:lstStyle/>
          <a:p>
            <a:pPr algn="ctr"/>
            <a:r>
              <a:rPr lang="fr-FR" dirty="0">
                <a:solidFill>
                  <a:schemeClr val="bg1"/>
                </a:solidFill>
                <a:latin typeface="Arial Rounded MT Bold" panose="020F0704030504030204" pitchFamily="34" charset="0"/>
              </a:rPr>
              <a:t>Le Product </a:t>
            </a:r>
            <a:r>
              <a:rPr lang="fr-FR" dirty="0" err="1">
                <a:solidFill>
                  <a:schemeClr val="bg1"/>
                </a:solidFill>
                <a:latin typeface="Arial Rounded MT Bold" panose="020F0704030504030204" pitchFamily="34" charset="0"/>
              </a:rPr>
              <a:t>Owner</a:t>
            </a:r>
            <a:r>
              <a:rPr lang="fr-FR" dirty="0">
                <a:solidFill>
                  <a:schemeClr val="bg1"/>
                </a:solidFill>
                <a:latin typeface="Arial Rounded MT Bold" panose="020F0704030504030204" pitchFamily="34" charset="0"/>
              </a:rPr>
              <a:t> propose des user-stories</a:t>
            </a:r>
            <a:endParaRPr lang="en-US" dirty="0">
              <a:solidFill>
                <a:schemeClr val="bg1"/>
              </a:solidFill>
              <a:latin typeface="Arial Rounded MT Bold" panose="020F0704030504030204" pitchFamily="34" charset="0"/>
            </a:endParaRPr>
          </a:p>
        </p:txBody>
      </p:sp>
      <p:cxnSp>
        <p:nvCxnSpPr>
          <p:cNvPr id="17" name="Straight Arrow Connector 16">
            <a:extLst>
              <a:ext uri="{FF2B5EF4-FFF2-40B4-BE49-F238E27FC236}">
                <a16:creationId xmlns:a16="http://schemas.microsoft.com/office/drawing/2014/main" id="{665FD900-8C45-435D-8E92-5221E3480F55}"/>
              </a:ext>
            </a:extLst>
          </p:cNvPr>
          <p:cNvCxnSpPr>
            <a:cxnSpLocks/>
            <a:stCxn id="15" idx="3"/>
            <a:endCxn id="6" idx="1"/>
          </p:cNvCxnSpPr>
          <p:nvPr/>
        </p:nvCxnSpPr>
        <p:spPr>
          <a:xfrm>
            <a:off x="2793196" y="2288416"/>
            <a:ext cx="366950" cy="0"/>
          </a:xfrm>
          <a:prstGeom prst="straightConnector1">
            <a:avLst/>
          </a:prstGeom>
          <a:ln>
            <a:solidFill>
              <a:srgbClr val="40647F"/>
            </a:solidFill>
            <a:tailEnd type="triangle"/>
          </a:ln>
        </p:spPr>
        <p:style>
          <a:lnRef idx="1">
            <a:schemeClr val="accent4"/>
          </a:lnRef>
          <a:fillRef idx="0">
            <a:schemeClr val="accent4"/>
          </a:fillRef>
          <a:effectRef idx="0">
            <a:schemeClr val="accent4"/>
          </a:effectRef>
          <a:fontRef idx="minor">
            <a:schemeClr val="tx1"/>
          </a:fontRef>
        </p:style>
      </p:cxnSp>
      <p:sp>
        <p:nvSpPr>
          <p:cNvPr id="18" name="Rectangle 17">
            <a:extLst>
              <a:ext uri="{FF2B5EF4-FFF2-40B4-BE49-F238E27FC236}">
                <a16:creationId xmlns:a16="http://schemas.microsoft.com/office/drawing/2014/main" id="{8C90154C-9225-4C47-A22A-D38B33AE7C1E}"/>
              </a:ext>
            </a:extLst>
          </p:cNvPr>
          <p:cNvSpPr/>
          <p:nvPr/>
        </p:nvSpPr>
        <p:spPr>
          <a:xfrm>
            <a:off x="6262132" y="1941204"/>
            <a:ext cx="2199937" cy="800100"/>
          </a:xfrm>
          <a:prstGeom prst="rect">
            <a:avLst/>
          </a:prstGeom>
          <a:solidFill>
            <a:srgbClr val="40647F"/>
          </a:solidFill>
          <a:ln>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CABB74-C313-459B-9D1E-15C304D1BA39}"/>
              </a:ext>
            </a:extLst>
          </p:cNvPr>
          <p:cNvSpPr/>
          <p:nvPr/>
        </p:nvSpPr>
        <p:spPr>
          <a:xfrm>
            <a:off x="6099598" y="2065772"/>
            <a:ext cx="2525003" cy="523220"/>
          </a:xfrm>
          <a:prstGeom prst="rect">
            <a:avLst/>
          </a:prstGeom>
        </p:spPr>
        <p:txBody>
          <a:bodyPr wrap="square">
            <a:spAutoFit/>
          </a:bodyPr>
          <a:lstStyle/>
          <a:p>
            <a:pPr algn="ctr"/>
            <a:r>
              <a:rPr lang="fr-FR" dirty="0">
                <a:solidFill>
                  <a:schemeClr val="bg1"/>
                </a:solidFill>
                <a:latin typeface="Arial Rounded MT Bold" panose="020F0704030504030204" pitchFamily="34" charset="0"/>
              </a:rPr>
              <a:t>L’équipe technique analyse les user-stories</a:t>
            </a:r>
            <a:endParaRPr lang="en-US" dirty="0">
              <a:solidFill>
                <a:schemeClr val="bg1"/>
              </a:solidFill>
              <a:latin typeface="Arial Rounded MT Bold" panose="020F0704030504030204" pitchFamily="34" charset="0"/>
            </a:endParaRPr>
          </a:p>
        </p:txBody>
      </p:sp>
      <p:cxnSp>
        <p:nvCxnSpPr>
          <p:cNvPr id="20" name="Straight Arrow Connector 19">
            <a:extLst>
              <a:ext uri="{FF2B5EF4-FFF2-40B4-BE49-F238E27FC236}">
                <a16:creationId xmlns:a16="http://schemas.microsoft.com/office/drawing/2014/main" id="{DB903CDC-21EE-47A0-BABB-311BC2440412}"/>
              </a:ext>
            </a:extLst>
          </p:cNvPr>
          <p:cNvCxnSpPr>
            <a:cxnSpLocks/>
            <a:stCxn id="18" idx="2"/>
          </p:cNvCxnSpPr>
          <p:nvPr/>
        </p:nvCxnSpPr>
        <p:spPr>
          <a:xfrm flipH="1">
            <a:off x="7361484" y="2741304"/>
            <a:ext cx="617" cy="447564"/>
          </a:xfrm>
          <a:prstGeom prst="straightConnector1">
            <a:avLst/>
          </a:prstGeom>
          <a:ln>
            <a:solidFill>
              <a:srgbClr val="40647F"/>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004FA225-BFBE-4DD2-87CB-5876001A52A7}"/>
              </a:ext>
            </a:extLst>
          </p:cNvPr>
          <p:cNvSpPr/>
          <p:nvPr/>
        </p:nvSpPr>
        <p:spPr>
          <a:xfrm>
            <a:off x="600786" y="3311227"/>
            <a:ext cx="5118720" cy="307777"/>
          </a:xfrm>
          <a:prstGeom prst="rect">
            <a:avLst/>
          </a:prstGeom>
          <a:solidFill>
            <a:srgbClr val="FF555E"/>
          </a:solidFill>
          <a:ln>
            <a:solidFill>
              <a:srgbClr val="FF5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AE8FB-C38B-44D8-B0EC-5F43CE5EEDD1}"/>
              </a:ext>
            </a:extLst>
          </p:cNvPr>
          <p:cNvSpPr/>
          <p:nvPr/>
        </p:nvSpPr>
        <p:spPr>
          <a:xfrm>
            <a:off x="1866313" y="3293577"/>
            <a:ext cx="2220715" cy="307777"/>
          </a:xfrm>
          <a:prstGeom prst="rect">
            <a:avLst/>
          </a:prstGeom>
        </p:spPr>
        <p:txBody>
          <a:bodyPr wrap="square">
            <a:spAutoFit/>
          </a:bodyPr>
          <a:lstStyle/>
          <a:p>
            <a:pPr algn="ctr"/>
            <a:r>
              <a:rPr lang="fr-FR" dirty="0">
                <a:solidFill>
                  <a:schemeClr val="bg1"/>
                </a:solidFill>
                <a:latin typeface="Arial Rounded MT Bold" panose="020F0704030504030204" pitchFamily="34" charset="0"/>
              </a:rPr>
              <a:t>Sprint Backlog</a:t>
            </a:r>
            <a:endParaRPr lang="en-US" dirty="0">
              <a:solidFill>
                <a:schemeClr val="bg1"/>
              </a:solidFill>
              <a:latin typeface="Arial Rounded MT Bold" panose="020F0704030504030204" pitchFamily="34" charset="0"/>
            </a:endParaRPr>
          </a:p>
        </p:txBody>
      </p:sp>
      <p:cxnSp>
        <p:nvCxnSpPr>
          <p:cNvPr id="23" name="Straight Arrow Connector 22">
            <a:extLst>
              <a:ext uri="{FF2B5EF4-FFF2-40B4-BE49-F238E27FC236}">
                <a16:creationId xmlns:a16="http://schemas.microsoft.com/office/drawing/2014/main" id="{A3549856-F1B6-472B-8408-8B2EF2A7FAE2}"/>
              </a:ext>
            </a:extLst>
          </p:cNvPr>
          <p:cNvCxnSpPr>
            <a:cxnSpLocks/>
            <a:endCxn id="21" idx="3"/>
          </p:cNvCxnSpPr>
          <p:nvPr/>
        </p:nvCxnSpPr>
        <p:spPr>
          <a:xfrm flipH="1" flipV="1">
            <a:off x="5719506" y="3465116"/>
            <a:ext cx="656694" cy="2110"/>
          </a:xfrm>
          <a:prstGeom prst="straightConnector1">
            <a:avLst/>
          </a:prstGeom>
          <a:ln>
            <a:solidFill>
              <a:srgbClr val="FFD58F"/>
            </a:solidFill>
            <a:tailEnd type="triangle"/>
          </a:ln>
        </p:spPr>
        <p:style>
          <a:lnRef idx="1">
            <a:schemeClr val="accent4"/>
          </a:lnRef>
          <a:fillRef idx="0">
            <a:schemeClr val="accent4"/>
          </a:fillRef>
          <a:effectRef idx="0">
            <a:schemeClr val="accent4"/>
          </a:effectRef>
          <a:fontRef idx="minor">
            <a:schemeClr val="tx1"/>
          </a:fontRef>
        </p:style>
      </p:cxnSp>
      <p:pic>
        <p:nvPicPr>
          <p:cNvPr id="24" name="Graphic 23" descr="Add">
            <a:extLst>
              <a:ext uri="{FF2B5EF4-FFF2-40B4-BE49-F238E27FC236}">
                <a16:creationId xmlns:a16="http://schemas.microsoft.com/office/drawing/2014/main" id="{C6B2EE35-5759-46BF-8F22-6BD08ECBC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7839" y="4051048"/>
            <a:ext cx="272043" cy="272043"/>
          </a:xfrm>
          <a:prstGeom prst="rect">
            <a:avLst/>
          </a:prstGeom>
        </p:spPr>
      </p:pic>
      <p:sp>
        <p:nvSpPr>
          <p:cNvPr id="25" name="Google Shape;4386;p70">
            <a:extLst>
              <a:ext uri="{FF2B5EF4-FFF2-40B4-BE49-F238E27FC236}">
                <a16:creationId xmlns:a16="http://schemas.microsoft.com/office/drawing/2014/main" id="{3A6B89F7-9208-4169-8704-4D42B714F7EF}"/>
              </a:ext>
            </a:extLst>
          </p:cNvPr>
          <p:cNvSpPr txBox="1">
            <a:spLocks noGrp="1"/>
          </p:cNvSpPr>
          <p:nvPr>
            <p:ph type="title"/>
          </p:nvPr>
        </p:nvSpPr>
        <p:spPr>
          <a:xfrm>
            <a:off x="2583749" y="366116"/>
            <a:ext cx="3976502" cy="572700"/>
          </a:xfrm>
          <a:prstGeom prst="rect">
            <a:avLst/>
          </a:prstGeom>
        </p:spPr>
        <p:txBody>
          <a:bodyPr spcFirstLastPara="1" wrap="square" lIns="91425" tIns="91425" rIns="91425" bIns="91425" anchor="t" anchorCtr="0">
            <a:noAutofit/>
          </a:bodyPr>
          <a:lstStyle/>
          <a:p>
            <a:pPr lvl="0"/>
            <a:r>
              <a:rPr lang="en-US" sz="2400" dirty="0" err="1">
                <a:solidFill>
                  <a:srgbClr val="40647F"/>
                </a:solidFill>
                <a:latin typeface="Arial Rounded MT Bold" panose="020F0704030504030204" pitchFamily="34" charset="0"/>
              </a:rPr>
              <a:t>Exemple</a:t>
            </a:r>
            <a:r>
              <a:rPr lang="en-US" sz="2400" dirty="0">
                <a:solidFill>
                  <a:srgbClr val="40647F"/>
                </a:solidFill>
                <a:latin typeface="Arial Rounded MT Bold" panose="020F0704030504030204" pitchFamily="34" charset="0"/>
              </a:rPr>
              <a:t> de </a:t>
            </a:r>
            <a:r>
              <a:rPr lang="en-US" sz="2400" dirty="0">
                <a:solidFill>
                  <a:srgbClr val="FF555E"/>
                </a:solidFill>
                <a:latin typeface="Arial Rounded MT Bold" panose="020F0704030504030204" pitchFamily="34" charset="0"/>
              </a:rPr>
              <a:t>User-Story</a:t>
            </a:r>
            <a:r>
              <a:rPr lang="en-US" sz="2400" dirty="0">
                <a:solidFill>
                  <a:srgbClr val="C32C2C"/>
                </a:solidFill>
                <a:latin typeface="Arial Rounded MT Bold" panose="020F0704030504030204" pitchFamily="34" charset="0"/>
              </a:rPr>
              <a:t> </a:t>
            </a:r>
            <a:endParaRPr sz="2400" dirty="0">
              <a:solidFill>
                <a:srgbClr val="C32C2C"/>
              </a:solidFill>
              <a:latin typeface="Arial Rounded MT Bold" panose="020F0704030504030204" pitchFamily="34" charset="0"/>
            </a:endParaRPr>
          </a:p>
        </p:txBody>
      </p:sp>
    </p:spTree>
    <p:extLst>
      <p:ext uri="{BB962C8B-B14F-4D97-AF65-F5344CB8AC3E}">
        <p14:creationId xmlns:p14="http://schemas.microsoft.com/office/powerpoint/2010/main" val="27604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p:bldP spid="11" grpId="0" animBg="1"/>
      <p:bldP spid="12" grpId="0"/>
      <p:bldP spid="14" grpId="0"/>
      <p:bldP spid="15" grpId="0" animBg="1"/>
      <p:bldP spid="16" grpId="0"/>
      <p:bldP spid="18" grpId="0" animBg="1"/>
      <p:bldP spid="19" grpId="0"/>
      <p:bldP spid="21" grpId="0" animBg="1"/>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pic>
        <p:nvPicPr>
          <p:cNvPr id="3" name="Picture 2">
            <a:extLst>
              <a:ext uri="{FF2B5EF4-FFF2-40B4-BE49-F238E27FC236}">
                <a16:creationId xmlns:a16="http://schemas.microsoft.com/office/drawing/2014/main" id="{307271F3-E559-47F9-B8BA-F8F09662C228}"/>
              </a:ext>
            </a:extLst>
          </p:cNvPr>
          <p:cNvPicPr>
            <a:picLocks noChangeAspect="1"/>
          </p:cNvPicPr>
          <p:nvPr/>
        </p:nvPicPr>
        <p:blipFill>
          <a:blip r:embed="rId3"/>
          <a:stretch>
            <a:fillRect/>
          </a:stretch>
        </p:blipFill>
        <p:spPr>
          <a:xfrm>
            <a:off x="521046" y="3319019"/>
            <a:ext cx="1180402" cy="1180402"/>
          </a:xfrm>
          <a:prstGeom prst="rect">
            <a:avLst/>
          </a:prstGeom>
        </p:spPr>
      </p:pic>
      <p:grpSp>
        <p:nvGrpSpPr>
          <p:cNvPr id="4397" name="Google Shape;4397;p70"/>
          <p:cNvGrpSpPr/>
          <p:nvPr/>
        </p:nvGrpSpPr>
        <p:grpSpPr>
          <a:xfrm>
            <a:off x="7192450" y="306372"/>
            <a:ext cx="537760" cy="547651"/>
            <a:chOff x="2921650" y="2601500"/>
            <a:chExt cx="237275" cy="241650"/>
          </a:xfrm>
        </p:grpSpPr>
        <p:sp>
          <p:nvSpPr>
            <p:cNvPr id="4398" name="Google Shape;4398;p70"/>
            <p:cNvSpPr/>
            <p:nvPr/>
          </p:nvSpPr>
          <p:spPr>
            <a:xfrm>
              <a:off x="2930650" y="2615000"/>
              <a:ext cx="226275" cy="226250"/>
            </a:xfrm>
            <a:custGeom>
              <a:avLst/>
              <a:gdLst/>
              <a:ahLst/>
              <a:cxnLst/>
              <a:rect l="l" t="t" r="r" b="b"/>
              <a:pathLst>
                <a:path w="9051" h="9050" extrusionOk="0">
                  <a:moveTo>
                    <a:pt x="4526" y="1"/>
                  </a:moveTo>
                  <a:cubicBezTo>
                    <a:pt x="2031" y="1"/>
                    <a:pt x="1" y="2025"/>
                    <a:pt x="1" y="4525"/>
                  </a:cubicBezTo>
                  <a:cubicBezTo>
                    <a:pt x="1" y="7026"/>
                    <a:pt x="2031" y="9050"/>
                    <a:pt x="4526" y="9050"/>
                  </a:cubicBezTo>
                  <a:cubicBezTo>
                    <a:pt x="7025" y="9050"/>
                    <a:pt x="9050" y="7026"/>
                    <a:pt x="9050" y="4525"/>
                  </a:cubicBezTo>
                  <a:cubicBezTo>
                    <a:pt x="9050" y="2025"/>
                    <a:pt x="7025" y="1"/>
                    <a:pt x="4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9" name="Google Shape;4399;p70"/>
            <p:cNvSpPr/>
            <p:nvPr/>
          </p:nvSpPr>
          <p:spPr>
            <a:xfrm>
              <a:off x="2928750" y="2612950"/>
              <a:ext cx="230175" cy="230200"/>
            </a:xfrm>
            <a:custGeom>
              <a:avLst/>
              <a:gdLst/>
              <a:ahLst/>
              <a:cxnLst/>
              <a:rect l="l" t="t" r="r" b="b"/>
              <a:pathLst>
                <a:path w="9207" h="9208" extrusionOk="0">
                  <a:moveTo>
                    <a:pt x="4602" y="163"/>
                  </a:moveTo>
                  <a:cubicBezTo>
                    <a:pt x="7055" y="163"/>
                    <a:pt x="9044" y="2158"/>
                    <a:pt x="9044" y="4607"/>
                  </a:cubicBezTo>
                  <a:cubicBezTo>
                    <a:pt x="9044" y="7055"/>
                    <a:pt x="7055" y="9050"/>
                    <a:pt x="4602" y="9050"/>
                  </a:cubicBezTo>
                  <a:cubicBezTo>
                    <a:pt x="2153" y="9050"/>
                    <a:pt x="158" y="7055"/>
                    <a:pt x="158" y="4607"/>
                  </a:cubicBezTo>
                  <a:cubicBezTo>
                    <a:pt x="158" y="2158"/>
                    <a:pt x="2153" y="163"/>
                    <a:pt x="4602" y="163"/>
                  </a:cubicBezTo>
                  <a:close/>
                  <a:moveTo>
                    <a:pt x="4602" y="0"/>
                  </a:moveTo>
                  <a:cubicBezTo>
                    <a:pt x="2066" y="0"/>
                    <a:pt x="0" y="2066"/>
                    <a:pt x="0" y="4607"/>
                  </a:cubicBezTo>
                  <a:cubicBezTo>
                    <a:pt x="0" y="7142"/>
                    <a:pt x="2066" y="9207"/>
                    <a:pt x="4602" y="9207"/>
                  </a:cubicBezTo>
                  <a:cubicBezTo>
                    <a:pt x="7142" y="9207"/>
                    <a:pt x="9207" y="7142"/>
                    <a:pt x="9207" y="4607"/>
                  </a:cubicBezTo>
                  <a:cubicBezTo>
                    <a:pt x="9207" y="2066"/>
                    <a:pt x="7142"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70"/>
            <p:cNvSpPr/>
            <p:nvPr/>
          </p:nvSpPr>
          <p:spPr>
            <a:xfrm>
              <a:off x="2923700" y="2603550"/>
              <a:ext cx="226075" cy="226075"/>
            </a:xfrm>
            <a:custGeom>
              <a:avLst/>
              <a:gdLst/>
              <a:ahLst/>
              <a:cxnLst/>
              <a:rect l="l" t="t" r="r" b="b"/>
              <a:pathLst>
                <a:path w="9043" h="9043" extrusionOk="0">
                  <a:moveTo>
                    <a:pt x="4518" y="1"/>
                  </a:moveTo>
                  <a:cubicBezTo>
                    <a:pt x="2025" y="1"/>
                    <a:pt x="1" y="2025"/>
                    <a:pt x="1" y="4525"/>
                  </a:cubicBezTo>
                  <a:cubicBezTo>
                    <a:pt x="1" y="7019"/>
                    <a:pt x="2025" y="9043"/>
                    <a:pt x="4518" y="9043"/>
                  </a:cubicBezTo>
                  <a:cubicBezTo>
                    <a:pt x="7019" y="9043"/>
                    <a:pt x="9043" y="7019"/>
                    <a:pt x="9043" y="4525"/>
                  </a:cubicBezTo>
                  <a:cubicBezTo>
                    <a:pt x="9043" y="2025"/>
                    <a:pt x="7019" y="1"/>
                    <a:pt x="4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1" name="Google Shape;4401;p70"/>
            <p:cNvSpPr/>
            <p:nvPr/>
          </p:nvSpPr>
          <p:spPr>
            <a:xfrm>
              <a:off x="2921650" y="2601500"/>
              <a:ext cx="230175" cy="230175"/>
            </a:xfrm>
            <a:custGeom>
              <a:avLst/>
              <a:gdLst/>
              <a:ahLst/>
              <a:cxnLst/>
              <a:rect l="l" t="t" r="r" b="b"/>
              <a:pathLst>
                <a:path w="9207" h="9207" extrusionOk="0">
                  <a:moveTo>
                    <a:pt x="4600" y="163"/>
                  </a:moveTo>
                  <a:cubicBezTo>
                    <a:pt x="7055" y="163"/>
                    <a:pt x="9044" y="2153"/>
                    <a:pt x="9044" y="4607"/>
                  </a:cubicBezTo>
                  <a:cubicBezTo>
                    <a:pt x="9044" y="7055"/>
                    <a:pt x="7055" y="9044"/>
                    <a:pt x="4600" y="9044"/>
                  </a:cubicBezTo>
                  <a:cubicBezTo>
                    <a:pt x="2153" y="9044"/>
                    <a:pt x="158" y="7055"/>
                    <a:pt x="158" y="4607"/>
                  </a:cubicBezTo>
                  <a:cubicBezTo>
                    <a:pt x="158" y="2153"/>
                    <a:pt x="2153" y="163"/>
                    <a:pt x="4600" y="163"/>
                  </a:cubicBezTo>
                  <a:close/>
                  <a:moveTo>
                    <a:pt x="4600" y="0"/>
                  </a:moveTo>
                  <a:cubicBezTo>
                    <a:pt x="2066" y="0"/>
                    <a:pt x="0" y="2066"/>
                    <a:pt x="0" y="4607"/>
                  </a:cubicBezTo>
                  <a:cubicBezTo>
                    <a:pt x="0" y="7141"/>
                    <a:pt x="2066" y="9207"/>
                    <a:pt x="4600" y="9207"/>
                  </a:cubicBezTo>
                  <a:cubicBezTo>
                    <a:pt x="7141" y="9207"/>
                    <a:pt x="9207" y="7141"/>
                    <a:pt x="9207" y="4607"/>
                  </a:cubicBezTo>
                  <a:cubicBezTo>
                    <a:pt x="9207" y="2066"/>
                    <a:pt x="7141" y="0"/>
                    <a:pt x="4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2" name="Google Shape;4402;p70"/>
            <p:cNvSpPr/>
            <p:nvPr/>
          </p:nvSpPr>
          <p:spPr>
            <a:xfrm>
              <a:off x="2958200" y="2638050"/>
              <a:ext cx="157100" cy="157100"/>
            </a:xfrm>
            <a:custGeom>
              <a:avLst/>
              <a:gdLst/>
              <a:ahLst/>
              <a:cxnLst/>
              <a:rect l="l" t="t" r="r" b="b"/>
              <a:pathLst>
                <a:path w="6284" h="6284" extrusionOk="0">
                  <a:moveTo>
                    <a:pt x="3138" y="0"/>
                  </a:moveTo>
                  <a:cubicBezTo>
                    <a:pt x="1405" y="0"/>
                    <a:pt x="0" y="1411"/>
                    <a:pt x="0" y="3145"/>
                  </a:cubicBezTo>
                  <a:cubicBezTo>
                    <a:pt x="0" y="4873"/>
                    <a:pt x="1405" y="6283"/>
                    <a:pt x="3138" y="6283"/>
                  </a:cubicBezTo>
                  <a:cubicBezTo>
                    <a:pt x="4873" y="6283"/>
                    <a:pt x="6283" y="4873"/>
                    <a:pt x="6283" y="3145"/>
                  </a:cubicBezTo>
                  <a:cubicBezTo>
                    <a:pt x="6283" y="1411"/>
                    <a:pt x="4873" y="0"/>
                    <a:pt x="3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70"/>
            <p:cNvSpPr/>
            <p:nvPr/>
          </p:nvSpPr>
          <p:spPr>
            <a:xfrm>
              <a:off x="2956175" y="2636025"/>
              <a:ext cx="161000" cy="161125"/>
            </a:xfrm>
            <a:custGeom>
              <a:avLst/>
              <a:gdLst/>
              <a:ahLst/>
              <a:cxnLst/>
              <a:rect l="l" t="t" r="r" b="b"/>
              <a:pathLst>
                <a:path w="6440" h="6445" extrusionOk="0">
                  <a:moveTo>
                    <a:pt x="3219" y="163"/>
                  </a:moveTo>
                  <a:cubicBezTo>
                    <a:pt x="4908" y="163"/>
                    <a:pt x="6282" y="1537"/>
                    <a:pt x="6282" y="3226"/>
                  </a:cubicBezTo>
                  <a:cubicBezTo>
                    <a:pt x="6282" y="4908"/>
                    <a:pt x="4908" y="6282"/>
                    <a:pt x="3219" y="6282"/>
                  </a:cubicBezTo>
                  <a:cubicBezTo>
                    <a:pt x="1532" y="6282"/>
                    <a:pt x="163" y="4908"/>
                    <a:pt x="163" y="3226"/>
                  </a:cubicBezTo>
                  <a:cubicBezTo>
                    <a:pt x="163" y="1537"/>
                    <a:pt x="1532" y="163"/>
                    <a:pt x="3219" y="163"/>
                  </a:cubicBezTo>
                  <a:close/>
                  <a:moveTo>
                    <a:pt x="3219" y="0"/>
                  </a:moveTo>
                  <a:cubicBezTo>
                    <a:pt x="1444" y="0"/>
                    <a:pt x="0" y="1444"/>
                    <a:pt x="0" y="3226"/>
                  </a:cubicBezTo>
                  <a:cubicBezTo>
                    <a:pt x="0" y="5001"/>
                    <a:pt x="1444" y="6445"/>
                    <a:pt x="3219" y="6445"/>
                  </a:cubicBezTo>
                  <a:cubicBezTo>
                    <a:pt x="4994" y="6445"/>
                    <a:pt x="6439" y="5001"/>
                    <a:pt x="6439" y="3226"/>
                  </a:cubicBezTo>
                  <a:cubicBezTo>
                    <a:pt x="6439" y="1444"/>
                    <a:pt x="4994" y="0"/>
                    <a:pt x="3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4" name="Google Shape;4404;p70"/>
            <p:cNvSpPr/>
            <p:nvPr/>
          </p:nvSpPr>
          <p:spPr>
            <a:xfrm>
              <a:off x="2988950" y="2668950"/>
              <a:ext cx="95425" cy="95275"/>
            </a:xfrm>
            <a:custGeom>
              <a:avLst/>
              <a:gdLst/>
              <a:ahLst/>
              <a:cxnLst/>
              <a:rect l="l" t="t" r="r" b="b"/>
              <a:pathLst>
                <a:path w="3817" h="3811" extrusionOk="0">
                  <a:moveTo>
                    <a:pt x="1908" y="0"/>
                  </a:moveTo>
                  <a:cubicBezTo>
                    <a:pt x="858" y="0"/>
                    <a:pt x="1" y="853"/>
                    <a:pt x="1" y="1909"/>
                  </a:cubicBezTo>
                  <a:cubicBezTo>
                    <a:pt x="1" y="2959"/>
                    <a:pt x="858" y="3811"/>
                    <a:pt x="1908" y="3811"/>
                  </a:cubicBezTo>
                  <a:cubicBezTo>
                    <a:pt x="2965" y="3811"/>
                    <a:pt x="3817" y="2959"/>
                    <a:pt x="3817" y="1909"/>
                  </a:cubicBezTo>
                  <a:cubicBezTo>
                    <a:pt x="3817" y="853"/>
                    <a:pt x="2965" y="0"/>
                    <a:pt x="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5" name="Google Shape;4405;p70"/>
            <p:cNvSpPr/>
            <p:nvPr/>
          </p:nvSpPr>
          <p:spPr>
            <a:xfrm>
              <a:off x="2987050" y="2666900"/>
              <a:ext cx="99400" cy="99400"/>
            </a:xfrm>
            <a:custGeom>
              <a:avLst/>
              <a:gdLst/>
              <a:ahLst/>
              <a:cxnLst/>
              <a:rect l="l" t="t" r="r" b="b"/>
              <a:pathLst>
                <a:path w="3976" h="3976" extrusionOk="0">
                  <a:moveTo>
                    <a:pt x="1984" y="158"/>
                  </a:moveTo>
                  <a:cubicBezTo>
                    <a:pt x="2994" y="158"/>
                    <a:pt x="3812" y="982"/>
                    <a:pt x="3812" y="1991"/>
                  </a:cubicBezTo>
                  <a:cubicBezTo>
                    <a:pt x="3812" y="2994"/>
                    <a:pt x="2994" y="3818"/>
                    <a:pt x="1984" y="3818"/>
                  </a:cubicBezTo>
                  <a:cubicBezTo>
                    <a:pt x="982" y="3818"/>
                    <a:pt x="158" y="2994"/>
                    <a:pt x="158" y="1991"/>
                  </a:cubicBezTo>
                  <a:cubicBezTo>
                    <a:pt x="158" y="982"/>
                    <a:pt x="982" y="158"/>
                    <a:pt x="1984" y="158"/>
                  </a:cubicBezTo>
                  <a:close/>
                  <a:moveTo>
                    <a:pt x="1984" y="0"/>
                  </a:moveTo>
                  <a:cubicBezTo>
                    <a:pt x="889" y="0"/>
                    <a:pt x="0" y="894"/>
                    <a:pt x="0" y="1991"/>
                  </a:cubicBezTo>
                  <a:cubicBezTo>
                    <a:pt x="0" y="3081"/>
                    <a:pt x="889" y="3975"/>
                    <a:pt x="1984" y="3975"/>
                  </a:cubicBezTo>
                  <a:cubicBezTo>
                    <a:pt x="3081" y="3975"/>
                    <a:pt x="3975" y="3081"/>
                    <a:pt x="3975" y="1991"/>
                  </a:cubicBezTo>
                  <a:cubicBezTo>
                    <a:pt x="3975" y="894"/>
                    <a:pt x="3081"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70"/>
            <p:cNvSpPr/>
            <p:nvPr/>
          </p:nvSpPr>
          <p:spPr>
            <a:xfrm>
              <a:off x="3009250" y="2689100"/>
              <a:ext cx="54975" cy="54975"/>
            </a:xfrm>
            <a:custGeom>
              <a:avLst/>
              <a:gdLst/>
              <a:ahLst/>
              <a:cxnLst/>
              <a:rect l="l" t="t" r="r" b="b"/>
              <a:pathLst>
                <a:path w="2199" h="2199" extrusionOk="0">
                  <a:moveTo>
                    <a:pt x="1096" y="563"/>
                  </a:moveTo>
                  <a:cubicBezTo>
                    <a:pt x="1393" y="563"/>
                    <a:pt x="1636" y="801"/>
                    <a:pt x="1636" y="1103"/>
                  </a:cubicBezTo>
                  <a:cubicBezTo>
                    <a:pt x="1636" y="1398"/>
                    <a:pt x="1393" y="1636"/>
                    <a:pt x="1096" y="1636"/>
                  </a:cubicBezTo>
                  <a:cubicBezTo>
                    <a:pt x="801" y="1636"/>
                    <a:pt x="557" y="1398"/>
                    <a:pt x="557" y="1103"/>
                  </a:cubicBezTo>
                  <a:cubicBezTo>
                    <a:pt x="557" y="801"/>
                    <a:pt x="801" y="563"/>
                    <a:pt x="1096" y="563"/>
                  </a:cubicBezTo>
                  <a:close/>
                  <a:moveTo>
                    <a:pt x="1096" y="1"/>
                  </a:moveTo>
                  <a:cubicBezTo>
                    <a:pt x="493" y="1"/>
                    <a:pt x="1" y="493"/>
                    <a:pt x="1" y="1103"/>
                  </a:cubicBezTo>
                  <a:cubicBezTo>
                    <a:pt x="1" y="1706"/>
                    <a:pt x="493" y="2199"/>
                    <a:pt x="1096" y="2199"/>
                  </a:cubicBezTo>
                  <a:cubicBezTo>
                    <a:pt x="1706" y="2199"/>
                    <a:pt x="2199" y="1706"/>
                    <a:pt x="2199" y="1103"/>
                  </a:cubicBezTo>
                  <a:cubicBezTo>
                    <a:pt x="2199" y="493"/>
                    <a:pt x="1706"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7" name="Google Shape;4407;p70"/>
            <p:cNvSpPr/>
            <p:nvPr/>
          </p:nvSpPr>
          <p:spPr>
            <a:xfrm>
              <a:off x="3007225" y="2687075"/>
              <a:ext cx="59025" cy="59025"/>
            </a:xfrm>
            <a:custGeom>
              <a:avLst/>
              <a:gdLst/>
              <a:ahLst/>
              <a:cxnLst/>
              <a:rect l="l" t="t" r="r" b="b"/>
              <a:pathLst>
                <a:path w="2361" h="2361" extrusionOk="0">
                  <a:moveTo>
                    <a:pt x="1177" y="719"/>
                  </a:moveTo>
                  <a:cubicBezTo>
                    <a:pt x="1433" y="719"/>
                    <a:pt x="1637" y="928"/>
                    <a:pt x="1637" y="1184"/>
                  </a:cubicBezTo>
                  <a:cubicBezTo>
                    <a:pt x="1637" y="1433"/>
                    <a:pt x="1433" y="1642"/>
                    <a:pt x="1177" y="1642"/>
                  </a:cubicBezTo>
                  <a:cubicBezTo>
                    <a:pt x="928" y="1642"/>
                    <a:pt x="719" y="1433"/>
                    <a:pt x="719" y="1184"/>
                  </a:cubicBezTo>
                  <a:cubicBezTo>
                    <a:pt x="719" y="928"/>
                    <a:pt x="928" y="719"/>
                    <a:pt x="1177" y="719"/>
                  </a:cubicBezTo>
                  <a:close/>
                  <a:moveTo>
                    <a:pt x="1177" y="563"/>
                  </a:moveTo>
                  <a:cubicBezTo>
                    <a:pt x="842" y="563"/>
                    <a:pt x="563" y="842"/>
                    <a:pt x="563" y="1184"/>
                  </a:cubicBezTo>
                  <a:cubicBezTo>
                    <a:pt x="563" y="1520"/>
                    <a:pt x="842" y="1798"/>
                    <a:pt x="1177" y="1798"/>
                  </a:cubicBezTo>
                  <a:cubicBezTo>
                    <a:pt x="1520" y="1798"/>
                    <a:pt x="1798" y="1520"/>
                    <a:pt x="1798" y="1184"/>
                  </a:cubicBezTo>
                  <a:cubicBezTo>
                    <a:pt x="1798" y="842"/>
                    <a:pt x="1520" y="563"/>
                    <a:pt x="1177" y="563"/>
                  </a:cubicBezTo>
                  <a:close/>
                  <a:moveTo>
                    <a:pt x="1177" y="162"/>
                  </a:moveTo>
                  <a:cubicBezTo>
                    <a:pt x="1741" y="162"/>
                    <a:pt x="2199" y="620"/>
                    <a:pt x="2199" y="1184"/>
                  </a:cubicBezTo>
                  <a:cubicBezTo>
                    <a:pt x="2199" y="1741"/>
                    <a:pt x="1741" y="2199"/>
                    <a:pt x="1177" y="2199"/>
                  </a:cubicBezTo>
                  <a:cubicBezTo>
                    <a:pt x="615" y="2199"/>
                    <a:pt x="157" y="1741"/>
                    <a:pt x="157" y="1184"/>
                  </a:cubicBezTo>
                  <a:cubicBezTo>
                    <a:pt x="157" y="620"/>
                    <a:pt x="615" y="162"/>
                    <a:pt x="1177" y="162"/>
                  </a:cubicBezTo>
                  <a:close/>
                  <a:moveTo>
                    <a:pt x="1177" y="1"/>
                  </a:moveTo>
                  <a:cubicBezTo>
                    <a:pt x="528" y="1"/>
                    <a:pt x="1" y="528"/>
                    <a:pt x="1" y="1184"/>
                  </a:cubicBezTo>
                  <a:cubicBezTo>
                    <a:pt x="1" y="1833"/>
                    <a:pt x="528" y="2361"/>
                    <a:pt x="1177" y="2361"/>
                  </a:cubicBezTo>
                  <a:cubicBezTo>
                    <a:pt x="1827" y="2361"/>
                    <a:pt x="2361" y="1833"/>
                    <a:pt x="2361" y="1184"/>
                  </a:cubicBezTo>
                  <a:cubicBezTo>
                    <a:pt x="2361" y="528"/>
                    <a:pt x="1827"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8" name="Google Shape;4408;p70"/>
            <p:cNvSpPr/>
            <p:nvPr/>
          </p:nvSpPr>
          <p:spPr>
            <a:xfrm>
              <a:off x="2957925" y="2627375"/>
              <a:ext cx="80650" cy="92075"/>
            </a:xfrm>
            <a:custGeom>
              <a:avLst/>
              <a:gdLst/>
              <a:ahLst/>
              <a:cxnLst/>
              <a:rect l="l" t="t" r="r" b="b"/>
              <a:pathLst>
                <a:path w="3226" h="3683" extrusionOk="0">
                  <a:moveTo>
                    <a:pt x="125" y="1"/>
                  </a:moveTo>
                  <a:cubicBezTo>
                    <a:pt x="99" y="1"/>
                    <a:pt x="73" y="9"/>
                    <a:pt x="52" y="28"/>
                  </a:cubicBezTo>
                  <a:cubicBezTo>
                    <a:pt x="6" y="68"/>
                    <a:pt x="0" y="138"/>
                    <a:pt x="40" y="184"/>
                  </a:cubicBezTo>
                  <a:lnTo>
                    <a:pt x="3017" y="3642"/>
                  </a:lnTo>
                  <a:cubicBezTo>
                    <a:pt x="3039" y="3670"/>
                    <a:pt x="3068" y="3682"/>
                    <a:pt x="3103" y="3682"/>
                  </a:cubicBezTo>
                  <a:cubicBezTo>
                    <a:pt x="3127" y="3682"/>
                    <a:pt x="3156" y="3677"/>
                    <a:pt x="3173" y="3653"/>
                  </a:cubicBezTo>
                  <a:cubicBezTo>
                    <a:pt x="3219" y="3618"/>
                    <a:pt x="3226" y="3543"/>
                    <a:pt x="3184" y="3496"/>
                  </a:cubicBezTo>
                  <a:lnTo>
                    <a:pt x="209" y="39"/>
                  </a:lnTo>
                  <a:cubicBezTo>
                    <a:pt x="187" y="14"/>
                    <a:pt x="156"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70"/>
            <p:cNvSpPr/>
            <p:nvPr/>
          </p:nvSpPr>
          <p:spPr>
            <a:xfrm>
              <a:off x="2936575" y="2606400"/>
              <a:ext cx="30775" cy="30025"/>
            </a:xfrm>
            <a:custGeom>
              <a:avLst/>
              <a:gdLst/>
              <a:ahLst/>
              <a:cxnLst/>
              <a:rect l="l" t="t" r="r" b="b"/>
              <a:pathLst>
                <a:path w="1231" h="1201" extrusionOk="0">
                  <a:moveTo>
                    <a:pt x="899" y="0"/>
                  </a:moveTo>
                  <a:cubicBezTo>
                    <a:pt x="892" y="0"/>
                    <a:pt x="885" y="1"/>
                    <a:pt x="878" y="2"/>
                  </a:cubicBezTo>
                  <a:cubicBezTo>
                    <a:pt x="819" y="13"/>
                    <a:pt x="779" y="72"/>
                    <a:pt x="790" y="136"/>
                  </a:cubicBezTo>
                  <a:lnTo>
                    <a:pt x="929" y="814"/>
                  </a:lnTo>
                  <a:cubicBezTo>
                    <a:pt x="934" y="835"/>
                    <a:pt x="912" y="855"/>
                    <a:pt x="892" y="855"/>
                  </a:cubicBezTo>
                  <a:cubicBezTo>
                    <a:pt x="889" y="855"/>
                    <a:pt x="886" y="855"/>
                    <a:pt x="883" y="854"/>
                  </a:cubicBezTo>
                  <a:lnTo>
                    <a:pt x="164" y="588"/>
                  </a:lnTo>
                  <a:cubicBezTo>
                    <a:pt x="150" y="583"/>
                    <a:pt x="136" y="580"/>
                    <a:pt x="122" y="580"/>
                  </a:cubicBezTo>
                  <a:cubicBezTo>
                    <a:pt x="78" y="580"/>
                    <a:pt x="37" y="608"/>
                    <a:pt x="19" y="652"/>
                  </a:cubicBezTo>
                  <a:cubicBezTo>
                    <a:pt x="1" y="709"/>
                    <a:pt x="30" y="773"/>
                    <a:pt x="88" y="797"/>
                  </a:cubicBezTo>
                  <a:lnTo>
                    <a:pt x="1178" y="1197"/>
                  </a:lnTo>
                  <a:cubicBezTo>
                    <a:pt x="1184" y="1199"/>
                    <a:pt x="1189" y="1200"/>
                    <a:pt x="1194" y="1200"/>
                  </a:cubicBezTo>
                  <a:cubicBezTo>
                    <a:pt x="1216" y="1200"/>
                    <a:pt x="1230" y="1181"/>
                    <a:pt x="1226" y="1162"/>
                  </a:cubicBezTo>
                  <a:lnTo>
                    <a:pt x="1010" y="88"/>
                  </a:lnTo>
                  <a:cubicBezTo>
                    <a:pt x="1000" y="38"/>
                    <a:pt x="953"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0" name="Google Shape;4410;p70"/>
            <p:cNvSpPr/>
            <p:nvPr/>
          </p:nvSpPr>
          <p:spPr>
            <a:xfrm>
              <a:off x="2935300" y="2604875"/>
              <a:ext cx="33500" cy="33050"/>
            </a:xfrm>
            <a:custGeom>
              <a:avLst/>
              <a:gdLst/>
              <a:ahLst/>
              <a:cxnLst/>
              <a:rect l="l" t="t" r="r" b="b"/>
              <a:pathLst>
                <a:path w="1340" h="1322" extrusionOk="0">
                  <a:moveTo>
                    <a:pt x="940" y="122"/>
                  </a:moveTo>
                  <a:cubicBezTo>
                    <a:pt x="957" y="122"/>
                    <a:pt x="969" y="122"/>
                    <a:pt x="980" y="127"/>
                  </a:cubicBezTo>
                  <a:cubicBezTo>
                    <a:pt x="991" y="138"/>
                    <a:pt x="998" y="149"/>
                    <a:pt x="1004" y="162"/>
                  </a:cubicBezTo>
                  <a:lnTo>
                    <a:pt x="1213" y="1188"/>
                  </a:lnTo>
                  <a:lnTo>
                    <a:pt x="156" y="800"/>
                  </a:lnTo>
                  <a:cubicBezTo>
                    <a:pt x="145" y="794"/>
                    <a:pt x="134" y="788"/>
                    <a:pt x="128" y="776"/>
                  </a:cubicBezTo>
                  <a:cubicBezTo>
                    <a:pt x="121" y="759"/>
                    <a:pt x="121" y="748"/>
                    <a:pt x="128" y="736"/>
                  </a:cubicBezTo>
                  <a:cubicBezTo>
                    <a:pt x="134" y="724"/>
                    <a:pt x="139" y="713"/>
                    <a:pt x="156" y="706"/>
                  </a:cubicBezTo>
                  <a:cubicBezTo>
                    <a:pt x="163" y="701"/>
                    <a:pt x="169" y="701"/>
                    <a:pt x="174" y="701"/>
                  </a:cubicBezTo>
                  <a:cubicBezTo>
                    <a:pt x="180" y="701"/>
                    <a:pt x="185" y="701"/>
                    <a:pt x="191" y="706"/>
                  </a:cubicBezTo>
                  <a:lnTo>
                    <a:pt x="911" y="968"/>
                  </a:lnTo>
                  <a:cubicBezTo>
                    <a:pt x="922" y="972"/>
                    <a:pt x="934" y="974"/>
                    <a:pt x="945" y="974"/>
                  </a:cubicBezTo>
                  <a:cubicBezTo>
                    <a:pt x="968" y="974"/>
                    <a:pt x="990" y="966"/>
                    <a:pt x="1009" y="950"/>
                  </a:cubicBezTo>
                  <a:cubicBezTo>
                    <a:pt x="1033" y="933"/>
                    <a:pt x="1044" y="898"/>
                    <a:pt x="1039" y="864"/>
                  </a:cubicBezTo>
                  <a:lnTo>
                    <a:pt x="899" y="184"/>
                  </a:lnTo>
                  <a:cubicBezTo>
                    <a:pt x="899" y="156"/>
                    <a:pt x="916" y="127"/>
                    <a:pt x="940" y="122"/>
                  </a:cubicBezTo>
                  <a:close/>
                  <a:moveTo>
                    <a:pt x="953" y="0"/>
                  </a:moveTo>
                  <a:cubicBezTo>
                    <a:pt x="941" y="0"/>
                    <a:pt x="929" y="2"/>
                    <a:pt x="916" y="5"/>
                  </a:cubicBezTo>
                  <a:cubicBezTo>
                    <a:pt x="824" y="23"/>
                    <a:pt x="766" y="115"/>
                    <a:pt x="783" y="208"/>
                  </a:cubicBezTo>
                  <a:lnTo>
                    <a:pt x="911" y="840"/>
                  </a:lnTo>
                  <a:lnTo>
                    <a:pt x="238" y="591"/>
                  </a:lnTo>
                  <a:cubicBezTo>
                    <a:pt x="218" y="584"/>
                    <a:pt x="199" y="581"/>
                    <a:pt x="180" y="581"/>
                  </a:cubicBezTo>
                  <a:cubicBezTo>
                    <a:pt x="153" y="581"/>
                    <a:pt x="128" y="587"/>
                    <a:pt x="105" y="596"/>
                  </a:cubicBezTo>
                  <a:cubicBezTo>
                    <a:pt x="64" y="614"/>
                    <a:pt x="29" y="649"/>
                    <a:pt x="17" y="695"/>
                  </a:cubicBezTo>
                  <a:cubicBezTo>
                    <a:pt x="0" y="736"/>
                    <a:pt x="0" y="783"/>
                    <a:pt x="17" y="823"/>
                  </a:cubicBezTo>
                  <a:cubicBezTo>
                    <a:pt x="41" y="864"/>
                    <a:pt x="75" y="898"/>
                    <a:pt x="116" y="915"/>
                  </a:cubicBezTo>
                  <a:lnTo>
                    <a:pt x="1213" y="1316"/>
                  </a:lnTo>
                  <a:cubicBezTo>
                    <a:pt x="1218" y="1322"/>
                    <a:pt x="1229" y="1322"/>
                    <a:pt x="1242" y="1322"/>
                  </a:cubicBezTo>
                  <a:cubicBezTo>
                    <a:pt x="1264" y="1322"/>
                    <a:pt x="1288" y="1316"/>
                    <a:pt x="1305" y="1298"/>
                  </a:cubicBezTo>
                  <a:cubicBezTo>
                    <a:pt x="1328" y="1276"/>
                    <a:pt x="1339" y="1241"/>
                    <a:pt x="1334" y="1206"/>
                  </a:cubicBezTo>
                  <a:lnTo>
                    <a:pt x="1119" y="138"/>
                  </a:lnTo>
                  <a:cubicBezTo>
                    <a:pt x="1114" y="92"/>
                    <a:pt x="1085" y="58"/>
                    <a:pt x="1044" y="28"/>
                  </a:cubicBezTo>
                  <a:cubicBezTo>
                    <a:pt x="1019" y="11"/>
                    <a:pt x="98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1" name="Google Shape;4411;p70"/>
            <p:cNvSpPr/>
            <p:nvPr/>
          </p:nvSpPr>
          <p:spPr>
            <a:xfrm>
              <a:off x="2944575" y="2615675"/>
              <a:ext cx="30750" cy="30025"/>
            </a:xfrm>
            <a:custGeom>
              <a:avLst/>
              <a:gdLst/>
              <a:ahLst/>
              <a:cxnLst/>
              <a:rect l="l" t="t" r="r" b="b"/>
              <a:pathLst>
                <a:path w="1230" h="1201" extrusionOk="0">
                  <a:moveTo>
                    <a:pt x="904" y="1"/>
                  </a:moveTo>
                  <a:cubicBezTo>
                    <a:pt x="897" y="1"/>
                    <a:pt x="889" y="1"/>
                    <a:pt x="882" y="3"/>
                  </a:cubicBezTo>
                  <a:cubicBezTo>
                    <a:pt x="818" y="14"/>
                    <a:pt x="783" y="72"/>
                    <a:pt x="794" y="135"/>
                  </a:cubicBezTo>
                  <a:lnTo>
                    <a:pt x="928" y="814"/>
                  </a:lnTo>
                  <a:cubicBezTo>
                    <a:pt x="933" y="834"/>
                    <a:pt x="919" y="852"/>
                    <a:pt x="897" y="852"/>
                  </a:cubicBezTo>
                  <a:cubicBezTo>
                    <a:pt x="893" y="852"/>
                    <a:pt x="887" y="851"/>
                    <a:pt x="882" y="849"/>
                  </a:cubicBezTo>
                  <a:lnTo>
                    <a:pt x="162" y="588"/>
                  </a:lnTo>
                  <a:cubicBezTo>
                    <a:pt x="149" y="582"/>
                    <a:pt x="136" y="580"/>
                    <a:pt x="123" y="580"/>
                  </a:cubicBezTo>
                  <a:cubicBezTo>
                    <a:pt x="78" y="580"/>
                    <a:pt x="36" y="608"/>
                    <a:pt x="18" y="652"/>
                  </a:cubicBezTo>
                  <a:cubicBezTo>
                    <a:pt x="1" y="710"/>
                    <a:pt x="29" y="774"/>
                    <a:pt x="87" y="796"/>
                  </a:cubicBezTo>
                  <a:lnTo>
                    <a:pt x="1177" y="1197"/>
                  </a:lnTo>
                  <a:cubicBezTo>
                    <a:pt x="1183" y="1199"/>
                    <a:pt x="1188" y="1200"/>
                    <a:pt x="1192" y="1200"/>
                  </a:cubicBezTo>
                  <a:cubicBezTo>
                    <a:pt x="1214" y="1200"/>
                    <a:pt x="1229" y="1181"/>
                    <a:pt x="1225" y="1157"/>
                  </a:cubicBezTo>
                  <a:lnTo>
                    <a:pt x="1010" y="89"/>
                  </a:lnTo>
                  <a:cubicBezTo>
                    <a:pt x="999" y="38"/>
                    <a:pt x="954" y="1"/>
                    <a:pt x="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70"/>
            <p:cNvSpPr/>
            <p:nvPr/>
          </p:nvSpPr>
          <p:spPr>
            <a:xfrm>
              <a:off x="2943250" y="2614175"/>
              <a:ext cx="33700" cy="33050"/>
            </a:xfrm>
            <a:custGeom>
              <a:avLst/>
              <a:gdLst/>
              <a:ahLst/>
              <a:cxnLst/>
              <a:rect l="l" t="t" r="r" b="b"/>
              <a:pathLst>
                <a:path w="1348" h="1322" extrusionOk="0">
                  <a:moveTo>
                    <a:pt x="957" y="118"/>
                  </a:moveTo>
                  <a:cubicBezTo>
                    <a:pt x="965" y="118"/>
                    <a:pt x="973" y="122"/>
                    <a:pt x="981" y="125"/>
                  </a:cubicBezTo>
                  <a:cubicBezTo>
                    <a:pt x="994" y="138"/>
                    <a:pt x="1005" y="149"/>
                    <a:pt x="1005" y="160"/>
                  </a:cubicBezTo>
                  <a:lnTo>
                    <a:pt x="1214" y="1188"/>
                  </a:lnTo>
                  <a:lnTo>
                    <a:pt x="1214" y="1188"/>
                  </a:lnTo>
                  <a:lnTo>
                    <a:pt x="158" y="799"/>
                  </a:lnTo>
                  <a:cubicBezTo>
                    <a:pt x="146" y="794"/>
                    <a:pt x="135" y="787"/>
                    <a:pt x="129" y="776"/>
                  </a:cubicBezTo>
                  <a:cubicBezTo>
                    <a:pt x="123" y="759"/>
                    <a:pt x="123" y="746"/>
                    <a:pt x="129" y="735"/>
                  </a:cubicBezTo>
                  <a:cubicBezTo>
                    <a:pt x="135" y="717"/>
                    <a:pt x="146" y="712"/>
                    <a:pt x="158" y="706"/>
                  </a:cubicBezTo>
                  <a:cubicBezTo>
                    <a:pt x="164" y="700"/>
                    <a:pt x="169" y="700"/>
                    <a:pt x="175" y="700"/>
                  </a:cubicBezTo>
                  <a:lnTo>
                    <a:pt x="199" y="700"/>
                  </a:lnTo>
                  <a:lnTo>
                    <a:pt x="917" y="968"/>
                  </a:lnTo>
                  <a:cubicBezTo>
                    <a:pt x="927" y="971"/>
                    <a:pt x="937" y="973"/>
                    <a:pt x="947" y="973"/>
                  </a:cubicBezTo>
                  <a:cubicBezTo>
                    <a:pt x="969" y="973"/>
                    <a:pt x="991" y="966"/>
                    <a:pt x="1010" y="950"/>
                  </a:cubicBezTo>
                  <a:cubicBezTo>
                    <a:pt x="1034" y="926"/>
                    <a:pt x="1045" y="891"/>
                    <a:pt x="1040" y="863"/>
                  </a:cubicBezTo>
                  <a:lnTo>
                    <a:pt x="906" y="178"/>
                  </a:lnTo>
                  <a:cubicBezTo>
                    <a:pt x="900" y="167"/>
                    <a:pt x="906" y="155"/>
                    <a:pt x="911" y="144"/>
                  </a:cubicBezTo>
                  <a:cubicBezTo>
                    <a:pt x="917" y="132"/>
                    <a:pt x="930" y="120"/>
                    <a:pt x="946" y="120"/>
                  </a:cubicBezTo>
                  <a:cubicBezTo>
                    <a:pt x="950" y="118"/>
                    <a:pt x="953" y="118"/>
                    <a:pt x="957" y="118"/>
                  </a:cubicBezTo>
                  <a:close/>
                  <a:moveTo>
                    <a:pt x="957" y="0"/>
                  </a:moveTo>
                  <a:cubicBezTo>
                    <a:pt x="946" y="0"/>
                    <a:pt x="935" y="1"/>
                    <a:pt x="924" y="4"/>
                  </a:cubicBezTo>
                  <a:cubicBezTo>
                    <a:pt x="877" y="10"/>
                    <a:pt x="836" y="39"/>
                    <a:pt x="813" y="74"/>
                  </a:cubicBezTo>
                  <a:cubicBezTo>
                    <a:pt x="785" y="114"/>
                    <a:pt x="778" y="160"/>
                    <a:pt x="790" y="208"/>
                  </a:cubicBezTo>
                  <a:lnTo>
                    <a:pt x="917" y="840"/>
                  </a:lnTo>
                  <a:lnTo>
                    <a:pt x="239" y="590"/>
                  </a:lnTo>
                  <a:cubicBezTo>
                    <a:pt x="222" y="583"/>
                    <a:pt x="203" y="579"/>
                    <a:pt x="184" y="579"/>
                  </a:cubicBezTo>
                  <a:cubicBezTo>
                    <a:pt x="159" y="579"/>
                    <a:pt x="132" y="586"/>
                    <a:pt x="105" y="596"/>
                  </a:cubicBezTo>
                  <a:cubicBezTo>
                    <a:pt x="65" y="613"/>
                    <a:pt x="36" y="648"/>
                    <a:pt x="19" y="695"/>
                  </a:cubicBezTo>
                  <a:cubicBezTo>
                    <a:pt x="1" y="735"/>
                    <a:pt x="1" y="781"/>
                    <a:pt x="25" y="822"/>
                  </a:cubicBezTo>
                  <a:cubicBezTo>
                    <a:pt x="41" y="863"/>
                    <a:pt x="76" y="898"/>
                    <a:pt x="117" y="909"/>
                  </a:cubicBezTo>
                  <a:lnTo>
                    <a:pt x="1214" y="1316"/>
                  </a:lnTo>
                  <a:cubicBezTo>
                    <a:pt x="1225" y="1321"/>
                    <a:pt x="1237" y="1321"/>
                    <a:pt x="1243" y="1321"/>
                  </a:cubicBezTo>
                  <a:cubicBezTo>
                    <a:pt x="1265" y="1321"/>
                    <a:pt x="1289" y="1316"/>
                    <a:pt x="1307" y="1298"/>
                  </a:cubicBezTo>
                  <a:cubicBezTo>
                    <a:pt x="1335" y="1274"/>
                    <a:pt x="1347" y="1239"/>
                    <a:pt x="1342" y="1204"/>
                  </a:cubicBezTo>
                  <a:lnTo>
                    <a:pt x="1120" y="138"/>
                  </a:lnTo>
                  <a:cubicBezTo>
                    <a:pt x="1115" y="91"/>
                    <a:pt x="1085" y="56"/>
                    <a:pt x="1051" y="28"/>
                  </a:cubicBezTo>
                  <a:cubicBezTo>
                    <a:pt x="1021" y="11"/>
                    <a:pt x="988"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a:extLst>
              <a:ext uri="{FF2B5EF4-FFF2-40B4-BE49-F238E27FC236}">
                <a16:creationId xmlns:a16="http://schemas.microsoft.com/office/drawing/2014/main" id="{01B6CD70-3CB1-4732-A8CD-E1DFF9FBFC84}"/>
              </a:ext>
            </a:extLst>
          </p:cNvPr>
          <p:cNvPicPr>
            <a:picLocks noChangeAspect="1"/>
          </p:cNvPicPr>
          <p:nvPr/>
        </p:nvPicPr>
        <p:blipFill>
          <a:blip r:embed="rId4"/>
          <a:stretch>
            <a:fillRect/>
          </a:stretch>
        </p:blipFill>
        <p:spPr>
          <a:xfrm>
            <a:off x="869947" y="1250990"/>
            <a:ext cx="482602" cy="482602"/>
          </a:xfrm>
          <a:prstGeom prst="rect">
            <a:avLst/>
          </a:prstGeom>
        </p:spPr>
      </p:pic>
      <p:sp>
        <p:nvSpPr>
          <p:cNvPr id="7" name="Arrow: Pentagon 6">
            <a:extLst>
              <a:ext uri="{FF2B5EF4-FFF2-40B4-BE49-F238E27FC236}">
                <a16:creationId xmlns:a16="http://schemas.microsoft.com/office/drawing/2014/main" id="{963FAF55-402E-44B5-A9DC-E063D3C853CA}"/>
              </a:ext>
            </a:extLst>
          </p:cNvPr>
          <p:cNvSpPr/>
          <p:nvPr/>
        </p:nvSpPr>
        <p:spPr>
          <a:xfrm rot="5400000">
            <a:off x="661988" y="1857378"/>
            <a:ext cx="898525" cy="860424"/>
          </a:xfrm>
          <a:prstGeom prst="homePlate">
            <a:avLst/>
          </a:prstGeom>
          <a:solidFill>
            <a:srgbClr val="FFD58F"/>
          </a:solidFill>
          <a:ln>
            <a:solidFill>
              <a:srgbClr val="FFD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871DCA-F026-49C4-A918-37C7F8CDE31E}"/>
              </a:ext>
            </a:extLst>
          </p:cNvPr>
          <p:cNvSpPr txBox="1"/>
          <p:nvPr/>
        </p:nvSpPr>
        <p:spPr>
          <a:xfrm>
            <a:off x="639759" y="1887480"/>
            <a:ext cx="942976" cy="400110"/>
          </a:xfrm>
          <a:prstGeom prst="rect">
            <a:avLst/>
          </a:prstGeom>
          <a:noFill/>
        </p:spPr>
        <p:txBody>
          <a:bodyPr wrap="square" rtlCol="0">
            <a:spAutoFit/>
          </a:bodyPr>
          <a:lstStyle/>
          <a:p>
            <a:pPr algn="ctr"/>
            <a:r>
              <a:rPr lang="en-US" sz="1000" dirty="0">
                <a:solidFill>
                  <a:srgbClr val="2D2D48"/>
                </a:solidFill>
                <a:latin typeface="Arial Rounded MT Bold" panose="020F0704030504030204" pitchFamily="34" charset="0"/>
              </a:rPr>
              <a:t>Explique ses besions </a:t>
            </a:r>
          </a:p>
        </p:txBody>
      </p:sp>
      <p:pic>
        <p:nvPicPr>
          <p:cNvPr id="26" name="Picture 25">
            <a:extLst>
              <a:ext uri="{FF2B5EF4-FFF2-40B4-BE49-F238E27FC236}">
                <a16:creationId xmlns:a16="http://schemas.microsoft.com/office/drawing/2014/main" id="{4AF258BC-C962-44C2-B7E3-EE74628503FD}"/>
              </a:ext>
            </a:extLst>
          </p:cNvPr>
          <p:cNvPicPr>
            <a:picLocks noChangeAspect="1"/>
          </p:cNvPicPr>
          <p:nvPr/>
        </p:nvPicPr>
        <p:blipFill>
          <a:blip r:embed="rId5"/>
          <a:stretch>
            <a:fillRect/>
          </a:stretch>
        </p:blipFill>
        <p:spPr>
          <a:xfrm>
            <a:off x="846931" y="2828930"/>
            <a:ext cx="528637" cy="528637"/>
          </a:xfrm>
          <a:prstGeom prst="rect">
            <a:avLst/>
          </a:prstGeom>
        </p:spPr>
      </p:pic>
      <p:sp>
        <p:nvSpPr>
          <p:cNvPr id="27" name="TextBox 26">
            <a:extLst>
              <a:ext uri="{FF2B5EF4-FFF2-40B4-BE49-F238E27FC236}">
                <a16:creationId xmlns:a16="http://schemas.microsoft.com/office/drawing/2014/main" id="{7701C092-85DD-43C2-9F0F-21A27FFEE98F}"/>
              </a:ext>
            </a:extLst>
          </p:cNvPr>
          <p:cNvSpPr txBox="1"/>
          <p:nvPr/>
        </p:nvSpPr>
        <p:spPr>
          <a:xfrm>
            <a:off x="445292" y="3357567"/>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Product Owner</a:t>
            </a:r>
          </a:p>
        </p:txBody>
      </p:sp>
      <p:sp>
        <p:nvSpPr>
          <p:cNvPr id="28" name="TextBox 27">
            <a:extLst>
              <a:ext uri="{FF2B5EF4-FFF2-40B4-BE49-F238E27FC236}">
                <a16:creationId xmlns:a16="http://schemas.microsoft.com/office/drawing/2014/main" id="{FFB47F79-D7C0-4813-99FD-BE66F33E9F85}"/>
              </a:ext>
            </a:extLst>
          </p:cNvPr>
          <p:cNvSpPr txBox="1"/>
          <p:nvPr/>
        </p:nvSpPr>
        <p:spPr>
          <a:xfrm>
            <a:off x="445292" y="1004769"/>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Le client</a:t>
            </a:r>
          </a:p>
        </p:txBody>
      </p:sp>
      <p:sp>
        <p:nvSpPr>
          <p:cNvPr id="31" name="TextBox 30">
            <a:extLst>
              <a:ext uri="{FF2B5EF4-FFF2-40B4-BE49-F238E27FC236}">
                <a16:creationId xmlns:a16="http://schemas.microsoft.com/office/drawing/2014/main" id="{BBEA9CA8-9BD8-4D5B-AD04-187063F067E0}"/>
              </a:ext>
            </a:extLst>
          </p:cNvPr>
          <p:cNvSpPr txBox="1"/>
          <p:nvPr/>
        </p:nvSpPr>
        <p:spPr>
          <a:xfrm>
            <a:off x="449260" y="4194112"/>
            <a:ext cx="1331913" cy="400110"/>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Product Backlog</a:t>
            </a:r>
          </a:p>
          <a:p>
            <a:pPr algn="ctr"/>
            <a:r>
              <a:rPr lang="en-US" sz="1000" dirty="0">
                <a:solidFill>
                  <a:srgbClr val="262643"/>
                </a:solidFill>
                <a:latin typeface="Arial Rounded MT Bold" panose="020F0704030504030204" pitchFamily="34" charset="0"/>
              </a:rPr>
              <a:t>(user-story</a:t>
            </a:r>
            <a:r>
              <a:rPr lang="en-US" sz="1000" dirty="0">
                <a:solidFill>
                  <a:srgbClr val="2D2D48"/>
                </a:solidFill>
                <a:latin typeface="Arial Rounded MT Bold" panose="020F0704030504030204" pitchFamily="34" charset="0"/>
              </a:rPr>
              <a:t>)</a:t>
            </a:r>
          </a:p>
        </p:txBody>
      </p:sp>
      <p:pic>
        <p:nvPicPr>
          <p:cNvPr id="5" name="Picture 4">
            <a:extLst>
              <a:ext uri="{FF2B5EF4-FFF2-40B4-BE49-F238E27FC236}">
                <a16:creationId xmlns:a16="http://schemas.microsoft.com/office/drawing/2014/main" id="{B821922F-A9CC-4DB1-B8E4-96B3B3FE4A07}"/>
              </a:ext>
            </a:extLst>
          </p:cNvPr>
          <p:cNvPicPr>
            <a:picLocks noChangeAspect="1"/>
          </p:cNvPicPr>
          <p:nvPr/>
        </p:nvPicPr>
        <p:blipFill>
          <a:blip r:embed="rId6"/>
          <a:stretch>
            <a:fillRect/>
          </a:stretch>
        </p:blipFill>
        <p:spPr>
          <a:xfrm>
            <a:off x="2034716" y="2755787"/>
            <a:ext cx="674921" cy="674921"/>
          </a:xfrm>
          <a:prstGeom prst="rect">
            <a:avLst/>
          </a:prstGeom>
        </p:spPr>
      </p:pic>
      <p:sp>
        <p:nvSpPr>
          <p:cNvPr id="34" name="TextBox 33">
            <a:extLst>
              <a:ext uri="{FF2B5EF4-FFF2-40B4-BE49-F238E27FC236}">
                <a16:creationId xmlns:a16="http://schemas.microsoft.com/office/drawing/2014/main" id="{D3EF92A0-D1C3-4577-8416-822CEABE9B87}"/>
              </a:ext>
            </a:extLst>
          </p:cNvPr>
          <p:cNvSpPr txBox="1"/>
          <p:nvPr/>
        </p:nvSpPr>
        <p:spPr>
          <a:xfrm>
            <a:off x="1706221" y="3365526"/>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Equipe Scrum</a:t>
            </a:r>
          </a:p>
        </p:txBody>
      </p:sp>
      <p:sp>
        <p:nvSpPr>
          <p:cNvPr id="35" name="TextBox 34">
            <a:extLst>
              <a:ext uri="{FF2B5EF4-FFF2-40B4-BE49-F238E27FC236}">
                <a16:creationId xmlns:a16="http://schemas.microsoft.com/office/drawing/2014/main" id="{7390D9B2-9295-4C4F-B1CB-8D48EB0D31B0}"/>
              </a:ext>
            </a:extLst>
          </p:cNvPr>
          <p:cNvSpPr txBox="1"/>
          <p:nvPr/>
        </p:nvSpPr>
        <p:spPr>
          <a:xfrm>
            <a:off x="1681078" y="4526979"/>
            <a:ext cx="1331913" cy="400110"/>
          </a:xfrm>
          <a:prstGeom prst="rect">
            <a:avLst/>
          </a:prstGeom>
          <a:noFill/>
        </p:spPr>
        <p:txBody>
          <a:bodyPr wrap="square" rtlCol="0">
            <a:spAutoFit/>
          </a:bodyPr>
          <a:lstStyle/>
          <a:p>
            <a:pPr algn="ctr"/>
            <a:r>
              <a:rPr lang="en-US" sz="1000" dirty="0">
                <a:solidFill>
                  <a:srgbClr val="FF555E"/>
                </a:solidFill>
                <a:latin typeface="Arial Rounded MT Bold" panose="020F0704030504030204" pitchFamily="34" charset="0"/>
              </a:rPr>
              <a:t>Sprint Planning</a:t>
            </a:r>
          </a:p>
          <a:p>
            <a:pPr algn="ctr"/>
            <a:r>
              <a:rPr lang="en-US" sz="1000" dirty="0">
                <a:solidFill>
                  <a:srgbClr val="FF555E"/>
                </a:solidFill>
                <a:latin typeface="Arial Rounded MT Bold" panose="020F0704030504030204" pitchFamily="34" charset="0"/>
              </a:rPr>
              <a:t>Meeting</a:t>
            </a:r>
          </a:p>
        </p:txBody>
      </p:sp>
      <p:pic>
        <p:nvPicPr>
          <p:cNvPr id="36" name="Picture 35">
            <a:extLst>
              <a:ext uri="{FF2B5EF4-FFF2-40B4-BE49-F238E27FC236}">
                <a16:creationId xmlns:a16="http://schemas.microsoft.com/office/drawing/2014/main" id="{680AA657-3067-4775-896F-1F7B662557A4}"/>
              </a:ext>
            </a:extLst>
          </p:cNvPr>
          <p:cNvPicPr>
            <a:picLocks noChangeAspect="1"/>
          </p:cNvPicPr>
          <p:nvPr/>
        </p:nvPicPr>
        <p:blipFill>
          <a:blip r:embed="rId7"/>
          <a:stretch>
            <a:fillRect/>
          </a:stretch>
        </p:blipFill>
        <p:spPr>
          <a:xfrm>
            <a:off x="2967148" y="3317458"/>
            <a:ext cx="1177965" cy="1177965"/>
          </a:xfrm>
          <a:prstGeom prst="rect">
            <a:avLst/>
          </a:prstGeom>
        </p:spPr>
      </p:pic>
      <p:pic>
        <p:nvPicPr>
          <p:cNvPr id="38" name="Picture 37">
            <a:extLst>
              <a:ext uri="{FF2B5EF4-FFF2-40B4-BE49-F238E27FC236}">
                <a16:creationId xmlns:a16="http://schemas.microsoft.com/office/drawing/2014/main" id="{F2177D34-54AF-42B3-AE1B-ED5B8C5F2436}"/>
              </a:ext>
            </a:extLst>
          </p:cNvPr>
          <p:cNvPicPr>
            <a:picLocks noChangeAspect="1"/>
          </p:cNvPicPr>
          <p:nvPr/>
        </p:nvPicPr>
        <p:blipFill>
          <a:blip r:embed="rId3"/>
          <a:stretch>
            <a:fillRect/>
          </a:stretch>
        </p:blipFill>
        <p:spPr>
          <a:xfrm>
            <a:off x="2949442" y="3317458"/>
            <a:ext cx="1180402" cy="1180402"/>
          </a:xfrm>
          <a:prstGeom prst="rect">
            <a:avLst/>
          </a:prstGeom>
        </p:spPr>
      </p:pic>
      <p:sp>
        <p:nvSpPr>
          <p:cNvPr id="37" name="TextBox 36">
            <a:extLst>
              <a:ext uri="{FF2B5EF4-FFF2-40B4-BE49-F238E27FC236}">
                <a16:creationId xmlns:a16="http://schemas.microsoft.com/office/drawing/2014/main" id="{AE8A0003-52CD-4525-B9DC-EC53B9D98B3A}"/>
              </a:ext>
            </a:extLst>
          </p:cNvPr>
          <p:cNvSpPr txBox="1"/>
          <p:nvPr/>
        </p:nvSpPr>
        <p:spPr>
          <a:xfrm>
            <a:off x="2940131" y="4194112"/>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Sprint Backlog</a:t>
            </a:r>
          </a:p>
        </p:txBody>
      </p:sp>
      <p:sp>
        <p:nvSpPr>
          <p:cNvPr id="29" name="Arrow: Pentagon 28">
            <a:extLst>
              <a:ext uri="{FF2B5EF4-FFF2-40B4-BE49-F238E27FC236}">
                <a16:creationId xmlns:a16="http://schemas.microsoft.com/office/drawing/2014/main" id="{06BF9294-4ECE-4133-BE11-D8DAFF5C7A16}"/>
              </a:ext>
            </a:extLst>
          </p:cNvPr>
          <p:cNvSpPr/>
          <p:nvPr/>
        </p:nvSpPr>
        <p:spPr>
          <a:xfrm>
            <a:off x="1852959" y="3637513"/>
            <a:ext cx="1180402" cy="860424"/>
          </a:xfrm>
          <a:prstGeom prst="homePlate">
            <a:avLst/>
          </a:prstGeom>
          <a:solidFill>
            <a:srgbClr val="FFD58F"/>
          </a:solidFill>
          <a:ln>
            <a:solidFill>
              <a:srgbClr val="FFD5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BB28818-13F2-4548-9359-7AC22E18D53C}"/>
              </a:ext>
            </a:extLst>
          </p:cNvPr>
          <p:cNvSpPr txBox="1"/>
          <p:nvPr/>
        </p:nvSpPr>
        <p:spPr>
          <a:xfrm>
            <a:off x="1852959" y="3790726"/>
            <a:ext cx="988153" cy="553998"/>
          </a:xfrm>
          <a:prstGeom prst="rect">
            <a:avLst/>
          </a:prstGeom>
          <a:noFill/>
        </p:spPr>
        <p:txBody>
          <a:bodyPr wrap="square" rtlCol="0">
            <a:spAutoFit/>
          </a:bodyPr>
          <a:lstStyle/>
          <a:p>
            <a:pPr algn="ctr"/>
            <a:r>
              <a:rPr lang="en-US" sz="1000" dirty="0">
                <a:solidFill>
                  <a:srgbClr val="2D2D48"/>
                </a:solidFill>
                <a:latin typeface="Arial Rounded MT Bold" panose="020F0704030504030204" pitchFamily="34" charset="0"/>
              </a:rPr>
              <a:t>Choix des user-story pour 1 sprint</a:t>
            </a:r>
          </a:p>
        </p:txBody>
      </p:sp>
      <p:pic>
        <p:nvPicPr>
          <p:cNvPr id="20" name="Picture 19">
            <a:extLst>
              <a:ext uri="{FF2B5EF4-FFF2-40B4-BE49-F238E27FC236}">
                <a16:creationId xmlns:a16="http://schemas.microsoft.com/office/drawing/2014/main" id="{079AA532-9C81-4D6E-9779-8E78C2AB77AA}"/>
              </a:ext>
            </a:extLst>
          </p:cNvPr>
          <p:cNvPicPr>
            <a:picLocks noChangeAspect="1"/>
          </p:cNvPicPr>
          <p:nvPr/>
        </p:nvPicPr>
        <p:blipFill>
          <a:blip r:embed="rId8"/>
          <a:stretch>
            <a:fillRect/>
          </a:stretch>
        </p:blipFill>
        <p:spPr>
          <a:xfrm rot="8048530" flipH="1">
            <a:off x="5345752" y="1665187"/>
            <a:ext cx="844698" cy="844698"/>
          </a:xfrm>
          <a:prstGeom prst="rect">
            <a:avLst/>
          </a:prstGeom>
        </p:spPr>
      </p:pic>
      <p:sp>
        <p:nvSpPr>
          <p:cNvPr id="21" name="Arrow: Right 20">
            <a:extLst>
              <a:ext uri="{FF2B5EF4-FFF2-40B4-BE49-F238E27FC236}">
                <a16:creationId xmlns:a16="http://schemas.microsoft.com/office/drawing/2014/main" id="{43D49F6E-7EAD-47B2-BC8A-83B81DDA35A0}"/>
              </a:ext>
            </a:extLst>
          </p:cNvPr>
          <p:cNvSpPr/>
          <p:nvPr/>
        </p:nvSpPr>
        <p:spPr>
          <a:xfrm>
            <a:off x="5802900" y="3719115"/>
            <a:ext cx="1002818" cy="374650"/>
          </a:xfrm>
          <a:prstGeom prst="rightArrow">
            <a:avLst>
              <a:gd name="adj1" fmla="val 50000"/>
              <a:gd name="adj2" fmla="val 88720"/>
            </a:avLst>
          </a:prstGeom>
          <a:solidFill>
            <a:srgbClr val="C32C2C"/>
          </a:solidFill>
          <a:ln>
            <a:solidFill>
              <a:srgbClr val="C3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A232ABB-232E-46F9-9C62-4F0726B83F96}"/>
              </a:ext>
            </a:extLst>
          </p:cNvPr>
          <p:cNvSpPr/>
          <p:nvPr/>
        </p:nvSpPr>
        <p:spPr>
          <a:xfrm>
            <a:off x="4651440" y="2893968"/>
            <a:ext cx="1397000" cy="12509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5135C9C-124D-4D23-BF8B-0E4B412AA667}"/>
              </a:ext>
            </a:extLst>
          </p:cNvPr>
          <p:cNvPicPr>
            <a:picLocks noChangeAspect="1"/>
          </p:cNvPicPr>
          <p:nvPr/>
        </p:nvPicPr>
        <p:blipFill>
          <a:blip r:embed="rId9"/>
          <a:stretch>
            <a:fillRect/>
          </a:stretch>
        </p:blipFill>
        <p:spPr>
          <a:xfrm rot="13060039">
            <a:off x="3885273" y="2006284"/>
            <a:ext cx="2227233" cy="2278499"/>
          </a:xfrm>
          <a:prstGeom prst="rect">
            <a:avLst/>
          </a:prstGeom>
        </p:spPr>
      </p:pic>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3D7C039-CAC5-4361-9F3F-EA0B9075C1B9}"/>
                  </a:ext>
                </a:extLst>
              </p14:cNvPr>
              <p14:cNvContentPartPr/>
              <p14:nvPr/>
            </p14:nvContentPartPr>
            <p14:xfrm>
              <a:off x="2698400" y="1314180"/>
              <a:ext cx="360" cy="360"/>
            </p14:xfrm>
          </p:contentPart>
        </mc:Choice>
        <mc:Fallback xmlns="">
          <p:pic>
            <p:nvPicPr>
              <p:cNvPr id="17" name="Ink 16">
                <a:extLst>
                  <a:ext uri="{FF2B5EF4-FFF2-40B4-BE49-F238E27FC236}">
                    <a16:creationId xmlns:a16="http://schemas.microsoft.com/office/drawing/2014/main" id="{03D7C039-CAC5-4361-9F3F-EA0B9075C1B9}"/>
                  </a:ext>
                </a:extLst>
              </p:cNvPr>
              <p:cNvPicPr/>
              <p:nvPr/>
            </p:nvPicPr>
            <p:blipFill>
              <a:blip r:embed="rId11"/>
              <a:stretch>
                <a:fillRect/>
              </a:stretch>
            </p:blipFill>
            <p:spPr>
              <a:xfrm>
                <a:off x="2689400" y="1305540"/>
                <a:ext cx="18000" cy="18000"/>
              </a:xfrm>
              <a:prstGeom prst="rect">
                <a:avLst/>
              </a:prstGeom>
            </p:spPr>
          </p:pic>
        </mc:Fallback>
      </mc:AlternateContent>
      <p:pic>
        <p:nvPicPr>
          <p:cNvPr id="52" name="Picture 51">
            <a:extLst>
              <a:ext uri="{FF2B5EF4-FFF2-40B4-BE49-F238E27FC236}">
                <a16:creationId xmlns:a16="http://schemas.microsoft.com/office/drawing/2014/main" id="{D3F3DEA5-A17A-4284-B27A-EF5345404C18}"/>
              </a:ext>
            </a:extLst>
          </p:cNvPr>
          <p:cNvPicPr>
            <a:picLocks noChangeAspect="1"/>
          </p:cNvPicPr>
          <p:nvPr/>
        </p:nvPicPr>
        <p:blipFill>
          <a:blip r:embed="rId6"/>
          <a:stretch>
            <a:fillRect/>
          </a:stretch>
        </p:blipFill>
        <p:spPr>
          <a:xfrm>
            <a:off x="6445242" y="1182804"/>
            <a:ext cx="674921" cy="674921"/>
          </a:xfrm>
          <a:prstGeom prst="rect">
            <a:avLst/>
          </a:prstGeom>
        </p:spPr>
      </p:pic>
      <p:sp>
        <p:nvSpPr>
          <p:cNvPr id="53" name="TextBox 52">
            <a:extLst>
              <a:ext uri="{FF2B5EF4-FFF2-40B4-BE49-F238E27FC236}">
                <a16:creationId xmlns:a16="http://schemas.microsoft.com/office/drawing/2014/main" id="{F6935802-2C44-4093-9FA3-E546A13915F5}"/>
              </a:ext>
            </a:extLst>
          </p:cNvPr>
          <p:cNvSpPr txBox="1"/>
          <p:nvPr/>
        </p:nvSpPr>
        <p:spPr>
          <a:xfrm>
            <a:off x="6116747" y="1792543"/>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Equipe Scrum</a:t>
            </a:r>
          </a:p>
        </p:txBody>
      </p:sp>
      <p:sp>
        <p:nvSpPr>
          <p:cNvPr id="23" name="Oval 22">
            <a:extLst>
              <a:ext uri="{FF2B5EF4-FFF2-40B4-BE49-F238E27FC236}">
                <a16:creationId xmlns:a16="http://schemas.microsoft.com/office/drawing/2014/main" id="{0A95CAD9-F369-4AC9-8256-F1E133D73AD8}"/>
              </a:ext>
            </a:extLst>
          </p:cNvPr>
          <p:cNvSpPr/>
          <p:nvPr/>
        </p:nvSpPr>
        <p:spPr>
          <a:xfrm>
            <a:off x="3731399" y="2458692"/>
            <a:ext cx="339718" cy="340366"/>
          </a:xfrm>
          <a:prstGeom prst="ellipse">
            <a:avLst/>
          </a:prstGeom>
          <a:solidFill>
            <a:srgbClr val="F8A800"/>
          </a:solidFill>
          <a:ln>
            <a:solidFill>
              <a:srgbClr val="F8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254E30-E159-4167-A51F-D7035BB493F7}"/>
              </a:ext>
            </a:extLst>
          </p:cNvPr>
          <p:cNvSpPr/>
          <p:nvPr/>
        </p:nvSpPr>
        <p:spPr>
          <a:xfrm>
            <a:off x="4884323" y="4154756"/>
            <a:ext cx="364885" cy="350388"/>
          </a:xfrm>
          <a:prstGeom prst="ellipse">
            <a:avLst/>
          </a:prstGeom>
          <a:solidFill>
            <a:srgbClr val="1148E0"/>
          </a:solidFill>
          <a:ln>
            <a:solidFill>
              <a:srgbClr val="1148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3707309-62C4-4C57-BE43-A42668CD025E}"/>
              </a:ext>
            </a:extLst>
          </p:cNvPr>
          <p:cNvSpPr txBox="1"/>
          <p:nvPr/>
        </p:nvSpPr>
        <p:spPr>
          <a:xfrm>
            <a:off x="3130960" y="2004898"/>
            <a:ext cx="1331913" cy="400110"/>
          </a:xfrm>
          <a:prstGeom prst="rect">
            <a:avLst/>
          </a:prstGeom>
          <a:noFill/>
        </p:spPr>
        <p:txBody>
          <a:bodyPr wrap="square" rtlCol="0">
            <a:spAutoFit/>
          </a:bodyPr>
          <a:lstStyle/>
          <a:p>
            <a:pPr algn="ctr"/>
            <a:r>
              <a:rPr lang="en-US" sz="1000" b="1" dirty="0">
                <a:solidFill>
                  <a:srgbClr val="F8A800"/>
                </a:solidFill>
                <a:latin typeface="Arial Rounded MT Bold" panose="020F0704030504030204" pitchFamily="34" charset="0"/>
              </a:rPr>
              <a:t>Product Backlog Refinement</a:t>
            </a:r>
          </a:p>
        </p:txBody>
      </p:sp>
      <p:sp>
        <p:nvSpPr>
          <p:cNvPr id="57" name="TextBox 56">
            <a:extLst>
              <a:ext uri="{FF2B5EF4-FFF2-40B4-BE49-F238E27FC236}">
                <a16:creationId xmlns:a16="http://schemas.microsoft.com/office/drawing/2014/main" id="{F791B495-88E3-4FF9-A19D-7EA3B6885B6B}"/>
              </a:ext>
            </a:extLst>
          </p:cNvPr>
          <p:cNvSpPr txBox="1"/>
          <p:nvPr/>
        </p:nvSpPr>
        <p:spPr>
          <a:xfrm>
            <a:off x="4221469" y="4518802"/>
            <a:ext cx="1767329" cy="400110"/>
          </a:xfrm>
          <a:prstGeom prst="rect">
            <a:avLst/>
          </a:prstGeom>
          <a:noFill/>
        </p:spPr>
        <p:txBody>
          <a:bodyPr wrap="square" rtlCol="0">
            <a:spAutoFit/>
          </a:bodyPr>
          <a:lstStyle/>
          <a:p>
            <a:pPr algn="ctr"/>
            <a:r>
              <a:rPr lang="en-US" sz="1000" b="1" dirty="0">
                <a:solidFill>
                  <a:srgbClr val="1148E0"/>
                </a:solidFill>
                <a:latin typeface="Arial Rounded MT Bold" panose="020F0704030504030204" pitchFamily="34" charset="0"/>
              </a:rPr>
              <a:t>Priority meeting</a:t>
            </a:r>
          </a:p>
          <a:p>
            <a:pPr algn="ctr"/>
            <a:r>
              <a:rPr lang="en-US" sz="1000" b="1" dirty="0">
                <a:solidFill>
                  <a:srgbClr val="262643"/>
                </a:solidFill>
                <a:latin typeface="Arial Rounded MT Bold" panose="020F0704030504030204" pitchFamily="34" charset="0"/>
              </a:rPr>
              <a:t>(client + Product Owner)</a:t>
            </a:r>
          </a:p>
        </p:txBody>
      </p:sp>
      <p:sp>
        <p:nvSpPr>
          <p:cNvPr id="58" name="TextBox 57">
            <a:extLst>
              <a:ext uri="{FF2B5EF4-FFF2-40B4-BE49-F238E27FC236}">
                <a16:creationId xmlns:a16="http://schemas.microsoft.com/office/drawing/2014/main" id="{9F9C5EE3-BA34-47B1-B1F6-A5DD8530FC2B}"/>
              </a:ext>
            </a:extLst>
          </p:cNvPr>
          <p:cNvSpPr txBox="1"/>
          <p:nvPr/>
        </p:nvSpPr>
        <p:spPr>
          <a:xfrm>
            <a:off x="4389627" y="2628875"/>
            <a:ext cx="1331913" cy="400110"/>
          </a:xfrm>
          <a:prstGeom prst="rect">
            <a:avLst/>
          </a:prstGeom>
          <a:noFill/>
        </p:spPr>
        <p:txBody>
          <a:bodyPr wrap="square" rtlCol="0">
            <a:spAutoFit/>
          </a:bodyPr>
          <a:lstStyle/>
          <a:p>
            <a:pPr algn="ctr"/>
            <a:r>
              <a:rPr lang="en-US" sz="1000" b="1" dirty="0">
                <a:solidFill>
                  <a:srgbClr val="FF555E"/>
                </a:solidFill>
                <a:latin typeface="Arial Rounded MT Bold" panose="020F0704030504030204" pitchFamily="34" charset="0"/>
              </a:rPr>
              <a:t>Sprint </a:t>
            </a:r>
          </a:p>
          <a:p>
            <a:pPr algn="ctr"/>
            <a:r>
              <a:rPr lang="en-US" sz="1000" b="1" dirty="0">
                <a:solidFill>
                  <a:srgbClr val="FF555E"/>
                </a:solidFill>
                <a:latin typeface="Arial Rounded MT Bold" panose="020F0704030504030204" pitchFamily="34" charset="0"/>
              </a:rPr>
              <a:t>2-4 semaines</a:t>
            </a:r>
          </a:p>
        </p:txBody>
      </p:sp>
      <p:sp>
        <p:nvSpPr>
          <p:cNvPr id="59" name="TextBox 58">
            <a:extLst>
              <a:ext uri="{FF2B5EF4-FFF2-40B4-BE49-F238E27FC236}">
                <a16:creationId xmlns:a16="http://schemas.microsoft.com/office/drawing/2014/main" id="{AB259B96-D557-4021-BC8A-361532B07591}"/>
              </a:ext>
            </a:extLst>
          </p:cNvPr>
          <p:cNvSpPr txBox="1"/>
          <p:nvPr/>
        </p:nvSpPr>
        <p:spPr>
          <a:xfrm>
            <a:off x="5099031" y="1400183"/>
            <a:ext cx="1331913" cy="246221"/>
          </a:xfrm>
          <a:prstGeom prst="rect">
            <a:avLst/>
          </a:prstGeom>
          <a:noFill/>
        </p:spPr>
        <p:txBody>
          <a:bodyPr wrap="square" rtlCol="0">
            <a:spAutoFit/>
          </a:bodyPr>
          <a:lstStyle/>
          <a:p>
            <a:pPr algn="ctr"/>
            <a:r>
              <a:rPr lang="en-US" sz="1000" b="1" dirty="0">
                <a:solidFill>
                  <a:srgbClr val="C32C2C"/>
                </a:solidFill>
                <a:latin typeface="Arial Rounded MT Bold" panose="020F0704030504030204" pitchFamily="34" charset="0"/>
              </a:rPr>
              <a:t>Daily Scrum</a:t>
            </a:r>
          </a:p>
        </p:txBody>
      </p:sp>
      <p:pic>
        <p:nvPicPr>
          <p:cNvPr id="25" name="Picture 24">
            <a:extLst>
              <a:ext uri="{FF2B5EF4-FFF2-40B4-BE49-F238E27FC236}">
                <a16:creationId xmlns:a16="http://schemas.microsoft.com/office/drawing/2014/main" id="{6F0C6C08-526C-4A35-AAB2-B24B3B1EE617}"/>
              </a:ext>
            </a:extLst>
          </p:cNvPr>
          <p:cNvPicPr>
            <a:picLocks noChangeAspect="1"/>
          </p:cNvPicPr>
          <p:nvPr/>
        </p:nvPicPr>
        <p:blipFill>
          <a:blip r:embed="rId12"/>
          <a:stretch>
            <a:fillRect/>
          </a:stretch>
        </p:blipFill>
        <p:spPr>
          <a:xfrm>
            <a:off x="4711229" y="398236"/>
            <a:ext cx="528637" cy="528637"/>
          </a:xfrm>
          <a:prstGeom prst="rect">
            <a:avLst/>
          </a:prstGeom>
        </p:spPr>
      </p:pic>
      <p:sp>
        <p:nvSpPr>
          <p:cNvPr id="62" name="TextBox 61">
            <a:extLst>
              <a:ext uri="{FF2B5EF4-FFF2-40B4-BE49-F238E27FC236}">
                <a16:creationId xmlns:a16="http://schemas.microsoft.com/office/drawing/2014/main" id="{FB1A776E-B655-4FA5-BC68-ED6FB5EE23F0}"/>
              </a:ext>
            </a:extLst>
          </p:cNvPr>
          <p:cNvSpPr txBox="1"/>
          <p:nvPr/>
        </p:nvSpPr>
        <p:spPr>
          <a:xfrm>
            <a:off x="4309590" y="968307"/>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Scrum Master</a:t>
            </a:r>
          </a:p>
        </p:txBody>
      </p:sp>
      <p:pic>
        <p:nvPicPr>
          <p:cNvPr id="40" name="Picture 39">
            <a:extLst>
              <a:ext uri="{FF2B5EF4-FFF2-40B4-BE49-F238E27FC236}">
                <a16:creationId xmlns:a16="http://schemas.microsoft.com/office/drawing/2014/main" id="{DFEFA803-FAA2-4ABB-9939-DCE93F454B9A}"/>
              </a:ext>
            </a:extLst>
          </p:cNvPr>
          <p:cNvPicPr>
            <a:picLocks noChangeAspect="1"/>
          </p:cNvPicPr>
          <p:nvPr/>
        </p:nvPicPr>
        <p:blipFill>
          <a:blip r:embed="rId13"/>
          <a:stretch>
            <a:fillRect/>
          </a:stretch>
        </p:blipFill>
        <p:spPr>
          <a:xfrm>
            <a:off x="4786524" y="3084668"/>
            <a:ext cx="528638" cy="528638"/>
          </a:xfrm>
          <a:prstGeom prst="rect">
            <a:avLst/>
          </a:prstGeom>
        </p:spPr>
      </p:pic>
      <p:sp>
        <p:nvSpPr>
          <p:cNvPr id="65" name="TextBox 64">
            <a:extLst>
              <a:ext uri="{FF2B5EF4-FFF2-40B4-BE49-F238E27FC236}">
                <a16:creationId xmlns:a16="http://schemas.microsoft.com/office/drawing/2014/main" id="{82326D49-9CE0-410C-A77F-7858BD3A3E3F}"/>
              </a:ext>
            </a:extLst>
          </p:cNvPr>
          <p:cNvSpPr txBox="1"/>
          <p:nvPr/>
        </p:nvSpPr>
        <p:spPr>
          <a:xfrm>
            <a:off x="4394202" y="3588082"/>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Testeur</a:t>
            </a:r>
          </a:p>
        </p:txBody>
      </p:sp>
      <p:pic>
        <p:nvPicPr>
          <p:cNvPr id="42" name="Picture 41">
            <a:extLst>
              <a:ext uri="{FF2B5EF4-FFF2-40B4-BE49-F238E27FC236}">
                <a16:creationId xmlns:a16="http://schemas.microsoft.com/office/drawing/2014/main" id="{CE6A0724-2DDD-4A82-9073-B00C4DD3CCEB}"/>
              </a:ext>
            </a:extLst>
          </p:cNvPr>
          <p:cNvPicPr>
            <a:picLocks noChangeAspect="1"/>
          </p:cNvPicPr>
          <p:nvPr/>
        </p:nvPicPr>
        <p:blipFill>
          <a:blip r:embed="rId14"/>
          <a:stretch>
            <a:fillRect/>
          </a:stretch>
        </p:blipFill>
        <p:spPr>
          <a:xfrm>
            <a:off x="6992485" y="3281859"/>
            <a:ext cx="906610" cy="906610"/>
          </a:xfrm>
          <a:prstGeom prst="rect">
            <a:avLst/>
          </a:prstGeom>
        </p:spPr>
      </p:pic>
      <p:sp>
        <p:nvSpPr>
          <p:cNvPr id="68" name="TextBox 67">
            <a:extLst>
              <a:ext uri="{FF2B5EF4-FFF2-40B4-BE49-F238E27FC236}">
                <a16:creationId xmlns:a16="http://schemas.microsoft.com/office/drawing/2014/main" id="{AE617D1F-C136-4578-9A1E-C3A5A41E0461}"/>
              </a:ext>
            </a:extLst>
          </p:cNvPr>
          <p:cNvSpPr txBox="1"/>
          <p:nvPr/>
        </p:nvSpPr>
        <p:spPr>
          <a:xfrm>
            <a:off x="7626282" y="3536497"/>
            <a:ext cx="1331913" cy="400110"/>
          </a:xfrm>
          <a:prstGeom prst="rect">
            <a:avLst/>
          </a:prstGeom>
          <a:noFill/>
        </p:spPr>
        <p:txBody>
          <a:bodyPr wrap="square" rtlCol="0">
            <a:spAutoFit/>
          </a:bodyPr>
          <a:lstStyle/>
          <a:p>
            <a:pPr algn="ctr"/>
            <a:r>
              <a:rPr lang="en-US" sz="1000" b="1" dirty="0">
                <a:solidFill>
                  <a:srgbClr val="FEC738"/>
                </a:solidFill>
                <a:latin typeface="Arial Rounded MT Bold" panose="020F0704030504030204" pitchFamily="34" charset="0"/>
              </a:rPr>
              <a:t>Increment </a:t>
            </a:r>
          </a:p>
          <a:p>
            <a:pPr algn="ctr"/>
            <a:r>
              <a:rPr lang="en-US" sz="1000" b="1" dirty="0">
                <a:solidFill>
                  <a:srgbClr val="FEC738"/>
                </a:solidFill>
                <a:latin typeface="Arial Rounded MT Bold" panose="020F0704030504030204" pitchFamily="34" charset="0"/>
              </a:rPr>
              <a:t>Backlog</a:t>
            </a:r>
          </a:p>
        </p:txBody>
      </p:sp>
      <p:pic>
        <p:nvPicPr>
          <p:cNvPr id="69" name="Picture 68">
            <a:extLst>
              <a:ext uri="{FF2B5EF4-FFF2-40B4-BE49-F238E27FC236}">
                <a16:creationId xmlns:a16="http://schemas.microsoft.com/office/drawing/2014/main" id="{F7D8BB95-4387-43C7-9138-63C7AAD9A9FC}"/>
              </a:ext>
            </a:extLst>
          </p:cNvPr>
          <p:cNvPicPr>
            <a:picLocks noChangeAspect="1"/>
          </p:cNvPicPr>
          <p:nvPr/>
        </p:nvPicPr>
        <p:blipFill>
          <a:blip r:embed="rId4"/>
          <a:stretch>
            <a:fillRect/>
          </a:stretch>
        </p:blipFill>
        <p:spPr>
          <a:xfrm>
            <a:off x="7088789" y="2354262"/>
            <a:ext cx="482602" cy="482602"/>
          </a:xfrm>
          <a:prstGeom prst="rect">
            <a:avLst/>
          </a:prstGeom>
        </p:spPr>
      </p:pic>
      <p:pic>
        <p:nvPicPr>
          <p:cNvPr id="70" name="Picture 69">
            <a:extLst>
              <a:ext uri="{FF2B5EF4-FFF2-40B4-BE49-F238E27FC236}">
                <a16:creationId xmlns:a16="http://schemas.microsoft.com/office/drawing/2014/main" id="{F95E5AFD-648E-4003-8919-D92DF1556FAF}"/>
              </a:ext>
            </a:extLst>
          </p:cNvPr>
          <p:cNvPicPr>
            <a:picLocks noChangeAspect="1"/>
          </p:cNvPicPr>
          <p:nvPr/>
        </p:nvPicPr>
        <p:blipFill>
          <a:blip r:embed="rId6"/>
          <a:stretch>
            <a:fillRect/>
          </a:stretch>
        </p:blipFill>
        <p:spPr>
          <a:xfrm>
            <a:off x="7853320" y="2258102"/>
            <a:ext cx="674921" cy="674921"/>
          </a:xfrm>
          <a:prstGeom prst="rect">
            <a:avLst/>
          </a:prstGeom>
        </p:spPr>
      </p:pic>
      <p:pic>
        <p:nvPicPr>
          <p:cNvPr id="71" name="Graphic 70" descr="Add">
            <a:extLst>
              <a:ext uri="{FF2B5EF4-FFF2-40B4-BE49-F238E27FC236}">
                <a16:creationId xmlns:a16="http://schemas.microsoft.com/office/drawing/2014/main" id="{CF01A908-5CD4-4868-A2CD-F5C51FC8E6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79817" y="2534105"/>
            <a:ext cx="227007" cy="227007"/>
          </a:xfrm>
          <a:prstGeom prst="rect">
            <a:avLst/>
          </a:prstGeom>
        </p:spPr>
      </p:pic>
      <p:sp>
        <p:nvSpPr>
          <p:cNvPr id="72" name="TextBox 71">
            <a:extLst>
              <a:ext uri="{FF2B5EF4-FFF2-40B4-BE49-F238E27FC236}">
                <a16:creationId xmlns:a16="http://schemas.microsoft.com/office/drawing/2014/main" id="{716BC219-EF3F-49A0-8097-4C4B5862BD71}"/>
              </a:ext>
            </a:extLst>
          </p:cNvPr>
          <p:cNvSpPr txBox="1"/>
          <p:nvPr/>
        </p:nvSpPr>
        <p:spPr>
          <a:xfrm>
            <a:off x="7151156" y="3022169"/>
            <a:ext cx="1331913" cy="246221"/>
          </a:xfrm>
          <a:prstGeom prst="rect">
            <a:avLst/>
          </a:prstGeom>
          <a:noFill/>
        </p:spPr>
        <p:txBody>
          <a:bodyPr wrap="square" rtlCol="0">
            <a:spAutoFit/>
          </a:bodyPr>
          <a:lstStyle/>
          <a:p>
            <a:pPr algn="ctr"/>
            <a:r>
              <a:rPr lang="en-US" sz="1000" b="1" dirty="0">
                <a:solidFill>
                  <a:srgbClr val="FF555E"/>
                </a:solidFill>
                <a:latin typeface="Arial Rounded MT Bold" panose="020F0704030504030204" pitchFamily="34" charset="0"/>
              </a:rPr>
              <a:t>Sprint Review</a:t>
            </a:r>
          </a:p>
        </p:txBody>
      </p:sp>
      <p:sp>
        <p:nvSpPr>
          <p:cNvPr id="74" name="TextBox 73">
            <a:extLst>
              <a:ext uri="{FF2B5EF4-FFF2-40B4-BE49-F238E27FC236}">
                <a16:creationId xmlns:a16="http://schemas.microsoft.com/office/drawing/2014/main" id="{DCB7E959-6171-4B17-9ADB-74DB8EC20534}"/>
              </a:ext>
            </a:extLst>
          </p:cNvPr>
          <p:cNvSpPr txBox="1"/>
          <p:nvPr/>
        </p:nvSpPr>
        <p:spPr>
          <a:xfrm>
            <a:off x="7550649" y="2826577"/>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Equipe Scrum</a:t>
            </a:r>
          </a:p>
        </p:txBody>
      </p:sp>
      <p:sp>
        <p:nvSpPr>
          <p:cNvPr id="75" name="TextBox 74">
            <a:extLst>
              <a:ext uri="{FF2B5EF4-FFF2-40B4-BE49-F238E27FC236}">
                <a16:creationId xmlns:a16="http://schemas.microsoft.com/office/drawing/2014/main" id="{2A075C0D-557B-4C2F-854C-4FC3AA26C7FB}"/>
              </a:ext>
            </a:extLst>
          </p:cNvPr>
          <p:cNvSpPr txBox="1"/>
          <p:nvPr/>
        </p:nvSpPr>
        <p:spPr>
          <a:xfrm>
            <a:off x="6664133" y="2835489"/>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Le client</a:t>
            </a:r>
          </a:p>
        </p:txBody>
      </p:sp>
      <p:sp>
        <p:nvSpPr>
          <p:cNvPr id="76" name="TextBox 75">
            <a:extLst>
              <a:ext uri="{FF2B5EF4-FFF2-40B4-BE49-F238E27FC236}">
                <a16:creationId xmlns:a16="http://schemas.microsoft.com/office/drawing/2014/main" id="{55982A30-9D09-42BD-910C-DC86C684EB66}"/>
              </a:ext>
            </a:extLst>
          </p:cNvPr>
          <p:cNvSpPr txBox="1"/>
          <p:nvPr/>
        </p:nvSpPr>
        <p:spPr>
          <a:xfrm>
            <a:off x="7048337" y="4197328"/>
            <a:ext cx="1713120" cy="246221"/>
          </a:xfrm>
          <a:prstGeom prst="rect">
            <a:avLst/>
          </a:prstGeom>
          <a:noFill/>
        </p:spPr>
        <p:txBody>
          <a:bodyPr wrap="square" rtlCol="0">
            <a:spAutoFit/>
          </a:bodyPr>
          <a:lstStyle/>
          <a:p>
            <a:pPr algn="ctr"/>
            <a:r>
              <a:rPr lang="en-US" sz="1000" b="1" dirty="0">
                <a:solidFill>
                  <a:srgbClr val="FF555E"/>
                </a:solidFill>
                <a:latin typeface="Arial Rounded MT Bold" panose="020F0704030504030204" pitchFamily="34" charset="0"/>
              </a:rPr>
              <a:t>Sprint Retrospective</a:t>
            </a:r>
          </a:p>
        </p:txBody>
      </p:sp>
      <p:pic>
        <p:nvPicPr>
          <p:cNvPr id="77" name="Picture 76">
            <a:extLst>
              <a:ext uri="{FF2B5EF4-FFF2-40B4-BE49-F238E27FC236}">
                <a16:creationId xmlns:a16="http://schemas.microsoft.com/office/drawing/2014/main" id="{CF7A2435-764A-49DA-BF3E-C9F3EE7FB8EE}"/>
              </a:ext>
            </a:extLst>
          </p:cNvPr>
          <p:cNvPicPr>
            <a:picLocks noChangeAspect="1"/>
          </p:cNvPicPr>
          <p:nvPr/>
        </p:nvPicPr>
        <p:blipFill>
          <a:blip r:embed="rId6"/>
          <a:stretch>
            <a:fillRect/>
          </a:stretch>
        </p:blipFill>
        <p:spPr>
          <a:xfrm>
            <a:off x="7561250" y="4337103"/>
            <a:ext cx="674921" cy="674921"/>
          </a:xfrm>
          <a:prstGeom prst="rect">
            <a:avLst/>
          </a:prstGeom>
        </p:spPr>
      </p:pic>
      <p:sp>
        <p:nvSpPr>
          <p:cNvPr id="78" name="TextBox 77">
            <a:extLst>
              <a:ext uri="{FF2B5EF4-FFF2-40B4-BE49-F238E27FC236}">
                <a16:creationId xmlns:a16="http://schemas.microsoft.com/office/drawing/2014/main" id="{F2ACA9E2-8CE4-466F-84A2-704B3D663D0D}"/>
              </a:ext>
            </a:extLst>
          </p:cNvPr>
          <p:cNvSpPr txBox="1"/>
          <p:nvPr/>
        </p:nvSpPr>
        <p:spPr>
          <a:xfrm>
            <a:off x="7258579" y="4905578"/>
            <a:ext cx="1331913" cy="246221"/>
          </a:xfrm>
          <a:prstGeom prst="rect">
            <a:avLst/>
          </a:prstGeom>
          <a:noFill/>
        </p:spPr>
        <p:txBody>
          <a:bodyPr wrap="square" rtlCol="0">
            <a:spAutoFit/>
          </a:bodyPr>
          <a:lstStyle/>
          <a:p>
            <a:pPr algn="ctr"/>
            <a:r>
              <a:rPr lang="en-US" sz="1000" b="1" dirty="0">
                <a:solidFill>
                  <a:srgbClr val="262643"/>
                </a:solidFill>
                <a:latin typeface="Arial Rounded MT Bold" panose="020F0704030504030204" pitchFamily="34" charset="0"/>
              </a:rPr>
              <a:t>Equipe Scrum</a:t>
            </a:r>
          </a:p>
        </p:txBody>
      </p:sp>
      <p:sp>
        <p:nvSpPr>
          <p:cNvPr id="43" name="Rectangle 42">
            <a:extLst>
              <a:ext uri="{FF2B5EF4-FFF2-40B4-BE49-F238E27FC236}">
                <a16:creationId xmlns:a16="http://schemas.microsoft.com/office/drawing/2014/main" id="{F92BD05B-E654-4FBA-B696-FADEFEC0F753}"/>
              </a:ext>
            </a:extLst>
          </p:cNvPr>
          <p:cNvSpPr/>
          <p:nvPr/>
        </p:nvSpPr>
        <p:spPr>
          <a:xfrm>
            <a:off x="3834297" y="3771714"/>
            <a:ext cx="762045" cy="246221"/>
          </a:xfrm>
          <a:prstGeom prst="rect">
            <a:avLst/>
          </a:prstGeom>
          <a:solidFill>
            <a:srgbClr val="F8A800"/>
          </a:solidFill>
          <a:ln>
            <a:solidFill>
              <a:srgbClr val="F8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81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29" grpId="0" animBg="1"/>
      <p:bldP spid="30" grpId="0"/>
      <p:bldP spid="21" grpId="0" animBg="1"/>
      <p:bldP spid="22" grpId="0" animBg="1"/>
      <p:bldP spid="53" grpId="0"/>
      <p:bldP spid="23" grpId="0" animBg="1"/>
      <p:bldP spid="55" grpId="0" animBg="1"/>
      <p:bldP spid="56" grpId="0"/>
      <p:bldP spid="57" grpId="0"/>
      <p:bldP spid="58" grpId="0"/>
      <p:bldP spid="59" grpId="0"/>
      <p:bldP spid="62" grpId="0"/>
      <p:bldP spid="65" grpId="0"/>
      <p:bldP spid="68" grpId="0"/>
      <p:bldP spid="72" grpId="0"/>
      <p:bldP spid="74" grpId="0"/>
      <p:bldP spid="75" grpId="0"/>
      <p:bldP spid="76" grpId="0"/>
      <p:bldP spid="78" grpId="0"/>
      <p:bldP spid="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569777" y="2095858"/>
            <a:ext cx="7704000" cy="939334"/>
          </a:xfrm>
          <a:prstGeom prst="rect">
            <a:avLst/>
          </a:prstGeom>
        </p:spPr>
        <p:txBody>
          <a:bodyPr spcFirstLastPara="1" wrap="square" lIns="91425" tIns="91425" rIns="91425" bIns="91425" anchor="t" anchorCtr="0">
            <a:noAutofit/>
          </a:bodyPr>
          <a:lstStyle/>
          <a:p>
            <a:pPr lvl="0"/>
            <a:r>
              <a:rPr lang="en-US" dirty="0" err="1">
                <a:solidFill>
                  <a:srgbClr val="4DD4D4"/>
                </a:solidFill>
                <a:latin typeface="Arial Rounded MT Bold" panose="020F0704030504030204" pitchFamily="34" charset="0"/>
              </a:rPr>
              <a:t>Activité</a:t>
            </a:r>
            <a:endParaRPr dirty="0">
              <a:solidFill>
                <a:srgbClr val="4DD4D4"/>
              </a:solidFill>
              <a:latin typeface="Arial Rounded MT Bold" panose="020F0704030504030204" pitchFamily="34" charset="0"/>
            </a:endParaRPr>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ADF5432B-0E81-48E2-952B-429D3982530F}"/>
              </a:ext>
            </a:extLst>
          </p:cNvPr>
          <p:cNvPicPr>
            <a:picLocks noChangeAspect="1"/>
          </p:cNvPicPr>
          <p:nvPr/>
        </p:nvPicPr>
        <p:blipFill>
          <a:blip r:embed="rId3"/>
          <a:stretch>
            <a:fillRect/>
          </a:stretch>
        </p:blipFill>
        <p:spPr>
          <a:xfrm rot="19577980">
            <a:off x="1993717" y="2380705"/>
            <a:ext cx="1472837" cy="1472837"/>
          </a:xfrm>
          <a:prstGeom prst="rect">
            <a:avLst/>
          </a:prstGeom>
        </p:spPr>
      </p:pic>
      <p:grpSp>
        <p:nvGrpSpPr>
          <p:cNvPr id="6" name="Google Shape;3754;p60">
            <a:extLst>
              <a:ext uri="{FF2B5EF4-FFF2-40B4-BE49-F238E27FC236}">
                <a16:creationId xmlns:a16="http://schemas.microsoft.com/office/drawing/2014/main" id="{70D7CEC8-A1B3-495D-A06C-6AFF78C61DD8}"/>
              </a:ext>
            </a:extLst>
          </p:cNvPr>
          <p:cNvGrpSpPr/>
          <p:nvPr/>
        </p:nvGrpSpPr>
        <p:grpSpPr>
          <a:xfrm rot="13560270">
            <a:off x="5337542" y="1762141"/>
            <a:ext cx="782891" cy="462535"/>
            <a:chOff x="1088191" y="290021"/>
            <a:chExt cx="782891" cy="462535"/>
          </a:xfrm>
        </p:grpSpPr>
        <p:grpSp>
          <p:nvGrpSpPr>
            <p:cNvPr id="7" name="Google Shape;3755;p60">
              <a:extLst>
                <a:ext uri="{FF2B5EF4-FFF2-40B4-BE49-F238E27FC236}">
                  <a16:creationId xmlns:a16="http://schemas.microsoft.com/office/drawing/2014/main" id="{BF54A479-D275-4209-93EB-9F6D9E19673D}"/>
                </a:ext>
              </a:extLst>
            </p:cNvPr>
            <p:cNvGrpSpPr/>
            <p:nvPr/>
          </p:nvGrpSpPr>
          <p:grpSpPr>
            <a:xfrm>
              <a:off x="1088191" y="290021"/>
              <a:ext cx="453872" cy="155417"/>
              <a:chOff x="1088191" y="290021"/>
              <a:chExt cx="453872" cy="155417"/>
            </a:xfrm>
          </p:grpSpPr>
          <p:grpSp>
            <p:nvGrpSpPr>
              <p:cNvPr id="10" name="Google Shape;3777;p60">
                <a:extLst>
                  <a:ext uri="{FF2B5EF4-FFF2-40B4-BE49-F238E27FC236}">
                    <a16:creationId xmlns:a16="http://schemas.microsoft.com/office/drawing/2014/main" id="{2B115741-1300-49B6-ADC4-D8A46B48EB69}"/>
                  </a:ext>
                </a:extLst>
              </p:cNvPr>
              <p:cNvGrpSpPr/>
              <p:nvPr/>
            </p:nvGrpSpPr>
            <p:grpSpPr>
              <a:xfrm>
                <a:off x="1442029" y="350211"/>
                <a:ext cx="100034" cy="95227"/>
                <a:chOff x="2363375" y="2639225"/>
                <a:chExt cx="72625" cy="69125"/>
              </a:xfrm>
            </p:grpSpPr>
            <p:sp>
              <p:nvSpPr>
                <p:cNvPr id="14" name="Google Shape;3778;p60">
                  <a:extLst>
                    <a:ext uri="{FF2B5EF4-FFF2-40B4-BE49-F238E27FC236}">
                      <a16:creationId xmlns:a16="http://schemas.microsoft.com/office/drawing/2014/main" id="{DBCEEF92-73E5-4290-8089-D52A81838F0B}"/>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779;p60">
                  <a:extLst>
                    <a:ext uri="{FF2B5EF4-FFF2-40B4-BE49-F238E27FC236}">
                      <a16:creationId xmlns:a16="http://schemas.microsoft.com/office/drawing/2014/main" id="{F505CA32-AD92-4630-A841-D1BE3F7405DF}"/>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3780;p60">
                <a:extLst>
                  <a:ext uri="{FF2B5EF4-FFF2-40B4-BE49-F238E27FC236}">
                    <a16:creationId xmlns:a16="http://schemas.microsoft.com/office/drawing/2014/main" id="{23F4CC5F-80D3-428D-9760-AD5AD433C6ED}"/>
                  </a:ext>
                </a:extLst>
              </p:cNvPr>
              <p:cNvGrpSpPr/>
              <p:nvPr/>
            </p:nvGrpSpPr>
            <p:grpSpPr>
              <a:xfrm>
                <a:off x="1088191" y="290021"/>
                <a:ext cx="62327" cy="60167"/>
                <a:chOff x="3340075" y="2974625"/>
                <a:chExt cx="45250" cy="43675"/>
              </a:xfrm>
            </p:grpSpPr>
            <p:sp>
              <p:nvSpPr>
                <p:cNvPr id="12" name="Google Shape;3781;p60">
                  <a:extLst>
                    <a:ext uri="{FF2B5EF4-FFF2-40B4-BE49-F238E27FC236}">
                      <a16:creationId xmlns:a16="http://schemas.microsoft.com/office/drawing/2014/main" id="{EF43FE29-AD1C-4EBC-9A1F-32367D7C201B}"/>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782;p60">
                  <a:extLst>
                    <a:ext uri="{FF2B5EF4-FFF2-40B4-BE49-F238E27FC236}">
                      <a16:creationId xmlns:a16="http://schemas.microsoft.com/office/drawing/2014/main" id="{691E0861-6600-448F-A120-990AA2ED3C4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3789;p60">
              <a:extLst>
                <a:ext uri="{FF2B5EF4-FFF2-40B4-BE49-F238E27FC236}">
                  <a16:creationId xmlns:a16="http://schemas.microsoft.com/office/drawing/2014/main" id="{7B70021D-F565-4BBD-8D3B-9D636940697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3754;p60">
            <a:extLst>
              <a:ext uri="{FF2B5EF4-FFF2-40B4-BE49-F238E27FC236}">
                <a16:creationId xmlns:a16="http://schemas.microsoft.com/office/drawing/2014/main" id="{4D4FD8AC-7527-4B9C-9718-5927A018E309}"/>
              </a:ext>
            </a:extLst>
          </p:cNvPr>
          <p:cNvGrpSpPr/>
          <p:nvPr/>
        </p:nvGrpSpPr>
        <p:grpSpPr>
          <a:xfrm rot="10800000">
            <a:off x="5470591" y="1539250"/>
            <a:ext cx="617709" cy="595687"/>
            <a:chOff x="1442029" y="350211"/>
            <a:chExt cx="429053" cy="402345"/>
          </a:xfrm>
        </p:grpSpPr>
        <p:grpSp>
          <p:nvGrpSpPr>
            <p:cNvPr id="28" name="Google Shape;3777;p60">
              <a:extLst>
                <a:ext uri="{FF2B5EF4-FFF2-40B4-BE49-F238E27FC236}">
                  <a16:creationId xmlns:a16="http://schemas.microsoft.com/office/drawing/2014/main" id="{CC095278-91C4-4D34-A489-7446A040D4CA}"/>
                </a:ext>
              </a:extLst>
            </p:cNvPr>
            <p:cNvGrpSpPr/>
            <p:nvPr/>
          </p:nvGrpSpPr>
          <p:grpSpPr>
            <a:xfrm>
              <a:off x="1442029" y="350211"/>
              <a:ext cx="100034" cy="95227"/>
              <a:chOff x="2363375" y="2639225"/>
              <a:chExt cx="72625" cy="69125"/>
            </a:xfrm>
          </p:grpSpPr>
          <p:sp>
            <p:nvSpPr>
              <p:cNvPr id="32" name="Google Shape;3778;p60">
                <a:extLst>
                  <a:ext uri="{FF2B5EF4-FFF2-40B4-BE49-F238E27FC236}">
                    <a16:creationId xmlns:a16="http://schemas.microsoft.com/office/drawing/2014/main" id="{0E830E86-C19A-4897-815B-D92E8CEC9DC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79;p60">
                <a:extLst>
                  <a:ext uri="{FF2B5EF4-FFF2-40B4-BE49-F238E27FC236}">
                    <a16:creationId xmlns:a16="http://schemas.microsoft.com/office/drawing/2014/main" id="{F24BAB45-D431-4870-9122-EE6A22DD37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3789;p60">
              <a:extLst>
                <a:ext uri="{FF2B5EF4-FFF2-40B4-BE49-F238E27FC236}">
                  <a16:creationId xmlns:a16="http://schemas.microsoft.com/office/drawing/2014/main" id="{CA6F01AE-5904-4535-AB57-73A4FFC30F8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95146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grpSp>
        <p:nvGrpSpPr>
          <p:cNvPr id="3142" name="Google Shape;3142;p57"/>
          <p:cNvGrpSpPr/>
          <p:nvPr/>
        </p:nvGrpSpPr>
        <p:grpSpPr>
          <a:xfrm>
            <a:off x="1598297" y="172746"/>
            <a:ext cx="72625" cy="69125"/>
            <a:chOff x="2363375" y="2639225"/>
            <a:chExt cx="72625" cy="69125"/>
          </a:xfrm>
        </p:grpSpPr>
        <p:sp>
          <p:nvSpPr>
            <p:cNvPr id="3143" name="Google Shape;3143;p57"/>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4" name="Google Shape;3144;p57"/>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48" name="Google Shape;3148;p57"/>
          <p:cNvGrpSpPr/>
          <p:nvPr/>
        </p:nvGrpSpPr>
        <p:grpSpPr>
          <a:xfrm>
            <a:off x="876358" y="704842"/>
            <a:ext cx="75150" cy="71675"/>
            <a:chOff x="3386825" y="3172850"/>
            <a:chExt cx="75150" cy="71675"/>
          </a:xfrm>
        </p:grpSpPr>
        <p:sp>
          <p:nvSpPr>
            <p:cNvPr id="3149" name="Google Shape;3149;p57"/>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0" name="Google Shape;3150;p57"/>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25" name="Google Shape;3225;p57"/>
          <p:cNvGrpSpPr/>
          <p:nvPr/>
        </p:nvGrpSpPr>
        <p:grpSpPr>
          <a:xfrm>
            <a:off x="7816046" y="1714561"/>
            <a:ext cx="947333" cy="627750"/>
            <a:chOff x="7860000" y="2488300"/>
            <a:chExt cx="947333" cy="627750"/>
          </a:xfrm>
        </p:grpSpPr>
        <p:sp>
          <p:nvSpPr>
            <p:cNvPr id="3226" name="Google Shape;3226;p57"/>
            <p:cNvSpPr/>
            <p:nvPr/>
          </p:nvSpPr>
          <p:spPr>
            <a:xfrm>
              <a:off x="8324023" y="2505732"/>
              <a:ext cx="439999" cy="409092"/>
            </a:xfrm>
            <a:custGeom>
              <a:avLst/>
              <a:gdLst/>
              <a:ahLst/>
              <a:cxnLst/>
              <a:rect l="l" t="t" r="r" b="b"/>
              <a:pathLst>
                <a:path w="10677" h="9927" extrusionOk="0">
                  <a:moveTo>
                    <a:pt x="5376" y="1"/>
                  </a:moveTo>
                  <a:cubicBezTo>
                    <a:pt x="5119" y="1"/>
                    <a:pt x="4859" y="21"/>
                    <a:pt x="4598" y="63"/>
                  </a:cubicBezTo>
                  <a:cubicBezTo>
                    <a:pt x="1881" y="462"/>
                    <a:pt x="1" y="2994"/>
                    <a:pt x="438" y="5704"/>
                  </a:cubicBezTo>
                  <a:cubicBezTo>
                    <a:pt x="801" y="8172"/>
                    <a:pt x="2918" y="9926"/>
                    <a:pt x="5340" y="9926"/>
                  </a:cubicBezTo>
                  <a:cubicBezTo>
                    <a:pt x="5584" y="9926"/>
                    <a:pt x="5831" y="9908"/>
                    <a:pt x="6079" y="9872"/>
                  </a:cubicBezTo>
                  <a:cubicBezTo>
                    <a:pt x="8796" y="9442"/>
                    <a:pt x="10676" y="6911"/>
                    <a:pt x="10247" y="4194"/>
                  </a:cubicBezTo>
                  <a:cubicBezTo>
                    <a:pt x="9879" y="1747"/>
                    <a:pt x="7761"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7" name="Google Shape;3227;p57"/>
            <p:cNvSpPr/>
            <p:nvPr/>
          </p:nvSpPr>
          <p:spPr>
            <a:xfrm>
              <a:off x="8329216" y="2500498"/>
              <a:ext cx="438474" cy="418488"/>
            </a:xfrm>
            <a:custGeom>
              <a:avLst/>
              <a:gdLst/>
              <a:ahLst/>
              <a:cxnLst/>
              <a:rect l="l" t="t" r="r" b="b"/>
              <a:pathLst>
                <a:path w="10640" h="10155" extrusionOk="0">
                  <a:moveTo>
                    <a:pt x="5203" y="223"/>
                  </a:moveTo>
                  <a:cubicBezTo>
                    <a:pt x="7564" y="223"/>
                    <a:pt x="9635" y="1946"/>
                    <a:pt x="10025" y="4350"/>
                  </a:cubicBezTo>
                  <a:cubicBezTo>
                    <a:pt x="10425" y="7008"/>
                    <a:pt x="8603" y="9473"/>
                    <a:pt x="5953" y="9873"/>
                  </a:cubicBezTo>
                  <a:cubicBezTo>
                    <a:pt x="5707" y="9910"/>
                    <a:pt x="5462" y="9928"/>
                    <a:pt x="5220" y="9928"/>
                  </a:cubicBezTo>
                  <a:cubicBezTo>
                    <a:pt x="2861" y="9928"/>
                    <a:pt x="790" y="8212"/>
                    <a:pt x="401" y="5801"/>
                  </a:cubicBezTo>
                  <a:cubicBezTo>
                    <a:pt x="1" y="3180"/>
                    <a:pt x="1822" y="686"/>
                    <a:pt x="4472" y="278"/>
                  </a:cubicBezTo>
                  <a:cubicBezTo>
                    <a:pt x="4718" y="241"/>
                    <a:pt x="4962" y="223"/>
                    <a:pt x="5203" y="223"/>
                  </a:cubicBezTo>
                  <a:close/>
                  <a:moveTo>
                    <a:pt x="5226" y="1"/>
                  </a:moveTo>
                  <a:cubicBezTo>
                    <a:pt x="4965" y="1"/>
                    <a:pt x="4703" y="22"/>
                    <a:pt x="4443" y="64"/>
                  </a:cubicBezTo>
                  <a:cubicBezTo>
                    <a:pt x="3118" y="278"/>
                    <a:pt x="1911" y="989"/>
                    <a:pt x="1111" y="2070"/>
                  </a:cubicBezTo>
                  <a:cubicBezTo>
                    <a:pt x="312" y="3180"/>
                    <a:pt x="1" y="4506"/>
                    <a:pt x="186" y="5868"/>
                  </a:cubicBezTo>
                  <a:cubicBezTo>
                    <a:pt x="586" y="8363"/>
                    <a:pt x="2747" y="10154"/>
                    <a:pt x="5213" y="10154"/>
                  </a:cubicBezTo>
                  <a:cubicBezTo>
                    <a:pt x="5457" y="10154"/>
                    <a:pt x="5709" y="10154"/>
                    <a:pt x="5983" y="10088"/>
                  </a:cubicBezTo>
                  <a:cubicBezTo>
                    <a:pt x="8759" y="9658"/>
                    <a:pt x="10639" y="7067"/>
                    <a:pt x="10239" y="4321"/>
                  </a:cubicBezTo>
                  <a:cubicBezTo>
                    <a:pt x="10025" y="2966"/>
                    <a:pt x="9314" y="1796"/>
                    <a:pt x="8204" y="989"/>
                  </a:cubicBezTo>
                  <a:cubicBezTo>
                    <a:pt x="7335" y="347"/>
                    <a:pt x="6290" y="1"/>
                    <a:pt x="5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8" name="Google Shape;3228;p57"/>
            <p:cNvSpPr/>
            <p:nvPr/>
          </p:nvSpPr>
          <p:spPr>
            <a:xfrm>
              <a:off x="8303913" y="2492957"/>
              <a:ext cx="438433" cy="409050"/>
            </a:xfrm>
            <a:custGeom>
              <a:avLst/>
              <a:gdLst/>
              <a:ahLst/>
              <a:cxnLst/>
              <a:rect l="l" t="t" r="r" b="b"/>
              <a:pathLst>
                <a:path w="10639" h="9926" extrusionOk="0">
                  <a:moveTo>
                    <a:pt x="5336" y="1"/>
                  </a:moveTo>
                  <a:cubicBezTo>
                    <a:pt x="5080" y="1"/>
                    <a:pt x="4821" y="20"/>
                    <a:pt x="4561" y="62"/>
                  </a:cubicBezTo>
                  <a:cubicBezTo>
                    <a:pt x="1851" y="461"/>
                    <a:pt x="0" y="2993"/>
                    <a:pt x="430" y="5710"/>
                  </a:cubicBezTo>
                  <a:cubicBezTo>
                    <a:pt x="793" y="8172"/>
                    <a:pt x="2916" y="9925"/>
                    <a:pt x="5334" y="9925"/>
                  </a:cubicBezTo>
                  <a:cubicBezTo>
                    <a:pt x="5577" y="9925"/>
                    <a:pt x="5823" y="9907"/>
                    <a:pt x="6071" y="9871"/>
                  </a:cubicBezTo>
                  <a:cubicBezTo>
                    <a:pt x="8788" y="9441"/>
                    <a:pt x="10639" y="6910"/>
                    <a:pt x="10239" y="4200"/>
                  </a:cubicBezTo>
                  <a:cubicBezTo>
                    <a:pt x="9851" y="1771"/>
                    <a:pt x="7744" y="1"/>
                    <a:pt x="5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9" name="Google Shape;3229;p57"/>
            <p:cNvSpPr/>
            <p:nvPr/>
          </p:nvSpPr>
          <p:spPr>
            <a:xfrm>
              <a:off x="8298720" y="2488300"/>
              <a:ext cx="439958" cy="417869"/>
            </a:xfrm>
            <a:custGeom>
              <a:avLst/>
              <a:gdLst/>
              <a:ahLst/>
              <a:cxnLst/>
              <a:rect l="l" t="t" r="r" b="b"/>
              <a:pathLst>
                <a:path w="10676" h="10140" extrusionOk="0">
                  <a:moveTo>
                    <a:pt x="5439" y="218"/>
                  </a:moveTo>
                  <a:cubicBezTo>
                    <a:pt x="6466" y="218"/>
                    <a:pt x="7478" y="537"/>
                    <a:pt x="8329" y="1167"/>
                  </a:cubicBezTo>
                  <a:cubicBezTo>
                    <a:pt x="9380" y="1937"/>
                    <a:pt x="10054" y="3047"/>
                    <a:pt x="10239" y="4343"/>
                  </a:cubicBezTo>
                  <a:cubicBezTo>
                    <a:pt x="10454" y="5638"/>
                    <a:pt x="10121" y="6904"/>
                    <a:pt x="9380" y="7948"/>
                  </a:cubicBezTo>
                  <a:cubicBezTo>
                    <a:pt x="8603" y="8999"/>
                    <a:pt x="7463" y="9680"/>
                    <a:pt x="6197" y="9865"/>
                  </a:cubicBezTo>
                  <a:cubicBezTo>
                    <a:pt x="5936" y="9908"/>
                    <a:pt x="5677" y="9928"/>
                    <a:pt x="5421" y="9928"/>
                  </a:cubicBezTo>
                  <a:cubicBezTo>
                    <a:pt x="3076" y="9928"/>
                    <a:pt x="1012" y="8213"/>
                    <a:pt x="645" y="5823"/>
                  </a:cubicBezTo>
                  <a:cubicBezTo>
                    <a:pt x="245" y="3166"/>
                    <a:pt x="2066" y="671"/>
                    <a:pt x="4716" y="271"/>
                  </a:cubicBezTo>
                  <a:cubicBezTo>
                    <a:pt x="4957" y="236"/>
                    <a:pt x="5198" y="218"/>
                    <a:pt x="5439" y="218"/>
                  </a:cubicBezTo>
                  <a:close/>
                  <a:moveTo>
                    <a:pt x="5450" y="1"/>
                  </a:moveTo>
                  <a:cubicBezTo>
                    <a:pt x="5195" y="1"/>
                    <a:pt x="4940" y="19"/>
                    <a:pt x="4687" y="56"/>
                  </a:cubicBezTo>
                  <a:cubicBezTo>
                    <a:pt x="1911" y="486"/>
                    <a:pt x="0" y="3077"/>
                    <a:pt x="430" y="5853"/>
                  </a:cubicBezTo>
                  <a:cubicBezTo>
                    <a:pt x="830" y="8348"/>
                    <a:pt x="2991" y="10139"/>
                    <a:pt x="5457" y="10139"/>
                  </a:cubicBezTo>
                  <a:cubicBezTo>
                    <a:pt x="5708" y="10139"/>
                    <a:pt x="5953" y="10139"/>
                    <a:pt x="6234" y="10080"/>
                  </a:cubicBezTo>
                  <a:cubicBezTo>
                    <a:pt x="7559" y="9895"/>
                    <a:pt x="8729" y="9184"/>
                    <a:pt x="9528" y="8074"/>
                  </a:cubicBezTo>
                  <a:cubicBezTo>
                    <a:pt x="10335" y="6993"/>
                    <a:pt x="10676" y="5638"/>
                    <a:pt x="10454" y="4313"/>
                  </a:cubicBezTo>
                  <a:cubicBezTo>
                    <a:pt x="10269" y="2951"/>
                    <a:pt x="9528" y="1781"/>
                    <a:pt x="8455" y="982"/>
                  </a:cubicBezTo>
                  <a:cubicBezTo>
                    <a:pt x="7581" y="329"/>
                    <a:pt x="6523"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0" name="Google Shape;3230;p57"/>
            <p:cNvSpPr/>
            <p:nvPr/>
          </p:nvSpPr>
          <p:spPr>
            <a:xfrm>
              <a:off x="8261796" y="3025100"/>
              <a:ext cx="94000" cy="86294"/>
            </a:xfrm>
            <a:custGeom>
              <a:avLst/>
              <a:gdLst/>
              <a:ahLst/>
              <a:cxnLst/>
              <a:rect l="l" t="t" r="r" b="b"/>
              <a:pathLst>
                <a:path w="2281" h="2094" extrusionOk="0">
                  <a:moveTo>
                    <a:pt x="1162" y="0"/>
                  </a:moveTo>
                  <a:cubicBezTo>
                    <a:pt x="1103" y="0"/>
                    <a:pt x="1044" y="5"/>
                    <a:pt x="985" y="15"/>
                  </a:cubicBezTo>
                  <a:cubicBezTo>
                    <a:pt x="400" y="75"/>
                    <a:pt x="1" y="630"/>
                    <a:pt x="97" y="1185"/>
                  </a:cubicBezTo>
                  <a:cubicBezTo>
                    <a:pt x="177" y="1715"/>
                    <a:pt x="641" y="2093"/>
                    <a:pt x="1141" y="2093"/>
                  </a:cubicBezTo>
                  <a:cubicBezTo>
                    <a:pt x="1192" y="2093"/>
                    <a:pt x="1244" y="2089"/>
                    <a:pt x="1296" y="2081"/>
                  </a:cubicBezTo>
                  <a:cubicBezTo>
                    <a:pt x="1881" y="1985"/>
                    <a:pt x="2281" y="1466"/>
                    <a:pt x="2192" y="874"/>
                  </a:cubicBezTo>
                  <a:cubicBezTo>
                    <a:pt x="2106" y="351"/>
                    <a:pt x="1653" y="0"/>
                    <a:pt x="1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1" name="Google Shape;3231;p57"/>
            <p:cNvSpPr/>
            <p:nvPr/>
          </p:nvSpPr>
          <p:spPr>
            <a:xfrm>
              <a:off x="8258129" y="3019784"/>
              <a:ext cx="100429" cy="96267"/>
            </a:xfrm>
            <a:custGeom>
              <a:avLst/>
              <a:gdLst/>
              <a:ahLst/>
              <a:cxnLst/>
              <a:rect l="l" t="t" r="r" b="b"/>
              <a:pathLst>
                <a:path w="2437" h="2336" extrusionOk="0">
                  <a:moveTo>
                    <a:pt x="1230" y="233"/>
                  </a:moveTo>
                  <a:cubicBezTo>
                    <a:pt x="1444" y="233"/>
                    <a:pt x="1630" y="300"/>
                    <a:pt x="1785" y="418"/>
                  </a:cubicBezTo>
                  <a:cubicBezTo>
                    <a:pt x="2000" y="544"/>
                    <a:pt x="2126" y="788"/>
                    <a:pt x="2155" y="1040"/>
                  </a:cubicBezTo>
                  <a:cubicBezTo>
                    <a:pt x="2185" y="1284"/>
                    <a:pt x="2155" y="1529"/>
                    <a:pt x="2000" y="1714"/>
                  </a:cubicBezTo>
                  <a:cubicBezTo>
                    <a:pt x="1852" y="1928"/>
                    <a:pt x="1630" y="2054"/>
                    <a:pt x="1385" y="2084"/>
                  </a:cubicBezTo>
                  <a:cubicBezTo>
                    <a:pt x="1321" y="2101"/>
                    <a:pt x="1257" y="2110"/>
                    <a:pt x="1193" y="2110"/>
                  </a:cubicBezTo>
                  <a:cubicBezTo>
                    <a:pt x="1012" y="2110"/>
                    <a:pt x="833" y="2043"/>
                    <a:pt x="675" y="1928"/>
                  </a:cubicBezTo>
                  <a:cubicBezTo>
                    <a:pt x="460" y="1780"/>
                    <a:pt x="334" y="1558"/>
                    <a:pt x="304" y="1314"/>
                  </a:cubicBezTo>
                  <a:cubicBezTo>
                    <a:pt x="216" y="788"/>
                    <a:pt x="586" y="329"/>
                    <a:pt x="1074" y="233"/>
                  </a:cubicBezTo>
                  <a:close/>
                  <a:moveTo>
                    <a:pt x="1238" y="0"/>
                  </a:moveTo>
                  <a:cubicBezTo>
                    <a:pt x="1174" y="0"/>
                    <a:pt x="1109" y="6"/>
                    <a:pt x="1045" y="18"/>
                  </a:cubicBezTo>
                  <a:cubicBezTo>
                    <a:pt x="430" y="115"/>
                    <a:pt x="1" y="700"/>
                    <a:pt x="90" y="1344"/>
                  </a:cubicBezTo>
                  <a:cubicBezTo>
                    <a:pt x="119" y="1655"/>
                    <a:pt x="304" y="1928"/>
                    <a:pt x="556" y="2114"/>
                  </a:cubicBezTo>
                  <a:cubicBezTo>
                    <a:pt x="741" y="2239"/>
                    <a:pt x="985" y="2336"/>
                    <a:pt x="1230" y="2336"/>
                  </a:cubicBezTo>
                  <a:cubicBezTo>
                    <a:pt x="1296" y="2336"/>
                    <a:pt x="1356" y="2336"/>
                    <a:pt x="1415" y="2299"/>
                  </a:cubicBezTo>
                  <a:cubicBezTo>
                    <a:pt x="1726" y="2269"/>
                    <a:pt x="1970" y="2114"/>
                    <a:pt x="2155" y="1869"/>
                  </a:cubicBezTo>
                  <a:cubicBezTo>
                    <a:pt x="2340" y="1595"/>
                    <a:pt x="2437" y="1284"/>
                    <a:pt x="2370" y="1003"/>
                  </a:cubicBezTo>
                  <a:cubicBezTo>
                    <a:pt x="2340" y="700"/>
                    <a:pt x="2155" y="418"/>
                    <a:pt x="1911" y="233"/>
                  </a:cubicBezTo>
                  <a:cubicBezTo>
                    <a:pt x="1717" y="86"/>
                    <a:pt x="1482"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2" name="Google Shape;3232;p57"/>
            <p:cNvSpPr/>
            <p:nvPr/>
          </p:nvSpPr>
          <p:spPr>
            <a:xfrm>
              <a:off x="8772840" y="2991637"/>
              <a:ext cx="29300" cy="26004"/>
            </a:xfrm>
            <a:custGeom>
              <a:avLst/>
              <a:gdLst/>
              <a:ahLst/>
              <a:cxnLst/>
              <a:rect l="l" t="t" r="r" b="b"/>
              <a:pathLst>
                <a:path w="711" h="631" extrusionOk="0">
                  <a:moveTo>
                    <a:pt x="345" y="0"/>
                  </a:moveTo>
                  <a:cubicBezTo>
                    <a:pt x="248" y="0"/>
                    <a:pt x="150" y="41"/>
                    <a:pt x="96" y="117"/>
                  </a:cubicBezTo>
                  <a:cubicBezTo>
                    <a:pt x="0" y="272"/>
                    <a:pt x="30" y="457"/>
                    <a:pt x="156" y="576"/>
                  </a:cubicBezTo>
                  <a:cubicBezTo>
                    <a:pt x="215" y="612"/>
                    <a:pt x="279" y="631"/>
                    <a:pt x="340" y="631"/>
                  </a:cubicBezTo>
                  <a:cubicBezTo>
                    <a:pt x="439" y="631"/>
                    <a:pt x="530" y="583"/>
                    <a:pt x="585" y="487"/>
                  </a:cubicBezTo>
                  <a:cubicBezTo>
                    <a:pt x="711" y="361"/>
                    <a:pt x="681" y="146"/>
                    <a:pt x="526" y="57"/>
                  </a:cubicBezTo>
                  <a:cubicBezTo>
                    <a:pt x="475" y="19"/>
                    <a:pt x="410"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3" name="Google Shape;3233;p57"/>
            <p:cNvSpPr/>
            <p:nvPr/>
          </p:nvSpPr>
          <p:spPr>
            <a:xfrm>
              <a:off x="8769172" y="2986981"/>
              <a:ext cx="38160" cy="34822"/>
            </a:xfrm>
            <a:custGeom>
              <a:avLst/>
              <a:gdLst/>
              <a:ahLst/>
              <a:cxnLst/>
              <a:rect l="l" t="t" r="r" b="b"/>
              <a:pathLst>
                <a:path w="926" h="845" extrusionOk="0">
                  <a:moveTo>
                    <a:pt x="430" y="230"/>
                  </a:moveTo>
                  <a:cubicBezTo>
                    <a:pt x="489" y="230"/>
                    <a:pt x="519" y="230"/>
                    <a:pt x="556" y="259"/>
                  </a:cubicBezTo>
                  <a:cubicBezTo>
                    <a:pt x="644" y="318"/>
                    <a:pt x="674" y="444"/>
                    <a:pt x="615" y="541"/>
                  </a:cubicBezTo>
                  <a:cubicBezTo>
                    <a:pt x="553" y="598"/>
                    <a:pt x="481" y="631"/>
                    <a:pt x="412" y="631"/>
                  </a:cubicBezTo>
                  <a:cubicBezTo>
                    <a:pt x="375" y="631"/>
                    <a:pt x="338" y="621"/>
                    <a:pt x="304" y="600"/>
                  </a:cubicBezTo>
                  <a:cubicBezTo>
                    <a:pt x="274" y="570"/>
                    <a:pt x="245" y="504"/>
                    <a:pt x="245" y="444"/>
                  </a:cubicBezTo>
                  <a:cubicBezTo>
                    <a:pt x="215" y="415"/>
                    <a:pt x="245" y="355"/>
                    <a:pt x="274" y="289"/>
                  </a:cubicBezTo>
                  <a:cubicBezTo>
                    <a:pt x="304" y="259"/>
                    <a:pt x="370" y="230"/>
                    <a:pt x="430" y="230"/>
                  </a:cubicBezTo>
                  <a:close/>
                  <a:moveTo>
                    <a:pt x="437" y="0"/>
                  </a:moveTo>
                  <a:cubicBezTo>
                    <a:pt x="310" y="0"/>
                    <a:pt x="183" y="58"/>
                    <a:pt x="89" y="170"/>
                  </a:cubicBezTo>
                  <a:cubicBezTo>
                    <a:pt x="30" y="259"/>
                    <a:pt x="0" y="385"/>
                    <a:pt x="30" y="474"/>
                  </a:cubicBezTo>
                  <a:cubicBezTo>
                    <a:pt x="30" y="600"/>
                    <a:pt x="89" y="689"/>
                    <a:pt x="185" y="785"/>
                  </a:cubicBezTo>
                  <a:cubicBezTo>
                    <a:pt x="245" y="814"/>
                    <a:pt x="333" y="844"/>
                    <a:pt x="430" y="844"/>
                  </a:cubicBezTo>
                  <a:lnTo>
                    <a:pt x="489" y="844"/>
                  </a:lnTo>
                  <a:cubicBezTo>
                    <a:pt x="615" y="814"/>
                    <a:pt x="704" y="785"/>
                    <a:pt x="770" y="689"/>
                  </a:cubicBezTo>
                  <a:cubicBezTo>
                    <a:pt x="926" y="474"/>
                    <a:pt x="889" y="230"/>
                    <a:pt x="674" y="74"/>
                  </a:cubicBezTo>
                  <a:cubicBezTo>
                    <a:pt x="601" y="25"/>
                    <a:pt x="51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4" name="Google Shape;3234;p57"/>
            <p:cNvSpPr/>
            <p:nvPr/>
          </p:nvSpPr>
          <p:spPr>
            <a:xfrm>
              <a:off x="7861525" y="2774997"/>
              <a:ext cx="64741" cy="57447"/>
            </a:xfrm>
            <a:custGeom>
              <a:avLst/>
              <a:gdLst/>
              <a:ahLst/>
              <a:cxnLst/>
              <a:rect l="l" t="t" r="r" b="b"/>
              <a:pathLst>
                <a:path w="1571" h="1394" extrusionOk="0">
                  <a:moveTo>
                    <a:pt x="792" y="1"/>
                  </a:moveTo>
                  <a:cubicBezTo>
                    <a:pt x="581" y="1"/>
                    <a:pt x="374" y="98"/>
                    <a:pt x="245" y="280"/>
                  </a:cubicBezTo>
                  <a:cubicBezTo>
                    <a:pt x="1" y="591"/>
                    <a:pt x="60" y="1021"/>
                    <a:pt x="371" y="1243"/>
                  </a:cubicBezTo>
                  <a:cubicBezTo>
                    <a:pt x="497" y="1345"/>
                    <a:pt x="647" y="1394"/>
                    <a:pt x="797" y="1394"/>
                  </a:cubicBezTo>
                  <a:cubicBezTo>
                    <a:pt x="1005" y="1394"/>
                    <a:pt x="1213" y="1298"/>
                    <a:pt x="1355" y="1117"/>
                  </a:cubicBezTo>
                  <a:cubicBezTo>
                    <a:pt x="1570" y="806"/>
                    <a:pt x="1511" y="377"/>
                    <a:pt x="1200" y="132"/>
                  </a:cubicBezTo>
                  <a:cubicBezTo>
                    <a:pt x="1076" y="44"/>
                    <a:pt x="933" y="1"/>
                    <a:pt x="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5" name="Google Shape;3235;p57"/>
            <p:cNvSpPr/>
            <p:nvPr/>
          </p:nvSpPr>
          <p:spPr>
            <a:xfrm>
              <a:off x="7860000" y="2771000"/>
              <a:ext cx="67461" cy="65277"/>
            </a:xfrm>
            <a:custGeom>
              <a:avLst/>
              <a:gdLst/>
              <a:ahLst/>
              <a:cxnLst/>
              <a:rect l="l" t="t" r="r" b="b"/>
              <a:pathLst>
                <a:path w="1637" h="1584" extrusionOk="0">
                  <a:moveTo>
                    <a:pt x="837" y="229"/>
                  </a:moveTo>
                  <a:cubicBezTo>
                    <a:pt x="926" y="229"/>
                    <a:pt x="1052" y="259"/>
                    <a:pt x="1178" y="318"/>
                  </a:cubicBezTo>
                  <a:cubicBezTo>
                    <a:pt x="1296" y="414"/>
                    <a:pt x="1363" y="562"/>
                    <a:pt x="1392" y="718"/>
                  </a:cubicBezTo>
                  <a:cubicBezTo>
                    <a:pt x="1422" y="873"/>
                    <a:pt x="1392" y="999"/>
                    <a:pt x="1296" y="1155"/>
                  </a:cubicBezTo>
                  <a:cubicBezTo>
                    <a:pt x="1207" y="1273"/>
                    <a:pt x="1052" y="1340"/>
                    <a:pt x="896" y="1369"/>
                  </a:cubicBezTo>
                  <a:cubicBezTo>
                    <a:pt x="868" y="1375"/>
                    <a:pt x="840" y="1377"/>
                    <a:pt x="812" y="1377"/>
                  </a:cubicBezTo>
                  <a:cubicBezTo>
                    <a:pt x="688" y="1377"/>
                    <a:pt x="570" y="1328"/>
                    <a:pt x="467" y="1273"/>
                  </a:cubicBezTo>
                  <a:cubicBezTo>
                    <a:pt x="341" y="1184"/>
                    <a:pt x="282" y="1029"/>
                    <a:pt x="252" y="873"/>
                  </a:cubicBezTo>
                  <a:cubicBezTo>
                    <a:pt x="223" y="718"/>
                    <a:pt x="252" y="562"/>
                    <a:pt x="341" y="444"/>
                  </a:cubicBezTo>
                  <a:cubicBezTo>
                    <a:pt x="467" y="288"/>
                    <a:pt x="652" y="229"/>
                    <a:pt x="837" y="229"/>
                  </a:cubicBezTo>
                  <a:close/>
                  <a:moveTo>
                    <a:pt x="815" y="1"/>
                  </a:moveTo>
                  <a:cubicBezTo>
                    <a:pt x="571" y="1"/>
                    <a:pt x="336" y="115"/>
                    <a:pt x="186" y="318"/>
                  </a:cubicBezTo>
                  <a:cubicBezTo>
                    <a:pt x="67" y="503"/>
                    <a:pt x="1" y="688"/>
                    <a:pt x="38" y="903"/>
                  </a:cubicBezTo>
                  <a:cubicBezTo>
                    <a:pt x="67" y="1118"/>
                    <a:pt x="186" y="1303"/>
                    <a:pt x="341" y="1429"/>
                  </a:cubicBezTo>
                  <a:cubicBezTo>
                    <a:pt x="497" y="1554"/>
                    <a:pt x="652" y="1584"/>
                    <a:pt x="808" y="1584"/>
                  </a:cubicBezTo>
                  <a:lnTo>
                    <a:pt x="926" y="1584"/>
                  </a:lnTo>
                  <a:cubicBezTo>
                    <a:pt x="1148" y="1554"/>
                    <a:pt x="1333" y="1429"/>
                    <a:pt x="1452" y="1273"/>
                  </a:cubicBezTo>
                  <a:cubicBezTo>
                    <a:pt x="1578" y="1088"/>
                    <a:pt x="1637" y="873"/>
                    <a:pt x="1607" y="659"/>
                  </a:cubicBezTo>
                  <a:cubicBezTo>
                    <a:pt x="1578" y="474"/>
                    <a:pt x="1452" y="288"/>
                    <a:pt x="1296" y="163"/>
                  </a:cubicBezTo>
                  <a:cubicBezTo>
                    <a:pt x="1147" y="52"/>
                    <a:pt x="979" y="1"/>
                    <a:pt x="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6" name="Google Shape;3236;p57"/>
            <p:cNvSpPr/>
            <p:nvPr/>
          </p:nvSpPr>
          <p:spPr>
            <a:xfrm>
              <a:off x="8062258" y="2633977"/>
              <a:ext cx="226449" cy="29342"/>
            </a:xfrm>
            <a:custGeom>
              <a:avLst/>
              <a:gdLst/>
              <a:ahLst/>
              <a:cxnLst/>
              <a:rect l="l" t="t" r="r" b="b"/>
              <a:pathLst>
                <a:path w="5495" h="712" extrusionOk="0">
                  <a:moveTo>
                    <a:pt x="1" y="1"/>
                  </a:moveTo>
                  <a:lnTo>
                    <a:pt x="1" y="711"/>
                  </a:lnTo>
                  <a:lnTo>
                    <a:pt x="5494" y="711"/>
                  </a:lnTo>
                  <a:lnTo>
                    <a:pt x="54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7" name="Google Shape;3237;p57"/>
            <p:cNvSpPr/>
            <p:nvPr/>
          </p:nvSpPr>
          <p:spPr>
            <a:xfrm>
              <a:off x="8057107" y="2629114"/>
              <a:ext cx="235268" cy="38160"/>
            </a:xfrm>
            <a:custGeom>
              <a:avLst/>
              <a:gdLst/>
              <a:ahLst/>
              <a:cxnLst/>
              <a:rect l="l" t="t" r="r" b="b"/>
              <a:pathLst>
                <a:path w="5709" h="926" extrusionOk="0">
                  <a:moveTo>
                    <a:pt x="5493" y="215"/>
                  </a:moveTo>
                  <a:lnTo>
                    <a:pt x="5493" y="711"/>
                  </a:lnTo>
                  <a:lnTo>
                    <a:pt x="252" y="711"/>
                  </a:lnTo>
                  <a:lnTo>
                    <a:pt x="252" y="215"/>
                  </a:lnTo>
                  <a:close/>
                  <a:moveTo>
                    <a:pt x="126" y="0"/>
                  </a:moveTo>
                  <a:cubicBezTo>
                    <a:pt x="67" y="0"/>
                    <a:pt x="0" y="59"/>
                    <a:pt x="0" y="119"/>
                  </a:cubicBezTo>
                  <a:lnTo>
                    <a:pt x="0" y="829"/>
                  </a:lnTo>
                  <a:cubicBezTo>
                    <a:pt x="0" y="896"/>
                    <a:pt x="67" y="926"/>
                    <a:pt x="126" y="926"/>
                  </a:cubicBezTo>
                  <a:lnTo>
                    <a:pt x="5619" y="926"/>
                  </a:lnTo>
                  <a:cubicBezTo>
                    <a:pt x="5678" y="926"/>
                    <a:pt x="5708" y="896"/>
                    <a:pt x="5708" y="829"/>
                  </a:cubicBezTo>
                  <a:lnTo>
                    <a:pt x="5708" y="119"/>
                  </a:lnTo>
                  <a:cubicBezTo>
                    <a:pt x="5708" y="59"/>
                    <a:pt x="5678" y="0"/>
                    <a:pt x="5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8" name="Google Shape;3238;p57"/>
            <p:cNvSpPr/>
            <p:nvPr/>
          </p:nvSpPr>
          <p:spPr>
            <a:xfrm>
              <a:off x="8158978" y="2697729"/>
              <a:ext cx="129729" cy="18957"/>
            </a:xfrm>
            <a:custGeom>
              <a:avLst/>
              <a:gdLst/>
              <a:ahLst/>
              <a:cxnLst/>
              <a:rect l="l" t="t" r="r" b="b"/>
              <a:pathLst>
                <a:path w="3148" h="460" extrusionOk="0">
                  <a:moveTo>
                    <a:pt x="1" y="1"/>
                  </a:moveTo>
                  <a:lnTo>
                    <a:pt x="1" y="460"/>
                  </a:lnTo>
                  <a:lnTo>
                    <a:pt x="3147" y="460"/>
                  </a:lnTo>
                  <a:lnTo>
                    <a:pt x="3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9" name="Google Shape;3239;p57"/>
            <p:cNvSpPr/>
            <p:nvPr/>
          </p:nvSpPr>
          <p:spPr>
            <a:xfrm>
              <a:off x="8153785" y="2693772"/>
              <a:ext cx="138589" cy="28105"/>
            </a:xfrm>
            <a:custGeom>
              <a:avLst/>
              <a:gdLst/>
              <a:ahLst/>
              <a:cxnLst/>
              <a:rect l="l" t="t" r="r" b="b"/>
              <a:pathLst>
                <a:path w="3363" h="682" extrusionOk="0">
                  <a:moveTo>
                    <a:pt x="3147" y="215"/>
                  </a:moveTo>
                  <a:lnTo>
                    <a:pt x="3147" y="438"/>
                  </a:lnTo>
                  <a:lnTo>
                    <a:pt x="216" y="438"/>
                  </a:lnTo>
                  <a:lnTo>
                    <a:pt x="216" y="215"/>
                  </a:lnTo>
                  <a:close/>
                  <a:moveTo>
                    <a:pt x="127" y="1"/>
                  </a:moveTo>
                  <a:cubicBezTo>
                    <a:pt x="60" y="1"/>
                    <a:pt x="1" y="30"/>
                    <a:pt x="1" y="97"/>
                  </a:cubicBezTo>
                  <a:lnTo>
                    <a:pt x="1" y="556"/>
                  </a:lnTo>
                  <a:cubicBezTo>
                    <a:pt x="1" y="623"/>
                    <a:pt x="60" y="682"/>
                    <a:pt x="127" y="682"/>
                  </a:cubicBezTo>
                  <a:lnTo>
                    <a:pt x="3273" y="682"/>
                  </a:lnTo>
                  <a:cubicBezTo>
                    <a:pt x="3332" y="682"/>
                    <a:pt x="3362" y="623"/>
                    <a:pt x="3362" y="556"/>
                  </a:cubicBezTo>
                  <a:lnTo>
                    <a:pt x="3362" y="97"/>
                  </a:lnTo>
                  <a:cubicBezTo>
                    <a:pt x="3362" y="30"/>
                    <a:pt x="3332" y="1"/>
                    <a:pt x="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0" name="Google Shape;3240;p57"/>
            <p:cNvSpPr/>
            <p:nvPr/>
          </p:nvSpPr>
          <p:spPr>
            <a:xfrm>
              <a:off x="8158978" y="2752373"/>
              <a:ext cx="129729" cy="17720"/>
            </a:xfrm>
            <a:custGeom>
              <a:avLst/>
              <a:gdLst/>
              <a:ahLst/>
              <a:cxnLst/>
              <a:rect l="l" t="t" r="r" b="b"/>
              <a:pathLst>
                <a:path w="3148" h="430" extrusionOk="0">
                  <a:moveTo>
                    <a:pt x="1" y="0"/>
                  </a:moveTo>
                  <a:lnTo>
                    <a:pt x="1" y="430"/>
                  </a:lnTo>
                  <a:lnTo>
                    <a:pt x="3147" y="430"/>
                  </a:lnTo>
                  <a:lnTo>
                    <a:pt x="3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1" name="Google Shape;3241;p57"/>
            <p:cNvSpPr/>
            <p:nvPr/>
          </p:nvSpPr>
          <p:spPr>
            <a:xfrm>
              <a:off x="8153785" y="2747180"/>
              <a:ext cx="138589" cy="28105"/>
            </a:xfrm>
            <a:custGeom>
              <a:avLst/>
              <a:gdLst/>
              <a:ahLst/>
              <a:cxnLst/>
              <a:rect l="l" t="t" r="r" b="b"/>
              <a:pathLst>
                <a:path w="3363" h="682" extrusionOk="0">
                  <a:moveTo>
                    <a:pt x="3147" y="215"/>
                  </a:moveTo>
                  <a:lnTo>
                    <a:pt x="3147" y="467"/>
                  </a:lnTo>
                  <a:lnTo>
                    <a:pt x="216" y="467"/>
                  </a:lnTo>
                  <a:lnTo>
                    <a:pt x="216" y="215"/>
                  </a:lnTo>
                  <a:close/>
                  <a:moveTo>
                    <a:pt x="127" y="0"/>
                  </a:moveTo>
                  <a:cubicBezTo>
                    <a:pt x="60" y="0"/>
                    <a:pt x="1" y="67"/>
                    <a:pt x="1" y="126"/>
                  </a:cubicBezTo>
                  <a:lnTo>
                    <a:pt x="1" y="556"/>
                  </a:lnTo>
                  <a:cubicBezTo>
                    <a:pt x="1" y="622"/>
                    <a:pt x="60" y="681"/>
                    <a:pt x="127" y="681"/>
                  </a:cubicBezTo>
                  <a:lnTo>
                    <a:pt x="3273" y="681"/>
                  </a:lnTo>
                  <a:cubicBezTo>
                    <a:pt x="3332" y="681"/>
                    <a:pt x="3362" y="622"/>
                    <a:pt x="3362" y="556"/>
                  </a:cubicBezTo>
                  <a:lnTo>
                    <a:pt x="3362" y="126"/>
                  </a:lnTo>
                  <a:cubicBezTo>
                    <a:pt x="3362" y="67"/>
                    <a:pt x="3332" y="0"/>
                    <a:pt x="3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2" name="Google Shape;3242;p57"/>
            <p:cNvSpPr/>
            <p:nvPr/>
          </p:nvSpPr>
          <p:spPr>
            <a:xfrm>
              <a:off x="8425935" y="2622685"/>
              <a:ext cx="191956" cy="139784"/>
            </a:xfrm>
            <a:custGeom>
              <a:avLst/>
              <a:gdLst/>
              <a:ahLst/>
              <a:cxnLst/>
              <a:rect l="l" t="t" r="r" b="b"/>
              <a:pathLst>
                <a:path w="4658" h="3392" extrusionOk="0">
                  <a:moveTo>
                    <a:pt x="186" y="1"/>
                  </a:moveTo>
                  <a:cubicBezTo>
                    <a:pt x="89" y="1"/>
                    <a:pt x="1" y="90"/>
                    <a:pt x="1" y="186"/>
                  </a:cubicBezTo>
                  <a:lnTo>
                    <a:pt x="1" y="3206"/>
                  </a:lnTo>
                  <a:cubicBezTo>
                    <a:pt x="1" y="3303"/>
                    <a:pt x="89" y="3391"/>
                    <a:pt x="186" y="3391"/>
                  </a:cubicBezTo>
                  <a:lnTo>
                    <a:pt x="4472" y="3391"/>
                  </a:lnTo>
                  <a:cubicBezTo>
                    <a:pt x="4561" y="3391"/>
                    <a:pt x="4657" y="3303"/>
                    <a:pt x="4657" y="3206"/>
                  </a:cubicBezTo>
                  <a:lnTo>
                    <a:pt x="4657" y="186"/>
                  </a:lnTo>
                  <a:cubicBezTo>
                    <a:pt x="4657" y="90"/>
                    <a:pt x="4561" y="1"/>
                    <a:pt x="4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3" name="Google Shape;3243;p57"/>
            <p:cNvSpPr/>
            <p:nvPr/>
          </p:nvSpPr>
          <p:spPr>
            <a:xfrm>
              <a:off x="8421979" y="2618729"/>
              <a:ext cx="199580" cy="148933"/>
            </a:xfrm>
            <a:custGeom>
              <a:avLst/>
              <a:gdLst/>
              <a:ahLst/>
              <a:cxnLst/>
              <a:rect l="l" t="t" r="r" b="b"/>
              <a:pathLst>
                <a:path w="4843" h="3614" extrusionOk="0">
                  <a:moveTo>
                    <a:pt x="4413" y="223"/>
                  </a:moveTo>
                  <a:cubicBezTo>
                    <a:pt x="4539" y="223"/>
                    <a:pt x="4627" y="311"/>
                    <a:pt x="4627" y="437"/>
                  </a:cubicBezTo>
                  <a:lnTo>
                    <a:pt x="4627" y="3184"/>
                  </a:lnTo>
                  <a:cubicBezTo>
                    <a:pt x="4627" y="3273"/>
                    <a:pt x="4539" y="3369"/>
                    <a:pt x="4413" y="3369"/>
                  </a:cubicBezTo>
                  <a:lnTo>
                    <a:pt x="400" y="3369"/>
                  </a:lnTo>
                  <a:cubicBezTo>
                    <a:pt x="311" y="3369"/>
                    <a:pt x="215" y="3273"/>
                    <a:pt x="215" y="3184"/>
                  </a:cubicBezTo>
                  <a:lnTo>
                    <a:pt x="215" y="437"/>
                  </a:lnTo>
                  <a:cubicBezTo>
                    <a:pt x="215" y="311"/>
                    <a:pt x="311" y="223"/>
                    <a:pt x="400" y="223"/>
                  </a:cubicBezTo>
                  <a:close/>
                  <a:moveTo>
                    <a:pt x="400" y="1"/>
                  </a:moveTo>
                  <a:cubicBezTo>
                    <a:pt x="185" y="1"/>
                    <a:pt x="0" y="186"/>
                    <a:pt x="0" y="437"/>
                  </a:cubicBezTo>
                  <a:lnTo>
                    <a:pt x="0" y="3184"/>
                  </a:lnTo>
                  <a:cubicBezTo>
                    <a:pt x="0" y="3399"/>
                    <a:pt x="185" y="3613"/>
                    <a:pt x="400" y="3613"/>
                  </a:cubicBezTo>
                  <a:lnTo>
                    <a:pt x="4413" y="3613"/>
                  </a:lnTo>
                  <a:cubicBezTo>
                    <a:pt x="4657" y="3613"/>
                    <a:pt x="4842" y="3399"/>
                    <a:pt x="4842" y="3184"/>
                  </a:cubicBezTo>
                  <a:lnTo>
                    <a:pt x="4842" y="437"/>
                  </a:lnTo>
                  <a:cubicBezTo>
                    <a:pt x="4842" y="186"/>
                    <a:pt x="4657" y="1"/>
                    <a:pt x="4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4" name="Google Shape;3244;p57"/>
            <p:cNvSpPr/>
            <p:nvPr/>
          </p:nvSpPr>
          <p:spPr>
            <a:xfrm>
              <a:off x="8439658" y="2626353"/>
              <a:ext cx="166612" cy="81513"/>
            </a:xfrm>
            <a:custGeom>
              <a:avLst/>
              <a:gdLst/>
              <a:ahLst/>
              <a:cxnLst/>
              <a:rect l="l" t="t" r="r" b="b"/>
              <a:pathLst>
                <a:path w="4043" h="1978" extrusionOk="0">
                  <a:moveTo>
                    <a:pt x="4043" y="1"/>
                  </a:moveTo>
                  <a:lnTo>
                    <a:pt x="1" y="38"/>
                  </a:lnTo>
                  <a:lnTo>
                    <a:pt x="2007" y="1977"/>
                  </a:lnTo>
                  <a:lnTo>
                    <a:pt x="4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5" name="Google Shape;3245;p57"/>
            <p:cNvSpPr/>
            <p:nvPr/>
          </p:nvSpPr>
          <p:spPr>
            <a:xfrm>
              <a:off x="8434795" y="2622067"/>
              <a:ext cx="176667" cy="90992"/>
            </a:xfrm>
            <a:custGeom>
              <a:avLst/>
              <a:gdLst/>
              <a:ahLst/>
              <a:cxnLst/>
              <a:rect l="l" t="t" r="r" b="b"/>
              <a:pathLst>
                <a:path w="4287" h="2208" extrusionOk="0">
                  <a:moveTo>
                    <a:pt x="4158" y="1"/>
                  </a:moveTo>
                  <a:cubicBezTo>
                    <a:pt x="4131" y="1"/>
                    <a:pt x="4102" y="16"/>
                    <a:pt x="4072" y="45"/>
                  </a:cubicBezTo>
                  <a:lnTo>
                    <a:pt x="2125" y="1926"/>
                  </a:lnTo>
                  <a:lnTo>
                    <a:pt x="185" y="75"/>
                  </a:lnTo>
                  <a:cubicBezTo>
                    <a:pt x="171" y="45"/>
                    <a:pt x="147" y="31"/>
                    <a:pt x="119" y="31"/>
                  </a:cubicBezTo>
                  <a:cubicBezTo>
                    <a:pt x="91" y="31"/>
                    <a:pt x="60" y="45"/>
                    <a:pt x="30" y="75"/>
                  </a:cubicBezTo>
                  <a:cubicBezTo>
                    <a:pt x="0" y="105"/>
                    <a:pt x="0" y="171"/>
                    <a:pt x="30" y="230"/>
                  </a:cubicBezTo>
                  <a:lnTo>
                    <a:pt x="2036" y="2178"/>
                  </a:lnTo>
                  <a:cubicBezTo>
                    <a:pt x="2066" y="2178"/>
                    <a:pt x="2095" y="2207"/>
                    <a:pt x="2125" y="2207"/>
                  </a:cubicBezTo>
                  <a:cubicBezTo>
                    <a:pt x="2155" y="2207"/>
                    <a:pt x="2155" y="2178"/>
                    <a:pt x="2192" y="2178"/>
                  </a:cubicBezTo>
                  <a:lnTo>
                    <a:pt x="4228" y="201"/>
                  </a:lnTo>
                  <a:cubicBezTo>
                    <a:pt x="4257" y="142"/>
                    <a:pt x="4287" y="75"/>
                    <a:pt x="4228" y="45"/>
                  </a:cubicBezTo>
                  <a:cubicBezTo>
                    <a:pt x="4209" y="16"/>
                    <a:pt x="4185"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6" name="Google Shape;3246;p57"/>
            <p:cNvSpPr/>
            <p:nvPr/>
          </p:nvSpPr>
          <p:spPr>
            <a:xfrm>
              <a:off x="8458903" y="2691341"/>
              <a:ext cx="43353" cy="41828"/>
            </a:xfrm>
            <a:custGeom>
              <a:avLst/>
              <a:gdLst/>
              <a:ahLst/>
              <a:cxnLst/>
              <a:rect l="l" t="t" r="r" b="b"/>
              <a:pathLst>
                <a:path w="1052" h="1015" extrusionOk="0">
                  <a:moveTo>
                    <a:pt x="0" y="1015"/>
                  </a:move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7" name="Google Shape;3247;p57"/>
            <p:cNvSpPr/>
            <p:nvPr/>
          </p:nvSpPr>
          <p:spPr>
            <a:xfrm>
              <a:off x="8453711" y="2686478"/>
              <a:ext cx="53408" cy="51883"/>
            </a:xfrm>
            <a:custGeom>
              <a:avLst/>
              <a:gdLst/>
              <a:ahLst/>
              <a:cxnLst/>
              <a:rect l="l" t="t" r="r" b="b"/>
              <a:pathLst>
                <a:path w="1296" h="1259" extrusionOk="0">
                  <a:moveTo>
                    <a:pt x="1170" y="0"/>
                  </a:moveTo>
                  <a:cubicBezTo>
                    <a:pt x="1142" y="0"/>
                    <a:pt x="1111" y="7"/>
                    <a:pt x="1081" y="22"/>
                  </a:cubicBezTo>
                  <a:lnTo>
                    <a:pt x="67" y="1074"/>
                  </a:lnTo>
                  <a:cubicBezTo>
                    <a:pt x="0" y="1103"/>
                    <a:pt x="0" y="1199"/>
                    <a:pt x="67" y="1229"/>
                  </a:cubicBezTo>
                  <a:cubicBezTo>
                    <a:pt x="67" y="1259"/>
                    <a:pt x="97" y="1259"/>
                    <a:pt x="126" y="1259"/>
                  </a:cubicBezTo>
                  <a:cubicBezTo>
                    <a:pt x="156" y="1259"/>
                    <a:pt x="185" y="1259"/>
                    <a:pt x="215" y="1229"/>
                  </a:cubicBezTo>
                  <a:lnTo>
                    <a:pt x="1237" y="178"/>
                  </a:lnTo>
                  <a:cubicBezTo>
                    <a:pt x="1296" y="148"/>
                    <a:pt x="1296" y="89"/>
                    <a:pt x="1237" y="22"/>
                  </a:cubicBezTo>
                  <a:cubicBezTo>
                    <a:pt x="1222" y="7"/>
                    <a:pt x="1198"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8" name="Google Shape;3248;p57"/>
            <p:cNvSpPr/>
            <p:nvPr/>
          </p:nvSpPr>
          <p:spPr>
            <a:xfrm>
              <a:off x="8541570" y="2691341"/>
              <a:ext cx="43064" cy="41828"/>
            </a:xfrm>
            <a:custGeom>
              <a:avLst/>
              <a:gdLst/>
              <a:ahLst/>
              <a:cxnLst/>
              <a:rect l="l" t="t" r="r" b="b"/>
              <a:pathLst>
                <a:path w="1045" h="1015" extrusionOk="0">
                  <a:moveTo>
                    <a:pt x="1044" y="1015"/>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9" name="Google Shape;3249;p57"/>
            <p:cNvSpPr/>
            <p:nvPr/>
          </p:nvSpPr>
          <p:spPr>
            <a:xfrm>
              <a:off x="8536378" y="2686478"/>
              <a:ext cx="53449" cy="51883"/>
            </a:xfrm>
            <a:custGeom>
              <a:avLst/>
              <a:gdLst/>
              <a:ahLst/>
              <a:cxnLst/>
              <a:rect l="l" t="t" r="r" b="b"/>
              <a:pathLst>
                <a:path w="1297" h="1259" extrusionOk="0">
                  <a:moveTo>
                    <a:pt x="129" y="0"/>
                  </a:moveTo>
                  <a:cubicBezTo>
                    <a:pt x="102" y="0"/>
                    <a:pt x="78" y="7"/>
                    <a:pt x="60" y="22"/>
                  </a:cubicBezTo>
                  <a:cubicBezTo>
                    <a:pt x="1" y="89"/>
                    <a:pt x="1" y="148"/>
                    <a:pt x="60" y="178"/>
                  </a:cubicBezTo>
                  <a:lnTo>
                    <a:pt x="1081" y="1229"/>
                  </a:lnTo>
                  <a:cubicBezTo>
                    <a:pt x="1111" y="1259"/>
                    <a:pt x="1141" y="1259"/>
                    <a:pt x="1170" y="1259"/>
                  </a:cubicBezTo>
                  <a:cubicBezTo>
                    <a:pt x="1207" y="1259"/>
                    <a:pt x="1237" y="1259"/>
                    <a:pt x="1237" y="1229"/>
                  </a:cubicBezTo>
                  <a:cubicBezTo>
                    <a:pt x="1296" y="1199"/>
                    <a:pt x="1296" y="1103"/>
                    <a:pt x="1237" y="1074"/>
                  </a:cubicBezTo>
                  <a:lnTo>
                    <a:pt x="215" y="22"/>
                  </a:lnTo>
                  <a:cubicBezTo>
                    <a:pt x="186" y="7"/>
                    <a:pt x="156"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50" name="Google Shape;3250;p57"/>
          <p:cNvGrpSpPr/>
          <p:nvPr/>
        </p:nvGrpSpPr>
        <p:grpSpPr>
          <a:xfrm>
            <a:off x="747527" y="237991"/>
            <a:ext cx="1050948" cy="663702"/>
            <a:chOff x="5327100" y="3139300"/>
            <a:chExt cx="560625" cy="354050"/>
          </a:xfrm>
        </p:grpSpPr>
        <p:sp>
          <p:nvSpPr>
            <p:cNvPr id="3251" name="Google Shape;3251;p57"/>
            <p:cNvSpPr/>
            <p:nvPr/>
          </p:nvSpPr>
          <p:spPr>
            <a:xfrm>
              <a:off x="5453500" y="3149450"/>
              <a:ext cx="278400" cy="259875"/>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2" name="Google Shape;3252;p57"/>
            <p:cNvSpPr/>
            <p:nvPr/>
          </p:nvSpPr>
          <p:spPr>
            <a:xfrm>
              <a:off x="5450550" y="3147025"/>
              <a:ext cx="278375" cy="265450"/>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3" name="Google Shape;3253;p57"/>
            <p:cNvSpPr/>
            <p:nvPr/>
          </p:nvSpPr>
          <p:spPr>
            <a:xfrm>
              <a:off x="5440375" y="3141800"/>
              <a:ext cx="278550" cy="259800"/>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FFD1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4" name="Google Shape;3254;p57"/>
            <p:cNvSpPr/>
            <p:nvPr/>
          </p:nvSpPr>
          <p:spPr>
            <a:xfrm>
              <a:off x="5437400" y="3139300"/>
              <a:ext cx="278400" cy="265400"/>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7" name="Google Shape;3257;p57"/>
            <p:cNvSpPr/>
            <p:nvPr/>
          </p:nvSpPr>
          <p:spPr>
            <a:xfrm>
              <a:off x="5329325" y="3204650"/>
              <a:ext cx="18525" cy="16400"/>
            </a:xfrm>
            <a:custGeom>
              <a:avLst/>
              <a:gdLst/>
              <a:ahLst/>
              <a:cxnLst/>
              <a:rect l="l" t="t" r="r" b="b"/>
              <a:pathLst>
                <a:path w="741" h="656" extrusionOk="0">
                  <a:moveTo>
                    <a:pt x="360" y="0"/>
                  </a:moveTo>
                  <a:cubicBezTo>
                    <a:pt x="265" y="0"/>
                    <a:pt x="170" y="48"/>
                    <a:pt x="96" y="139"/>
                  </a:cubicBezTo>
                  <a:cubicBezTo>
                    <a:pt x="0" y="295"/>
                    <a:pt x="37" y="480"/>
                    <a:pt x="156" y="598"/>
                  </a:cubicBezTo>
                  <a:cubicBezTo>
                    <a:pt x="218" y="637"/>
                    <a:pt x="290" y="655"/>
                    <a:pt x="360" y="655"/>
                  </a:cubicBezTo>
                  <a:cubicBezTo>
                    <a:pt x="464" y="655"/>
                    <a:pt x="564" y="614"/>
                    <a:pt x="622" y="539"/>
                  </a:cubicBezTo>
                  <a:cubicBezTo>
                    <a:pt x="740" y="384"/>
                    <a:pt x="711" y="169"/>
                    <a:pt x="555" y="73"/>
                  </a:cubicBezTo>
                  <a:cubicBezTo>
                    <a:pt x="494" y="24"/>
                    <a:pt x="42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8" name="Google Shape;3258;p57"/>
            <p:cNvSpPr/>
            <p:nvPr/>
          </p:nvSpPr>
          <p:spPr>
            <a:xfrm>
              <a:off x="5327100" y="3201825"/>
              <a:ext cx="22425" cy="21675"/>
            </a:xfrm>
            <a:custGeom>
              <a:avLst/>
              <a:gdLst/>
              <a:ahLst/>
              <a:cxnLst/>
              <a:rect l="l" t="t" r="r" b="b"/>
              <a:pathLst>
                <a:path w="897" h="867" extrusionOk="0">
                  <a:moveTo>
                    <a:pt x="459" y="223"/>
                  </a:moveTo>
                  <a:cubicBezTo>
                    <a:pt x="496" y="223"/>
                    <a:pt x="556" y="252"/>
                    <a:pt x="585" y="252"/>
                  </a:cubicBezTo>
                  <a:cubicBezTo>
                    <a:pt x="644" y="311"/>
                    <a:pt x="681" y="341"/>
                    <a:pt x="681" y="408"/>
                  </a:cubicBezTo>
                  <a:cubicBezTo>
                    <a:pt x="681" y="467"/>
                    <a:pt x="681" y="526"/>
                    <a:pt x="644" y="556"/>
                  </a:cubicBezTo>
                  <a:cubicBezTo>
                    <a:pt x="585" y="622"/>
                    <a:pt x="556" y="652"/>
                    <a:pt x="496" y="652"/>
                  </a:cubicBezTo>
                  <a:cubicBezTo>
                    <a:pt x="477" y="661"/>
                    <a:pt x="458" y="664"/>
                    <a:pt x="440" y="664"/>
                  </a:cubicBezTo>
                  <a:cubicBezTo>
                    <a:pt x="398" y="664"/>
                    <a:pt x="362" y="643"/>
                    <a:pt x="341" y="622"/>
                  </a:cubicBezTo>
                  <a:cubicBezTo>
                    <a:pt x="274" y="593"/>
                    <a:pt x="245" y="526"/>
                    <a:pt x="245" y="467"/>
                  </a:cubicBezTo>
                  <a:cubicBezTo>
                    <a:pt x="215" y="408"/>
                    <a:pt x="245" y="371"/>
                    <a:pt x="274" y="311"/>
                  </a:cubicBezTo>
                  <a:cubicBezTo>
                    <a:pt x="311" y="252"/>
                    <a:pt x="370" y="223"/>
                    <a:pt x="430" y="223"/>
                  </a:cubicBezTo>
                  <a:close/>
                  <a:moveTo>
                    <a:pt x="400" y="1"/>
                  </a:moveTo>
                  <a:cubicBezTo>
                    <a:pt x="274" y="38"/>
                    <a:pt x="185" y="97"/>
                    <a:pt x="89" y="186"/>
                  </a:cubicBezTo>
                  <a:cubicBezTo>
                    <a:pt x="30" y="282"/>
                    <a:pt x="0" y="408"/>
                    <a:pt x="30" y="497"/>
                  </a:cubicBezTo>
                  <a:cubicBezTo>
                    <a:pt x="30" y="622"/>
                    <a:pt x="89" y="711"/>
                    <a:pt x="185" y="807"/>
                  </a:cubicBezTo>
                  <a:cubicBezTo>
                    <a:pt x="274" y="867"/>
                    <a:pt x="370" y="867"/>
                    <a:pt x="459" y="867"/>
                  </a:cubicBezTo>
                  <a:lnTo>
                    <a:pt x="526" y="867"/>
                  </a:lnTo>
                  <a:cubicBezTo>
                    <a:pt x="644" y="867"/>
                    <a:pt x="741" y="807"/>
                    <a:pt x="800" y="711"/>
                  </a:cubicBezTo>
                  <a:cubicBezTo>
                    <a:pt x="896" y="622"/>
                    <a:pt x="896" y="497"/>
                    <a:pt x="896" y="371"/>
                  </a:cubicBezTo>
                  <a:cubicBezTo>
                    <a:pt x="866" y="252"/>
                    <a:pt x="800" y="156"/>
                    <a:pt x="711" y="97"/>
                  </a:cubicBezTo>
                  <a:cubicBezTo>
                    <a:pt x="615" y="1"/>
                    <a:pt x="49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9" name="Google Shape;3259;p57"/>
            <p:cNvSpPr/>
            <p:nvPr/>
          </p:nvSpPr>
          <p:spPr>
            <a:xfrm>
              <a:off x="5738900" y="3461425"/>
              <a:ext cx="33150" cy="29275"/>
            </a:xfrm>
            <a:custGeom>
              <a:avLst/>
              <a:gdLst/>
              <a:ahLst/>
              <a:cxnLst/>
              <a:rect l="l" t="t" r="r" b="b"/>
              <a:pathLst>
                <a:path w="1326" h="1171" extrusionOk="0">
                  <a:moveTo>
                    <a:pt x="679" y="0"/>
                  </a:moveTo>
                  <a:cubicBezTo>
                    <a:pt x="497" y="0"/>
                    <a:pt x="318" y="89"/>
                    <a:pt x="186" y="262"/>
                  </a:cubicBezTo>
                  <a:cubicBezTo>
                    <a:pt x="1" y="507"/>
                    <a:pt x="60" y="877"/>
                    <a:pt x="311" y="1062"/>
                  </a:cubicBezTo>
                  <a:cubicBezTo>
                    <a:pt x="420" y="1135"/>
                    <a:pt x="545" y="1170"/>
                    <a:pt x="666" y="1170"/>
                  </a:cubicBezTo>
                  <a:cubicBezTo>
                    <a:pt x="851" y="1170"/>
                    <a:pt x="1029" y="1090"/>
                    <a:pt x="1141" y="943"/>
                  </a:cubicBezTo>
                  <a:cubicBezTo>
                    <a:pt x="1326" y="692"/>
                    <a:pt x="1266" y="321"/>
                    <a:pt x="1015" y="107"/>
                  </a:cubicBezTo>
                  <a:cubicBezTo>
                    <a:pt x="909" y="35"/>
                    <a:pt x="794"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0" name="Google Shape;3260;p57"/>
            <p:cNvSpPr/>
            <p:nvPr/>
          </p:nvSpPr>
          <p:spPr>
            <a:xfrm>
              <a:off x="5737425" y="3458725"/>
              <a:ext cx="37775" cy="34625"/>
            </a:xfrm>
            <a:custGeom>
              <a:avLst/>
              <a:gdLst/>
              <a:ahLst/>
              <a:cxnLst/>
              <a:rect l="l" t="t" r="r" b="b"/>
              <a:pathLst>
                <a:path w="1511" h="1385" extrusionOk="0">
                  <a:moveTo>
                    <a:pt x="741" y="215"/>
                  </a:moveTo>
                  <a:cubicBezTo>
                    <a:pt x="829" y="215"/>
                    <a:pt x="926" y="244"/>
                    <a:pt x="1015" y="311"/>
                  </a:cubicBezTo>
                  <a:cubicBezTo>
                    <a:pt x="1229" y="459"/>
                    <a:pt x="1259" y="770"/>
                    <a:pt x="1111" y="985"/>
                  </a:cubicBezTo>
                  <a:cubicBezTo>
                    <a:pt x="1019" y="1111"/>
                    <a:pt x="873" y="1176"/>
                    <a:pt x="731" y="1176"/>
                  </a:cubicBezTo>
                  <a:cubicBezTo>
                    <a:pt x="632" y="1176"/>
                    <a:pt x="535" y="1145"/>
                    <a:pt x="459" y="1081"/>
                  </a:cubicBezTo>
                  <a:cubicBezTo>
                    <a:pt x="333" y="1014"/>
                    <a:pt x="274" y="896"/>
                    <a:pt x="245" y="770"/>
                  </a:cubicBezTo>
                  <a:cubicBezTo>
                    <a:pt x="245" y="644"/>
                    <a:pt x="274" y="526"/>
                    <a:pt x="333" y="429"/>
                  </a:cubicBezTo>
                  <a:cubicBezTo>
                    <a:pt x="430" y="311"/>
                    <a:pt x="585" y="215"/>
                    <a:pt x="741" y="215"/>
                  </a:cubicBezTo>
                  <a:close/>
                  <a:moveTo>
                    <a:pt x="710" y="1"/>
                  </a:moveTo>
                  <a:cubicBezTo>
                    <a:pt x="502" y="1"/>
                    <a:pt x="295" y="97"/>
                    <a:pt x="148" y="274"/>
                  </a:cubicBezTo>
                  <a:cubicBezTo>
                    <a:pt x="60" y="429"/>
                    <a:pt x="0" y="615"/>
                    <a:pt x="30" y="800"/>
                  </a:cubicBezTo>
                  <a:cubicBezTo>
                    <a:pt x="60" y="985"/>
                    <a:pt x="148" y="1140"/>
                    <a:pt x="304" y="1266"/>
                  </a:cubicBezTo>
                  <a:cubicBezTo>
                    <a:pt x="430" y="1355"/>
                    <a:pt x="585" y="1384"/>
                    <a:pt x="741" y="1384"/>
                  </a:cubicBezTo>
                  <a:cubicBezTo>
                    <a:pt x="955" y="1384"/>
                    <a:pt x="1140" y="1296"/>
                    <a:pt x="1296" y="1111"/>
                  </a:cubicBezTo>
                  <a:cubicBezTo>
                    <a:pt x="1511" y="800"/>
                    <a:pt x="1444" y="370"/>
                    <a:pt x="1140" y="156"/>
                  </a:cubicBezTo>
                  <a:cubicBezTo>
                    <a:pt x="1011" y="50"/>
                    <a:pt x="860"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57"/>
            <p:cNvSpPr/>
            <p:nvPr/>
          </p:nvSpPr>
          <p:spPr>
            <a:xfrm>
              <a:off x="5742050" y="3301400"/>
              <a:ext cx="143450" cy="18525"/>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2" name="Google Shape;3262;p57"/>
            <p:cNvSpPr/>
            <p:nvPr/>
          </p:nvSpPr>
          <p:spPr>
            <a:xfrm>
              <a:off x="5738900" y="3299000"/>
              <a:ext cx="148825" cy="24075"/>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3" name="Google Shape;3263;p57"/>
            <p:cNvSpPr/>
            <p:nvPr/>
          </p:nvSpPr>
          <p:spPr>
            <a:xfrm>
              <a:off x="5742050" y="3267525"/>
              <a:ext cx="82375" cy="11500"/>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4" name="Google Shape;3264;p57"/>
            <p:cNvSpPr/>
            <p:nvPr/>
          </p:nvSpPr>
          <p:spPr>
            <a:xfrm>
              <a:off x="5738900" y="3264375"/>
              <a:ext cx="87950" cy="17800"/>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5" name="Google Shape;3265;p57"/>
            <p:cNvSpPr/>
            <p:nvPr/>
          </p:nvSpPr>
          <p:spPr>
            <a:xfrm>
              <a:off x="5742050" y="3233475"/>
              <a:ext cx="82375" cy="1167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6" name="Google Shape;3266;p57"/>
            <p:cNvSpPr/>
            <p:nvPr/>
          </p:nvSpPr>
          <p:spPr>
            <a:xfrm>
              <a:off x="5738900" y="3230500"/>
              <a:ext cx="87950" cy="17625"/>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7" name="Google Shape;3267;p57"/>
            <p:cNvSpPr/>
            <p:nvPr/>
          </p:nvSpPr>
          <p:spPr>
            <a:xfrm>
              <a:off x="5610075" y="3223475"/>
              <a:ext cx="32425" cy="32425"/>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8" name="Google Shape;3268;p57"/>
            <p:cNvSpPr/>
            <p:nvPr/>
          </p:nvSpPr>
          <p:spPr>
            <a:xfrm>
              <a:off x="5606950" y="3221250"/>
              <a:ext cx="37950" cy="37800"/>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9" name="Google Shape;3269;p57"/>
            <p:cNvSpPr/>
            <p:nvPr/>
          </p:nvSpPr>
          <p:spPr>
            <a:xfrm>
              <a:off x="5597675" y="3259025"/>
              <a:ext cx="57225" cy="38500"/>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0" name="Google Shape;3270;p57"/>
            <p:cNvSpPr/>
            <p:nvPr/>
          </p:nvSpPr>
          <p:spPr>
            <a:xfrm>
              <a:off x="5594725" y="3255875"/>
              <a:ext cx="62400" cy="44075"/>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1" name="Google Shape;3271;p57"/>
            <p:cNvSpPr/>
            <p:nvPr/>
          </p:nvSpPr>
          <p:spPr>
            <a:xfrm>
              <a:off x="5513650" y="3223475"/>
              <a:ext cx="31675" cy="32425"/>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2" name="Google Shape;3272;p57"/>
            <p:cNvSpPr/>
            <p:nvPr/>
          </p:nvSpPr>
          <p:spPr>
            <a:xfrm>
              <a:off x="5510700" y="3221250"/>
              <a:ext cx="37775" cy="37800"/>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3" name="Google Shape;3273;p57"/>
            <p:cNvSpPr/>
            <p:nvPr/>
          </p:nvSpPr>
          <p:spPr>
            <a:xfrm>
              <a:off x="5501450" y="3259025"/>
              <a:ext cx="56275" cy="38500"/>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4" name="Google Shape;3274;p57"/>
            <p:cNvSpPr/>
            <p:nvPr/>
          </p:nvSpPr>
          <p:spPr>
            <a:xfrm>
              <a:off x="5498300" y="3255875"/>
              <a:ext cx="62400" cy="44075"/>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5" name="Google Shape;3275;p57"/>
            <p:cNvSpPr/>
            <p:nvPr/>
          </p:nvSpPr>
          <p:spPr>
            <a:xfrm>
              <a:off x="5557700" y="3222750"/>
              <a:ext cx="42425" cy="41650"/>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6" name="Google Shape;3276;p57"/>
            <p:cNvSpPr/>
            <p:nvPr/>
          </p:nvSpPr>
          <p:spPr>
            <a:xfrm>
              <a:off x="5555300" y="3219600"/>
              <a:ext cx="47025" cy="47950"/>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7" name="Google Shape;3277;p57"/>
            <p:cNvSpPr/>
            <p:nvPr/>
          </p:nvSpPr>
          <p:spPr>
            <a:xfrm>
              <a:off x="5542150" y="3269000"/>
              <a:ext cx="74075" cy="50200"/>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8" name="Google Shape;3278;p57"/>
            <p:cNvSpPr/>
            <p:nvPr/>
          </p:nvSpPr>
          <p:spPr>
            <a:xfrm>
              <a:off x="5539200" y="3265850"/>
              <a:ext cx="79425" cy="55550"/>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8" name="Google Shape;2419;p52">
            <a:extLst>
              <a:ext uri="{FF2B5EF4-FFF2-40B4-BE49-F238E27FC236}">
                <a16:creationId xmlns:a16="http://schemas.microsoft.com/office/drawing/2014/main" id="{74769A81-7BB3-4639-9FF5-37EB1622C284}"/>
              </a:ext>
            </a:extLst>
          </p:cNvPr>
          <p:cNvSpPr txBox="1">
            <a:spLocks noGrp="1"/>
          </p:cNvSpPr>
          <p:nvPr>
            <p:ph type="title"/>
          </p:nvPr>
        </p:nvSpPr>
        <p:spPr>
          <a:xfrm>
            <a:off x="655626" y="1267100"/>
            <a:ext cx="6159101" cy="2072699"/>
          </a:xfrm>
          <a:prstGeom prst="rect">
            <a:avLst/>
          </a:prstGeom>
        </p:spPr>
        <p:txBody>
          <a:bodyPr spcFirstLastPara="1" wrap="square" lIns="91425" tIns="91425" rIns="91425" bIns="91425" anchor="ctr" anchorCtr="0">
            <a:noAutofit/>
          </a:bodyPr>
          <a:lstStyle/>
          <a:p>
            <a:pPr lvl="0" algn="l"/>
            <a:r>
              <a:rPr lang="fr-FR" sz="4000" dirty="0">
                <a:solidFill>
                  <a:srgbClr val="2D2D48"/>
                </a:solidFill>
                <a:latin typeface="Arial Rounded MT Bold" panose="020F0704030504030204" pitchFamily="34" charset="0"/>
              </a:rPr>
              <a:t>Manipuler l’outil de gestion de projet Agile : </a:t>
            </a:r>
            <a:r>
              <a:rPr lang="en-US" sz="7200" b="1" dirty="0">
                <a:solidFill>
                  <a:srgbClr val="FF555E"/>
                </a:solidFill>
                <a:latin typeface="Arial Rounded MT Bold" panose="020F0704030504030204" pitchFamily="34" charset="0"/>
              </a:rPr>
              <a:t>JIRA</a:t>
            </a:r>
            <a:endParaRPr sz="7200" b="1" dirty="0">
              <a:solidFill>
                <a:srgbClr val="FF555E"/>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254D014B-9A08-4CC0-8DEA-85C7635ED4F5}"/>
              </a:ext>
            </a:extLst>
          </p:cNvPr>
          <p:cNvPicPr>
            <a:picLocks noChangeAspect="1"/>
          </p:cNvPicPr>
          <p:nvPr/>
        </p:nvPicPr>
        <p:blipFill>
          <a:blip r:embed="rId3"/>
          <a:stretch>
            <a:fillRect/>
          </a:stretch>
        </p:blipFill>
        <p:spPr>
          <a:xfrm>
            <a:off x="5442118" y="2362996"/>
            <a:ext cx="3645190" cy="2649716"/>
          </a:xfrm>
          <a:prstGeom prst="rect">
            <a:avLst/>
          </a:prstGeom>
        </p:spPr>
      </p:pic>
      <p:grpSp>
        <p:nvGrpSpPr>
          <p:cNvPr id="191" name="Google Shape;3148;p57">
            <a:extLst>
              <a:ext uri="{FF2B5EF4-FFF2-40B4-BE49-F238E27FC236}">
                <a16:creationId xmlns:a16="http://schemas.microsoft.com/office/drawing/2014/main" id="{D7052CFF-AEE2-43D0-86F7-E05D478A3691}"/>
              </a:ext>
            </a:extLst>
          </p:cNvPr>
          <p:cNvGrpSpPr/>
          <p:nvPr/>
        </p:nvGrpSpPr>
        <p:grpSpPr>
          <a:xfrm>
            <a:off x="978946" y="3499578"/>
            <a:ext cx="75150" cy="71675"/>
            <a:chOff x="3386825" y="3172850"/>
            <a:chExt cx="75150" cy="71675"/>
          </a:xfrm>
        </p:grpSpPr>
        <p:sp>
          <p:nvSpPr>
            <p:cNvPr id="192" name="Google Shape;3149;p57">
              <a:extLst>
                <a:ext uri="{FF2B5EF4-FFF2-40B4-BE49-F238E27FC236}">
                  <a16:creationId xmlns:a16="http://schemas.microsoft.com/office/drawing/2014/main" id="{CC143EBF-A7F6-4895-B37C-2B828A77F1D4}"/>
                </a:ext>
              </a:extLst>
            </p:cNvPr>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150;p57">
              <a:extLst>
                <a:ext uri="{FF2B5EF4-FFF2-40B4-BE49-F238E27FC236}">
                  <a16:creationId xmlns:a16="http://schemas.microsoft.com/office/drawing/2014/main" id="{52BA5E6F-FF39-4546-9DE1-24C2379800E6}"/>
                </a:ext>
              </a:extLst>
            </p:cNvPr>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3142;p57">
            <a:extLst>
              <a:ext uri="{FF2B5EF4-FFF2-40B4-BE49-F238E27FC236}">
                <a16:creationId xmlns:a16="http://schemas.microsoft.com/office/drawing/2014/main" id="{55C6E51A-1B67-485B-94A4-B05DF959C078}"/>
              </a:ext>
            </a:extLst>
          </p:cNvPr>
          <p:cNvGrpSpPr/>
          <p:nvPr/>
        </p:nvGrpSpPr>
        <p:grpSpPr>
          <a:xfrm>
            <a:off x="3133224" y="2687737"/>
            <a:ext cx="72625" cy="69125"/>
            <a:chOff x="2363375" y="2639225"/>
            <a:chExt cx="72625" cy="69125"/>
          </a:xfrm>
        </p:grpSpPr>
        <p:sp>
          <p:nvSpPr>
            <p:cNvPr id="195" name="Google Shape;3143;p57">
              <a:extLst>
                <a:ext uri="{FF2B5EF4-FFF2-40B4-BE49-F238E27FC236}">
                  <a16:creationId xmlns:a16="http://schemas.microsoft.com/office/drawing/2014/main" id="{68BB41BE-12B3-4FF1-B564-F14BA1A63AC1}"/>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3144;p57">
              <a:extLst>
                <a:ext uri="{FF2B5EF4-FFF2-40B4-BE49-F238E27FC236}">
                  <a16:creationId xmlns:a16="http://schemas.microsoft.com/office/drawing/2014/main" id="{48D55949-0DA3-4470-BB17-5292C1D9CBD3}"/>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 name="Google Shape;3145;p57">
            <a:extLst>
              <a:ext uri="{FF2B5EF4-FFF2-40B4-BE49-F238E27FC236}">
                <a16:creationId xmlns:a16="http://schemas.microsoft.com/office/drawing/2014/main" id="{F6E91952-6A66-4E31-984B-2306E5B0A89B}"/>
              </a:ext>
            </a:extLst>
          </p:cNvPr>
          <p:cNvGrpSpPr/>
          <p:nvPr/>
        </p:nvGrpSpPr>
        <p:grpSpPr>
          <a:xfrm>
            <a:off x="2287092" y="509533"/>
            <a:ext cx="45250" cy="43675"/>
            <a:chOff x="3340075" y="2974625"/>
            <a:chExt cx="45250" cy="43675"/>
          </a:xfrm>
        </p:grpSpPr>
        <p:sp>
          <p:nvSpPr>
            <p:cNvPr id="198" name="Google Shape;3146;p57">
              <a:extLst>
                <a:ext uri="{FF2B5EF4-FFF2-40B4-BE49-F238E27FC236}">
                  <a16:creationId xmlns:a16="http://schemas.microsoft.com/office/drawing/2014/main" id="{EC078C11-BCE2-4103-88B4-1BE56D13ABF3}"/>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3147;p57">
              <a:extLst>
                <a:ext uri="{FF2B5EF4-FFF2-40B4-BE49-F238E27FC236}">
                  <a16:creationId xmlns:a16="http://schemas.microsoft.com/office/drawing/2014/main" id="{B4EF4BC8-46AD-4D0B-8262-A07949C9BD95}"/>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 name="Google Shape;3145;p57">
            <a:extLst>
              <a:ext uri="{FF2B5EF4-FFF2-40B4-BE49-F238E27FC236}">
                <a16:creationId xmlns:a16="http://schemas.microsoft.com/office/drawing/2014/main" id="{1F0EEF87-2C2A-4D62-B14E-689CA846D4BF}"/>
              </a:ext>
            </a:extLst>
          </p:cNvPr>
          <p:cNvGrpSpPr/>
          <p:nvPr/>
        </p:nvGrpSpPr>
        <p:grpSpPr>
          <a:xfrm>
            <a:off x="227979" y="976258"/>
            <a:ext cx="45250" cy="43675"/>
            <a:chOff x="3340075" y="2974625"/>
            <a:chExt cx="45250" cy="43675"/>
          </a:xfrm>
        </p:grpSpPr>
        <p:sp>
          <p:nvSpPr>
            <p:cNvPr id="201" name="Google Shape;3146;p57">
              <a:extLst>
                <a:ext uri="{FF2B5EF4-FFF2-40B4-BE49-F238E27FC236}">
                  <a16:creationId xmlns:a16="http://schemas.microsoft.com/office/drawing/2014/main" id="{383A2618-CC50-4F88-9A73-E420A3390ED2}"/>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147;p57">
              <a:extLst>
                <a:ext uri="{FF2B5EF4-FFF2-40B4-BE49-F238E27FC236}">
                  <a16:creationId xmlns:a16="http://schemas.microsoft.com/office/drawing/2014/main" id="{7DCFD87A-9F9B-45FB-A9AE-74E89B105B30}"/>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 name="Google Shape;3148;p57">
            <a:extLst>
              <a:ext uri="{FF2B5EF4-FFF2-40B4-BE49-F238E27FC236}">
                <a16:creationId xmlns:a16="http://schemas.microsoft.com/office/drawing/2014/main" id="{1A3F537F-87DE-4F76-A5DB-BA320E2D2C08}"/>
              </a:ext>
            </a:extLst>
          </p:cNvPr>
          <p:cNvGrpSpPr/>
          <p:nvPr/>
        </p:nvGrpSpPr>
        <p:grpSpPr>
          <a:xfrm>
            <a:off x="7953330" y="4918965"/>
            <a:ext cx="75150" cy="71675"/>
            <a:chOff x="3386825" y="3172850"/>
            <a:chExt cx="75150" cy="71675"/>
          </a:xfrm>
        </p:grpSpPr>
        <p:sp>
          <p:nvSpPr>
            <p:cNvPr id="208" name="Google Shape;3149;p57">
              <a:extLst>
                <a:ext uri="{FF2B5EF4-FFF2-40B4-BE49-F238E27FC236}">
                  <a16:creationId xmlns:a16="http://schemas.microsoft.com/office/drawing/2014/main" id="{4B644342-DDF9-4239-8454-068C6A77A4EC}"/>
                </a:ext>
              </a:extLst>
            </p:cNvPr>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3150;p57">
              <a:extLst>
                <a:ext uri="{FF2B5EF4-FFF2-40B4-BE49-F238E27FC236}">
                  <a16:creationId xmlns:a16="http://schemas.microsoft.com/office/drawing/2014/main" id="{D151A155-0E53-4245-8E9A-3BA1F2F379EA}"/>
                </a:ext>
              </a:extLst>
            </p:cNvPr>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3142;p57">
            <a:extLst>
              <a:ext uri="{FF2B5EF4-FFF2-40B4-BE49-F238E27FC236}">
                <a16:creationId xmlns:a16="http://schemas.microsoft.com/office/drawing/2014/main" id="{369C0EE7-0FB3-4848-A41D-2272D5D8AE17}"/>
              </a:ext>
            </a:extLst>
          </p:cNvPr>
          <p:cNvGrpSpPr/>
          <p:nvPr/>
        </p:nvGrpSpPr>
        <p:grpSpPr>
          <a:xfrm>
            <a:off x="8846925" y="4473222"/>
            <a:ext cx="72625" cy="69125"/>
            <a:chOff x="2363375" y="2639225"/>
            <a:chExt cx="72625" cy="69125"/>
          </a:xfrm>
        </p:grpSpPr>
        <p:sp>
          <p:nvSpPr>
            <p:cNvPr id="211" name="Google Shape;3143;p57">
              <a:extLst>
                <a:ext uri="{FF2B5EF4-FFF2-40B4-BE49-F238E27FC236}">
                  <a16:creationId xmlns:a16="http://schemas.microsoft.com/office/drawing/2014/main" id="{7FE0A0D7-1D16-468D-8334-593B45C0994E}"/>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144;p57">
              <a:extLst>
                <a:ext uri="{FF2B5EF4-FFF2-40B4-BE49-F238E27FC236}">
                  <a16:creationId xmlns:a16="http://schemas.microsoft.com/office/drawing/2014/main" id="{015A807E-7159-43A5-8E6B-7A1B974C0F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3" name="Google Shape;3145;p57">
            <a:extLst>
              <a:ext uri="{FF2B5EF4-FFF2-40B4-BE49-F238E27FC236}">
                <a16:creationId xmlns:a16="http://schemas.microsoft.com/office/drawing/2014/main" id="{162B6FA3-9A3D-4927-A806-A27BF310E5A8}"/>
              </a:ext>
            </a:extLst>
          </p:cNvPr>
          <p:cNvGrpSpPr/>
          <p:nvPr/>
        </p:nvGrpSpPr>
        <p:grpSpPr>
          <a:xfrm>
            <a:off x="8763379" y="2685934"/>
            <a:ext cx="45250" cy="43675"/>
            <a:chOff x="3340075" y="2974625"/>
            <a:chExt cx="45250" cy="43675"/>
          </a:xfrm>
        </p:grpSpPr>
        <p:sp>
          <p:nvSpPr>
            <p:cNvPr id="214" name="Google Shape;3146;p57">
              <a:extLst>
                <a:ext uri="{FF2B5EF4-FFF2-40B4-BE49-F238E27FC236}">
                  <a16:creationId xmlns:a16="http://schemas.microsoft.com/office/drawing/2014/main" id="{40FEBF19-CACD-4719-A7AF-21D64DF9AD83}"/>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3147;p57">
              <a:extLst>
                <a:ext uri="{FF2B5EF4-FFF2-40B4-BE49-F238E27FC236}">
                  <a16:creationId xmlns:a16="http://schemas.microsoft.com/office/drawing/2014/main" id="{8DEB023A-8B96-4FEA-B7E5-2B975124858B}"/>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 name="Google Shape;3145;p57">
            <a:extLst>
              <a:ext uri="{FF2B5EF4-FFF2-40B4-BE49-F238E27FC236}">
                <a16:creationId xmlns:a16="http://schemas.microsoft.com/office/drawing/2014/main" id="{BDCFBC21-6452-4E6F-A437-6A9F6248D656}"/>
              </a:ext>
            </a:extLst>
          </p:cNvPr>
          <p:cNvGrpSpPr/>
          <p:nvPr/>
        </p:nvGrpSpPr>
        <p:grpSpPr>
          <a:xfrm>
            <a:off x="7264713" y="2362996"/>
            <a:ext cx="45250" cy="43675"/>
            <a:chOff x="3340075" y="2974625"/>
            <a:chExt cx="45250" cy="43675"/>
          </a:xfrm>
        </p:grpSpPr>
        <p:sp>
          <p:nvSpPr>
            <p:cNvPr id="217" name="Google Shape;3146;p57">
              <a:extLst>
                <a:ext uri="{FF2B5EF4-FFF2-40B4-BE49-F238E27FC236}">
                  <a16:creationId xmlns:a16="http://schemas.microsoft.com/office/drawing/2014/main" id="{2DCE5106-90CC-4189-A611-85717753C6E6}"/>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147;p57">
              <a:extLst>
                <a:ext uri="{FF2B5EF4-FFF2-40B4-BE49-F238E27FC236}">
                  <a16:creationId xmlns:a16="http://schemas.microsoft.com/office/drawing/2014/main" id="{AA7EC7A9-E24E-4807-BEEA-28B6B08FEFD1}"/>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 name="Google Shape;3142;p57">
            <a:extLst>
              <a:ext uri="{FF2B5EF4-FFF2-40B4-BE49-F238E27FC236}">
                <a16:creationId xmlns:a16="http://schemas.microsoft.com/office/drawing/2014/main" id="{5FF4C4F9-7992-4EBF-BB20-E78A32CEE198}"/>
              </a:ext>
            </a:extLst>
          </p:cNvPr>
          <p:cNvGrpSpPr/>
          <p:nvPr/>
        </p:nvGrpSpPr>
        <p:grpSpPr>
          <a:xfrm>
            <a:off x="5941800" y="4504834"/>
            <a:ext cx="72625" cy="69125"/>
            <a:chOff x="2363375" y="2639225"/>
            <a:chExt cx="72625" cy="69125"/>
          </a:xfrm>
        </p:grpSpPr>
        <p:sp>
          <p:nvSpPr>
            <p:cNvPr id="220" name="Google Shape;3143;p57">
              <a:extLst>
                <a:ext uri="{FF2B5EF4-FFF2-40B4-BE49-F238E27FC236}">
                  <a16:creationId xmlns:a16="http://schemas.microsoft.com/office/drawing/2014/main" id="{9AA13A40-BDF8-4EAE-920C-A505C18F9355}"/>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3144;p57">
              <a:extLst>
                <a:ext uri="{FF2B5EF4-FFF2-40B4-BE49-F238E27FC236}">
                  <a16:creationId xmlns:a16="http://schemas.microsoft.com/office/drawing/2014/main" id="{46337F0F-1A93-4884-BCE8-9E62DF2A0259}"/>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 name="Google Shape;3754;p60">
            <a:extLst>
              <a:ext uri="{FF2B5EF4-FFF2-40B4-BE49-F238E27FC236}">
                <a16:creationId xmlns:a16="http://schemas.microsoft.com/office/drawing/2014/main" id="{872AB467-07EE-4780-A082-8036C2341296}"/>
              </a:ext>
            </a:extLst>
          </p:cNvPr>
          <p:cNvGrpSpPr/>
          <p:nvPr/>
        </p:nvGrpSpPr>
        <p:grpSpPr>
          <a:xfrm>
            <a:off x="4150713" y="3983214"/>
            <a:ext cx="1541246" cy="1059216"/>
            <a:chOff x="334676" y="233106"/>
            <a:chExt cx="1541246" cy="1059216"/>
          </a:xfrm>
        </p:grpSpPr>
        <p:grpSp>
          <p:nvGrpSpPr>
            <p:cNvPr id="237" name="Google Shape;3755;p60">
              <a:extLst>
                <a:ext uri="{FF2B5EF4-FFF2-40B4-BE49-F238E27FC236}">
                  <a16:creationId xmlns:a16="http://schemas.microsoft.com/office/drawing/2014/main" id="{F408CB04-B015-4BEC-B408-6A9012D0D9E1}"/>
                </a:ext>
              </a:extLst>
            </p:cNvPr>
            <p:cNvGrpSpPr/>
            <p:nvPr/>
          </p:nvGrpSpPr>
          <p:grpSpPr>
            <a:xfrm>
              <a:off x="334676" y="233106"/>
              <a:ext cx="1207386" cy="1059216"/>
              <a:chOff x="334676" y="233106"/>
              <a:chExt cx="1207386" cy="1059216"/>
            </a:xfrm>
          </p:grpSpPr>
          <p:grpSp>
            <p:nvGrpSpPr>
              <p:cNvPr id="246" name="Google Shape;3756;p60">
                <a:extLst>
                  <a:ext uri="{FF2B5EF4-FFF2-40B4-BE49-F238E27FC236}">
                    <a16:creationId xmlns:a16="http://schemas.microsoft.com/office/drawing/2014/main" id="{425BB4D5-5995-4FB5-A36B-48B5BF016532}"/>
                  </a:ext>
                </a:extLst>
              </p:cNvPr>
              <p:cNvGrpSpPr/>
              <p:nvPr/>
            </p:nvGrpSpPr>
            <p:grpSpPr>
              <a:xfrm rot="-1226361">
                <a:off x="370095" y="775668"/>
                <a:ext cx="916887" cy="368147"/>
                <a:chOff x="5632718" y="2107339"/>
                <a:chExt cx="916928" cy="368163"/>
              </a:xfrm>
            </p:grpSpPr>
            <p:sp>
              <p:nvSpPr>
                <p:cNvPr id="264" name="Google Shape;3757;p60">
                  <a:extLst>
                    <a:ext uri="{FF2B5EF4-FFF2-40B4-BE49-F238E27FC236}">
                      <a16:creationId xmlns:a16="http://schemas.microsoft.com/office/drawing/2014/main" id="{D47ECEC9-1655-4200-A4C2-CD2568B013B8}"/>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3758;p60">
                  <a:extLst>
                    <a:ext uri="{FF2B5EF4-FFF2-40B4-BE49-F238E27FC236}">
                      <a16:creationId xmlns:a16="http://schemas.microsoft.com/office/drawing/2014/main" id="{FA5A6414-953A-414D-AE6B-A11D69F41937}"/>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759;p60">
                  <a:extLst>
                    <a:ext uri="{FF2B5EF4-FFF2-40B4-BE49-F238E27FC236}">
                      <a16:creationId xmlns:a16="http://schemas.microsoft.com/office/drawing/2014/main" id="{4EE5DD7B-AD4A-4E8C-9987-32F0E8B8F227}"/>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3760;p60">
                  <a:extLst>
                    <a:ext uri="{FF2B5EF4-FFF2-40B4-BE49-F238E27FC236}">
                      <a16:creationId xmlns:a16="http://schemas.microsoft.com/office/drawing/2014/main" id="{71FE0EFC-BA98-44EE-BB46-3D929B598B85}"/>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761;p60">
                  <a:extLst>
                    <a:ext uri="{FF2B5EF4-FFF2-40B4-BE49-F238E27FC236}">
                      <a16:creationId xmlns:a16="http://schemas.microsoft.com/office/drawing/2014/main" id="{2A294E9A-B9FD-48FB-8774-F0073FE15105}"/>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3762;p60">
                  <a:extLst>
                    <a:ext uri="{FF2B5EF4-FFF2-40B4-BE49-F238E27FC236}">
                      <a16:creationId xmlns:a16="http://schemas.microsoft.com/office/drawing/2014/main" id="{367DC88D-084D-4241-9A23-3DD69A49E025}"/>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763;p60">
                  <a:extLst>
                    <a:ext uri="{FF2B5EF4-FFF2-40B4-BE49-F238E27FC236}">
                      <a16:creationId xmlns:a16="http://schemas.microsoft.com/office/drawing/2014/main" id="{4E9A3727-D740-4363-B3B5-EE80B91AEF89}"/>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3764;p60">
                  <a:extLst>
                    <a:ext uri="{FF2B5EF4-FFF2-40B4-BE49-F238E27FC236}">
                      <a16:creationId xmlns:a16="http://schemas.microsoft.com/office/drawing/2014/main" id="{9A2D1C75-7B68-42FA-8BED-BDB0AC16BF99}"/>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765;p60">
                  <a:extLst>
                    <a:ext uri="{FF2B5EF4-FFF2-40B4-BE49-F238E27FC236}">
                      <a16:creationId xmlns:a16="http://schemas.microsoft.com/office/drawing/2014/main" id="{4BA2F603-C691-4651-A605-DAB131FBE0E0}"/>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 name="Google Shape;3766;p60">
                <a:extLst>
                  <a:ext uri="{FF2B5EF4-FFF2-40B4-BE49-F238E27FC236}">
                    <a16:creationId xmlns:a16="http://schemas.microsoft.com/office/drawing/2014/main" id="{AF201402-8EFE-42E0-98C8-E5FB26E65A11}"/>
                  </a:ext>
                </a:extLst>
              </p:cNvPr>
              <p:cNvGrpSpPr/>
              <p:nvPr/>
            </p:nvGrpSpPr>
            <p:grpSpPr>
              <a:xfrm>
                <a:off x="508354" y="233106"/>
                <a:ext cx="413492" cy="477893"/>
                <a:chOff x="8193917" y="2850456"/>
                <a:chExt cx="413492" cy="477893"/>
              </a:xfrm>
            </p:grpSpPr>
            <p:sp>
              <p:nvSpPr>
                <p:cNvPr id="254" name="Google Shape;3767;p60">
                  <a:extLst>
                    <a:ext uri="{FF2B5EF4-FFF2-40B4-BE49-F238E27FC236}">
                      <a16:creationId xmlns:a16="http://schemas.microsoft.com/office/drawing/2014/main" id="{B3735261-23E7-4B03-A3F1-AEBF8963ACE6}"/>
                    </a:ext>
                  </a:extLst>
                </p:cNvPr>
                <p:cNvSpPr/>
                <p:nvPr/>
              </p:nvSpPr>
              <p:spPr>
                <a:xfrm>
                  <a:off x="8197915" y="2878818"/>
                  <a:ext cx="406988" cy="445426"/>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3768;p60">
                  <a:extLst>
                    <a:ext uri="{FF2B5EF4-FFF2-40B4-BE49-F238E27FC236}">
                      <a16:creationId xmlns:a16="http://schemas.microsoft.com/office/drawing/2014/main" id="{E302A7D2-B83B-4C1C-B26F-A83844D7EDD3}"/>
                    </a:ext>
                  </a:extLst>
                </p:cNvPr>
                <p:cNvSpPr/>
                <p:nvPr/>
              </p:nvSpPr>
              <p:spPr>
                <a:xfrm>
                  <a:off x="8193917" y="2874766"/>
                  <a:ext cx="413492" cy="453583"/>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3769;p60">
                  <a:extLst>
                    <a:ext uri="{FF2B5EF4-FFF2-40B4-BE49-F238E27FC236}">
                      <a16:creationId xmlns:a16="http://schemas.microsoft.com/office/drawing/2014/main" id="{9CC4F3C5-D63F-4613-9DF3-F7BC07B0F5CA}"/>
                    </a:ext>
                  </a:extLst>
                </p:cNvPr>
                <p:cNvSpPr/>
                <p:nvPr/>
              </p:nvSpPr>
              <p:spPr>
                <a:xfrm>
                  <a:off x="8198768" y="2854454"/>
                  <a:ext cx="402136" cy="449798"/>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3770;p60">
                  <a:extLst>
                    <a:ext uri="{FF2B5EF4-FFF2-40B4-BE49-F238E27FC236}">
                      <a16:creationId xmlns:a16="http://schemas.microsoft.com/office/drawing/2014/main" id="{C212A25D-352D-4CBF-B60E-C36E5CD877C8}"/>
                    </a:ext>
                  </a:extLst>
                </p:cNvPr>
                <p:cNvSpPr/>
                <p:nvPr/>
              </p:nvSpPr>
              <p:spPr>
                <a:xfrm>
                  <a:off x="8194770" y="2850456"/>
                  <a:ext cx="410453" cy="457794"/>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3771;p60">
                  <a:extLst>
                    <a:ext uri="{FF2B5EF4-FFF2-40B4-BE49-F238E27FC236}">
                      <a16:creationId xmlns:a16="http://schemas.microsoft.com/office/drawing/2014/main" id="{5F34E07C-AB2C-48E2-8DDF-E2BC56F3324C}"/>
                    </a:ext>
                  </a:extLst>
                </p:cNvPr>
                <p:cNvSpPr/>
                <p:nvPr/>
              </p:nvSpPr>
              <p:spPr>
                <a:xfrm>
                  <a:off x="8298409" y="3035129"/>
                  <a:ext cx="36839" cy="37159"/>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3772;p60">
                  <a:extLst>
                    <a:ext uri="{FF2B5EF4-FFF2-40B4-BE49-F238E27FC236}">
                      <a16:creationId xmlns:a16="http://schemas.microsoft.com/office/drawing/2014/main" id="{ADD039FD-7126-4FAC-8ECD-E97E36F69150}"/>
                    </a:ext>
                  </a:extLst>
                </p:cNvPr>
                <p:cNvSpPr/>
                <p:nvPr/>
              </p:nvSpPr>
              <p:spPr>
                <a:xfrm>
                  <a:off x="8294410" y="3031024"/>
                  <a:ext cx="45156" cy="45262"/>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3773;p60">
                  <a:extLst>
                    <a:ext uri="{FF2B5EF4-FFF2-40B4-BE49-F238E27FC236}">
                      <a16:creationId xmlns:a16="http://schemas.microsoft.com/office/drawing/2014/main" id="{4E94081A-DF22-43F0-AFA9-2D25576E936B}"/>
                    </a:ext>
                  </a:extLst>
                </p:cNvPr>
                <p:cNvSpPr/>
                <p:nvPr/>
              </p:nvSpPr>
              <p:spPr>
                <a:xfrm>
                  <a:off x="8383442" y="3035129"/>
                  <a:ext cx="36892" cy="37159"/>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3774;p60">
                  <a:extLst>
                    <a:ext uri="{FF2B5EF4-FFF2-40B4-BE49-F238E27FC236}">
                      <a16:creationId xmlns:a16="http://schemas.microsoft.com/office/drawing/2014/main" id="{72FAC791-704E-4B1B-85FA-83269DDAF50F}"/>
                    </a:ext>
                  </a:extLst>
                </p:cNvPr>
                <p:cNvSpPr/>
                <p:nvPr/>
              </p:nvSpPr>
              <p:spPr>
                <a:xfrm>
                  <a:off x="8379123" y="3031024"/>
                  <a:ext cx="45476" cy="45262"/>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3775;p60">
                  <a:extLst>
                    <a:ext uri="{FF2B5EF4-FFF2-40B4-BE49-F238E27FC236}">
                      <a16:creationId xmlns:a16="http://schemas.microsoft.com/office/drawing/2014/main" id="{C3EDE517-482E-42DF-BEB1-C17A8D8A935F}"/>
                    </a:ext>
                  </a:extLst>
                </p:cNvPr>
                <p:cNvSpPr/>
                <p:nvPr/>
              </p:nvSpPr>
              <p:spPr>
                <a:xfrm>
                  <a:off x="8468528" y="3035129"/>
                  <a:ext cx="36839" cy="37159"/>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3776;p60">
                  <a:extLst>
                    <a:ext uri="{FF2B5EF4-FFF2-40B4-BE49-F238E27FC236}">
                      <a16:creationId xmlns:a16="http://schemas.microsoft.com/office/drawing/2014/main" id="{3B0C773A-9A44-4FD8-86AF-9B6541158681}"/>
                    </a:ext>
                  </a:extLst>
                </p:cNvPr>
                <p:cNvSpPr/>
                <p:nvPr/>
              </p:nvSpPr>
              <p:spPr>
                <a:xfrm>
                  <a:off x="8464156" y="3031024"/>
                  <a:ext cx="45529" cy="45262"/>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 name="Google Shape;3777;p60">
                <a:extLst>
                  <a:ext uri="{FF2B5EF4-FFF2-40B4-BE49-F238E27FC236}">
                    <a16:creationId xmlns:a16="http://schemas.microsoft.com/office/drawing/2014/main" id="{155F6D6C-09B7-4FE4-B0D2-B8E9F2E719E1}"/>
                  </a:ext>
                </a:extLst>
              </p:cNvPr>
              <p:cNvGrpSpPr/>
              <p:nvPr/>
            </p:nvGrpSpPr>
            <p:grpSpPr>
              <a:xfrm>
                <a:off x="1442029" y="350211"/>
                <a:ext cx="100034" cy="95227"/>
                <a:chOff x="2363375" y="2639225"/>
                <a:chExt cx="72625" cy="69125"/>
              </a:xfrm>
            </p:grpSpPr>
            <p:sp>
              <p:nvSpPr>
                <p:cNvPr id="252" name="Google Shape;3778;p60">
                  <a:extLst>
                    <a:ext uri="{FF2B5EF4-FFF2-40B4-BE49-F238E27FC236}">
                      <a16:creationId xmlns:a16="http://schemas.microsoft.com/office/drawing/2014/main" id="{B6BE8476-0260-4111-A31E-37E80D157E0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3779;p60">
                  <a:extLst>
                    <a:ext uri="{FF2B5EF4-FFF2-40B4-BE49-F238E27FC236}">
                      <a16:creationId xmlns:a16="http://schemas.microsoft.com/office/drawing/2014/main" id="{D8C9E43D-2E2A-4F9F-B99D-6116803BEE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9" name="Google Shape;3780;p60">
                <a:extLst>
                  <a:ext uri="{FF2B5EF4-FFF2-40B4-BE49-F238E27FC236}">
                    <a16:creationId xmlns:a16="http://schemas.microsoft.com/office/drawing/2014/main" id="{C80DF083-3ADA-4C03-BCF8-B887340BC74F}"/>
                  </a:ext>
                </a:extLst>
              </p:cNvPr>
              <p:cNvGrpSpPr/>
              <p:nvPr/>
            </p:nvGrpSpPr>
            <p:grpSpPr>
              <a:xfrm>
                <a:off x="1088191" y="290021"/>
                <a:ext cx="62327" cy="60167"/>
                <a:chOff x="3340075" y="2974625"/>
                <a:chExt cx="45250" cy="43675"/>
              </a:xfrm>
            </p:grpSpPr>
            <p:sp>
              <p:nvSpPr>
                <p:cNvPr id="250" name="Google Shape;3781;p60">
                  <a:extLst>
                    <a:ext uri="{FF2B5EF4-FFF2-40B4-BE49-F238E27FC236}">
                      <a16:creationId xmlns:a16="http://schemas.microsoft.com/office/drawing/2014/main" id="{46D6B4BB-9DFB-40A6-8303-9317C734C08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3782;p60">
                  <a:extLst>
                    <a:ext uri="{FF2B5EF4-FFF2-40B4-BE49-F238E27FC236}">
                      <a16:creationId xmlns:a16="http://schemas.microsoft.com/office/drawing/2014/main" id="{7F94F689-B8F0-41F2-A942-B1FF65CB95C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38" name="Google Shape;3783;p60">
              <a:extLst>
                <a:ext uri="{FF2B5EF4-FFF2-40B4-BE49-F238E27FC236}">
                  <a16:creationId xmlns:a16="http://schemas.microsoft.com/office/drawing/2014/main" id="{A8CDE927-5FD0-424D-9560-358055048E08}"/>
                </a:ext>
              </a:extLst>
            </p:cNvPr>
            <p:cNvGrpSpPr/>
            <p:nvPr/>
          </p:nvGrpSpPr>
          <p:grpSpPr>
            <a:xfrm>
              <a:off x="1439480" y="535001"/>
              <a:ext cx="436443" cy="345040"/>
              <a:chOff x="6806124" y="841326"/>
              <a:chExt cx="1441832" cy="1139875"/>
            </a:xfrm>
          </p:grpSpPr>
          <p:sp>
            <p:nvSpPr>
              <p:cNvPr id="239" name="Google Shape;3784;p60">
                <a:extLst>
                  <a:ext uri="{FF2B5EF4-FFF2-40B4-BE49-F238E27FC236}">
                    <a16:creationId xmlns:a16="http://schemas.microsoft.com/office/drawing/2014/main" id="{D879622C-C103-473F-AAA4-B46B234984AF}"/>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3785;p60">
                <a:extLst>
                  <a:ext uri="{FF2B5EF4-FFF2-40B4-BE49-F238E27FC236}">
                    <a16:creationId xmlns:a16="http://schemas.microsoft.com/office/drawing/2014/main" id="{24435359-993D-4387-BBD1-CD04CB9D5A5A}"/>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3786;p60">
                <a:extLst>
                  <a:ext uri="{FF2B5EF4-FFF2-40B4-BE49-F238E27FC236}">
                    <a16:creationId xmlns:a16="http://schemas.microsoft.com/office/drawing/2014/main" id="{52E6E542-6BD5-4BCC-9770-DB0EF6FC3879}"/>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787;p60">
                <a:extLst>
                  <a:ext uri="{FF2B5EF4-FFF2-40B4-BE49-F238E27FC236}">
                    <a16:creationId xmlns:a16="http://schemas.microsoft.com/office/drawing/2014/main" id="{E9443018-5E79-4592-BFCA-EA0D6C4AABAB}"/>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3788;p60">
                <a:extLst>
                  <a:ext uri="{FF2B5EF4-FFF2-40B4-BE49-F238E27FC236}">
                    <a16:creationId xmlns:a16="http://schemas.microsoft.com/office/drawing/2014/main" id="{8FA2AF23-9B7D-480D-A910-5F971C244C6D}"/>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789;p60">
                <a:extLst>
                  <a:ext uri="{FF2B5EF4-FFF2-40B4-BE49-F238E27FC236}">
                    <a16:creationId xmlns:a16="http://schemas.microsoft.com/office/drawing/2014/main" id="{038EDDCD-22E5-42E1-896F-1500E1FE6D91}"/>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3790;p60">
                <a:extLst>
                  <a:ext uri="{FF2B5EF4-FFF2-40B4-BE49-F238E27FC236}">
                    <a16:creationId xmlns:a16="http://schemas.microsoft.com/office/drawing/2014/main" id="{C0AAF845-C38A-410E-947B-437A39EECD1D}"/>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3" name="Google Shape;3148;p57">
            <a:extLst>
              <a:ext uri="{FF2B5EF4-FFF2-40B4-BE49-F238E27FC236}">
                <a16:creationId xmlns:a16="http://schemas.microsoft.com/office/drawing/2014/main" id="{A0E13F31-B654-4760-9661-8C802BB09E12}"/>
              </a:ext>
            </a:extLst>
          </p:cNvPr>
          <p:cNvGrpSpPr/>
          <p:nvPr/>
        </p:nvGrpSpPr>
        <p:grpSpPr>
          <a:xfrm>
            <a:off x="6274846" y="1412629"/>
            <a:ext cx="75150" cy="71675"/>
            <a:chOff x="3386825" y="3172850"/>
            <a:chExt cx="75150" cy="71675"/>
          </a:xfrm>
        </p:grpSpPr>
        <p:sp>
          <p:nvSpPr>
            <p:cNvPr id="274" name="Google Shape;3149;p57">
              <a:extLst>
                <a:ext uri="{FF2B5EF4-FFF2-40B4-BE49-F238E27FC236}">
                  <a16:creationId xmlns:a16="http://schemas.microsoft.com/office/drawing/2014/main" id="{EE7A4086-0A07-4B78-933D-8B5DC5F72722}"/>
                </a:ext>
              </a:extLst>
            </p:cNvPr>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3150;p57">
              <a:extLst>
                <a:ext uri="{FF2B5EF4-FFF2-40B4-BE49-F238E27FC236}">
                  <a16:creationId xmlns:a16="http://schemas.microsoft.com/office/drawing/2014/main" id="{2CCF66DE-B21D-4819-B0EA-5D2C4EDA2895}"/>
                </a:ext>
              </a:extLst>
            </p:cNvPr>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6" name="Google Shape;3142;p57">
            <a:extLst>
              <a:ext uri="{FF2B5EF4-FFF2-40B4-BE49-F238E27FC236}">
                <a16:creationId xmlns:a16="http://schemas.microsoft.com/office/drawing/2014/main" id="{3241BFCD-8497-461B-BCDB-0B7983EC7965}"/>
              </a:ext>
            </a:extLst>
          </p:cNvPr>
          <p:cNvGrpSpPr/>
          <p:nvPr/>
        </p:nvGrpSpPr>
        <p:grpSpPr>
          <a:xfrm>
            <a:off x="6707624" y="1645436"/>
            <a:ext cx="72625" cy="69125"/>
            <a:chOff x="2363375" y="2639225"/>
            <a:chExt cx="72625" cy="69125"/>
          </a:xfrm>
        </p:grpSpPr>
        <p:sp>
          <p:nvSpPr>
            <p:cNvPr id="277" name="Google Shape;3143;p57">
              <a:extLst>
                <a:ext uri="{FF2B5EF4-FFF2-40B4-BE49-F238E27FC236}">
                  <a16:creationId xmlns:a16="http://schemas.microsoft.com/office/drawing/2014/main" id="{0FB4D15D-49AD-4FAB-A1CE-456A4EB88C18}"/>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144;p57">
              <a:extLst>
                <a:ext uri="{FF2B5EF4-FFF2-40B4-BE49-F238E27FC236}">
                  <a16:creationId xmlns:a16="http://schemas.microsoft.com/office/drawing/2014/main" id="{181C462A-E228-4521-B774-397816278832}"/>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47560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 name="Picture 2">
            <a:extLst>
              <a:ext uri="{FF2B5EF4-FFF2-40B4-BE49-F238E27FC236}">
                <a16:creationId xmlns:a16="http://schemas.microsoft.com/office/drawing/2014/main" id="{973AF712-8611-47BA-98FD-BD222857B061}"/>
              </a:ext>
            </a:extLst>
          </p:cNvPr>
          <p:cNvPicPr>
            <a:picLocks noChangeAspect="1"/>
          </p:cNvPicPr>
          <p:nvPr/>
        </p:nvPicPr>
        <p:blipFill>
          <a:blip r:embed="rId3"/>
          <a:stretch>
            <a:fillRect/>
          </a:stretch>
        </p:blipFill>
        <p:spPr>
          <a:xfrm>
            <a:off x="6150662" y="2218746"/>
            <a:ext cx="2386925" cy="2386925"/>
          </a:xfrm>
          <a:prstGeom prst="rect">
            <a:avLst/>
          </a:prstGeom>
        </p:spPr>
      </p:pic>
      <p:grpSp>
        <p:nvGrpSpPr>
          <p:cNvPr id="103" name="Google Shape;3754;p60">
            <a:extLst>
              <a:ext uri="{FF2B5EF4-FFF2-40B4-BE49-F238E27FC236}">
                <a16:creationId xmlns:a16="http://schemas.microsoft.com/office/drawing/2014/main" id="{298E9284-9F56-41C6-926F-3955B313F5A0}"/>
              </a:ext>
            </a:extLst>
          </p:cNvPr>
          <p:cNvGrpSpPr/>
          <p:nvPr/>
        </p:nvGrpSpPr>
        <p:grpSpPr>
          <a:xfrm rot="20849246">
            <a:off x="5654886" y="4025083"/>
            <a:ext cx="1500987" cy="853794"/>
            <a:chOff x="370095" y="290021"/>
            <a:chExt cx="1500987" cy="853794"/>
          </a:xfrm>
        </p:grpSpPr>
        <p:grpSp>
          <p:nvGrpSpPr>
            <p:cNvPr id="104" name="Google Shape;3755;p60">
              <a:extLst>
                <a:ext uri="{FF2B5EF4-FFF2-40B4-BE49-F238E27FC236}">
                  <a16:creationId xmlns:a16="http://schemas.microsoft.com/office/drawing/2014/main" id="{94FEB6B3-311F-4205-8188-875CDE7DE513}"/>
                </a:ext>
              </a:extLst>
            </p:cNvPr>
            <p:cNvGrpSpPr/>
            <p:nvPr/>
          </p:nvGrpSpPr>
          <p:grpSpPr>
            <a:xfrm>
              <a:off x="370095" y="290021"/>
              <a:ext cx="1171968" cy="853794"/>
              <a:chOff x="370095" y="290021"/>
              <a:chExt cx="1171968" cy="853794"/>
            </a:xfrm>
          </p:grpSpPr>
          <p:grpSp>
            <p:nvGrpSpPr>
              <p:cNvPr id="113" name="Google Shape;3756;p60">
                <a:extLst>
                  <a:ext uri="{FF2B5EF4-FFF2-40B4-BE49-F238E27FC236}">
                    <a16:creationId xmlns:a16="http://schemas.microsoft.com/office/drawing/2014/main" id="{18525242-D41D-4155-9895-A6BEEB9A2412}"/>
                  </a:ext>
                </a:extLst>
              </p:cNvPr>
              <p:cNvGrpSpPr/>
              <p:nvPr/>
            </p:nvGrpSpPr>
            <p:grpSpPr>
              <a:xfrm rot="-1226361">
                <a:off x="370095" y="775668"/>
                <a:ext cx="916887" cy="368147"/>
                <a:chOff x="5632718" y="2107339"/>
                <a:chExt cx="916928" cy="368163"/>
              </a:xfrm>
            </p:grpSpPr>
            <p:sp>
              <p:nvSpPr>
                <p:cNvPr id="131" name="Google Shape;3757;p60">
                  <a:extLst>
                    <a:ext uri="{FF2B5EF4-FFF2-40B4-BE49-F238E27FC236}">
                      <a16:creationId xmlns:a16="http://schemas.microsoft.com/office/drawing/2014/main" id="{3EFD7996-5EC1-4026-8A4E-BC0E1F5066AE}"/>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758;p60">
                  <a:extLst>
                    <a:ext uri="{FF2B5EF4-FFF2-40B4-BE49-F238E27FC236}">
                      <a16:creationId xmlns:a16="http://schemas.microsoft.com/office/drawing/2014/main" id="{0A9DFDDA-D9B1-482C-A8A9-D39ADDC7BBAF}"/>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759;p60">
                  <a:extLst>
                    <a:ext uri="{FF2B5EF4-FFF2-40B4-BE49-F238E27FC236}">
                      <a16:creationId xmlns:a16="http://schemas.microsoft.com/office/drawing/2014/main" id="{BFC1F5E3-049A-4D8C-8D81-C6C9FDB7AF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760;p60">
                  <a:extLst>
                    <a:ext uri="{FF2B5EF4-FFF2-40B4-BE49-F238E27FC236}">
                      <a16:creationId xmlns:a16="http://schemas.microsoft.com/office/drawing/2014/main" id="{9AB7D34E-0780-4A72-8124-2DDEEC7A60C3}"/>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761;p60">
                  <a:extLst>
                    <a:ext uri="{FF2B5EF4-FFF2-40B4-BE49-F238E27FC236}">
                      <a16:creationId xmlns:a16="http://schemas.microsoft.com/office/drawing/2014/main" id="{F2EE28E3-0EB4-4A3E-8587-AEB97095EF8D}"/>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762;p60">
                  <a:extLst>
                    <a:ext uri="{FF2B5EF4-FFF2-40B4-BE49-F238E27FC236}">
                      <a16:creationId xmlns:a16="http://schemas.microsoft.com/office/drawing/2014/main" id="{FB506210-5897-4F52-A046-B74F6AC8E9A8}"/>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763;p60">
                  <a:extLst>
                    <a:ext uri="{FF2B5EF4-FFF2-40B4-BE49-F238E27FC236}">
                      <a16:creationId xmlns:a16="http://schemas.microsoft.com/office/drawing/2014/main" id="{2A34E103-21A1-4549-B1CB-891F87849FED}"/>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764;p60">
                  <a:extLst>
                    <a:ext uri="{FF2B5EF4-FFF2-40B4-BE49-F238E27FC236}">
                      <a16:creationId xmlns:a16="http://schemas.microsoft.com/office/drawing/2014/main" id="{2F2CEC85-9140-49E0-8048-B042D6166EF5}"/>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765;p60">
                  <a:extLst>
                    <a:ext uri="{FF2B5EF4-FFF2-40B4-BE49-F238E27FC236}">
                      <a16:creationId xmlns:a16="http://schemas.microsoft.com/office/drawing/2014/main" id="{4CCD980C-1920-4D0D-8243-4A26653AF7F5}"/>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 name="Google Shape;3777;p60">
                <a:extLst>
                  <a:ext uri="{FF2B5EF4-FFF2-40B4-BE49-F238E27FC236}">
                    <a16:creationId xmlns:a16="http://schemas.microsoft.com/office/drawing/2014/main" id="{97BC699C-12DE-406F-B0E1-9BF5A2727B3F}"/>
                  </a:ext>
                </a:extLst>
              </p:cNvPr>
              <p:cNvGrpSpPr/>
              <p:nvPr/>
            </p:nvGrpSpPr>
            <p:grpSpPr>
              <a:xfrm>
                <a:off x="1442029" y="350211"/>
                <a:ext cx="100034" cy="95227"/>
                <a:chOff x="2363375" y="2639225"/>
                <a:chExt cx="72625" cy="69125"/>
              </a:xfrm>
            </p:grpSpPr>
            <p:sp>
              <p:nvSpPr>
                <p:cNvPr id="119" name="Google Shape;3778;p60">
                  <a:extLst>
                    <a:ext uri="{FF2B5EF4-FFF2-40B4-BE49-F238E27FC236}">
                      <a16:creationId xmlns:a16="http://schemas.microsoft.com/office/drawing/2014/main" id="{AF933B65-CA99-4864-AD47-F186F67DE694}"/>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779;p60">
                  <a:extLst>
                    <a:ext uri="{FF2B5EF4-FFF2-40B4-BE49-F238E27FC236}">
                      <a16:creationId xmlns:a16="http://schemas.microsoft.com/office/drawing/2014/main" id="{DC48C1E5-6164-4717-87D8-7881F43FFC4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 name="Google Shape;3780;p60">
                <a:extLst>
                  <a:ext uri="{FF2B5EF4-FFF2-40B4-BE49-F238E27FC236}">
                    <a16:creationId xmlns:a16="http://schemas.microsoft.com/office/drawing/2014/main" id="{F15B89EA-A19D-4D05-979D-A3BBDE992D9D}"/>
                  </a:ext>
                </a:extLst>
              </p:cNvPr>
              <p:cNvGrpSpPr/>
              <p:nvPr/>
            </p:nvGrpSpPr>
            <p:grpSpPr>
              <a:xfrm>
                <a:off x="1088191" y="290021"/>
                <a:ext cx="62327" cy="60167"/>
                <a:chOff x="3340075" y="2974625"/>
                <a:chExt cx="45250" cy="43675"/>
              </a:xfrm>
            </p:grpSpPr>
            <p:sp>
              <p:nvSpPr>
                <p:cNvPr id="117" name="Google Shape;3781;p60">
                  <a:extLst>
                    <a:ext uri="{FF2B5EF4-FFF2-40B4-BE49-F238E27FC236}">
                      <a16:creationId xmlns:a16="http://schemas.microsoft.com/office/drawing/2014/main" id="{CFB6D5D5-9694-42A9-B79B-380D63EF7218}"/>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782;p60">
                  <a:extLst>
                    <a:ext uri="{FF2B5EF4-FFF2-40B4-BE49-F238E27FC236}">
                      <a16:creationId xmlns:a16="http://schemas.microsoft.com/office/drawing/2014/main" id="{799C8FF6-40C0-41C5-A964-8190F5F57A2C}"/>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11" name="Google Shape;3789;p60">
              <a:extLst>
                <a:ext uri="{FF2B5EF4-FFF2-40B4-BE49-F238E27FC236}">
                  <a16:creationId xmlns:a16="http://schemas.microsoft.com/office/drawing/2014/main" id="{0D7C24CD-CBBD-45CD-80CB-2F296244E699}"/>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 name="Google Shape;3754;p60">
            <a:extLst>
              <a:ext uri="{FF2B5EF4-FFF2-40B4-BE49-F238E27FC236}">
                <a16:creationId xmlns:a16="http://schemas.microsoft.com/office/drawing/2014/main" id="{7214F67F-7A98-4885-9462-48E50F1ED81B}"/>
              </a:ext>
            </a:extLst>
          </p:cNvPr>
          <p:cNvGrpSpPr/>
          <p:nvPr/>
        </p:nvGrpSpPr>
        <p:grpSpPr>
          <a:xfrm rot="12702799">
            <a:off x="8507159" y="2298687"/>
            <a:ext cx="1500987" cy="853794"/>
            <a:chOff x="370095" y="290021"/>
            <a:chExt cx="1500987" cy="853794"/>
          </a:xfrm>
        </p:grpSpPr>
        <p:grpSp>
          <p:nvGrpSpPr>
            <p:cNvPr id="143" name="Google Shape;3755;p60">
              <a:extLst>
                <a:ext uri="{FF2B5EF4-FFF2-40B4-BE49-F238E27FC236}">
                  <a16:creationId xmlns:a16="http://schemas.microsoft.com/office/drawing/2014/main" id="{47632531-854B-4163-AAD6-BCDCDEA116B1}"/>
                </a:ext>
              </a:extLst>
            </p:cNvPr>
            <p:cNvGrpSpPr/>
            <p:nvPr/>
          </p:nvGrpSpPr>
          <p:grpSpPr>
            <a:xfrm>
              <a:off x="370095" y="290021"/>
              <a:ext cx="1171968" cy="853794"/>
              <a:chOff x="370095" y="290021"/>
              <a:chExt cx="1171968" cy="853794"/>
            </a:xfrm>
          </p:grpSpPr>
          <p:grpSp>
            <p:nvGrpSpPr>
              <p:cNvPr id="145" name="Google Shape;3756;p60">
                <a:extLst>
                  <a:ext uri="{FF2B5EF4-FFF2-40B4-BE49-F238E27FC236}">
                    <a16:creationId xmlns:a16="http://schemas.microsoft.com/office/drawing/2014/main" id="{9BBC3201-8495-49EC-8A3D-6199A712451E}"/>
                  </a:ext>
                </a:extLst>
              </p:cNvPr>
              <p:cNvGrpSpPr/>
              <p:nvPr/>
            </p:nvGrpSpPr>
            <p:grpSpPr>
              <a:xfrm rot="-1226361">
                <a:off x="370095" y="775668"/>
                <a:ext cx="916887" cy="368147"/>
                <a:chOff x="5632718" y="2107339"/>
                <a:chExt cx="916928" cy="368163"/>
              </a:xfrm>
            </p:grpSpPr>
            <p:sp>
              <p:nvSpPr>
                <p:cNvPr id="152" name="Google Shape;3757;p60">
                  <a:extLst>
                    <a:ext uri="{FF2B5EF4-FFF2-40B4-BE49-F238E27FC236}">
                      <a16:creationId xmlns:a16="http://schemas.microsoft.com/office/drawing/2014/main" id="{10419455-D96A-442D-815E-B6DC046E154B}"/>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758;p60">
                  <a:extLst>
                    <a:ext uri="{FF2B5EF4-FFF2-40B4-BE49-F238E27FC236}">
                      <a16:creationId xmlns:a16="http://schemas.microsoft.com/office/drawing/2014/main" id="{53C9AAF1-CDD2-4BB8-A8E2-61FADEB474C2}"/>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3759;p60">
                  <a:extLst>
                    <a:ext uri="{FF2B5EF4-FFF2-40B4-BE49-F238E27FC236}">
                      <a16:creationId xmlns:a16="http://schemas.microsoft.com/office/drawing/2014/main" id="{D6534E22-53E7-4333-A497-98DFFB2ADF7A}"/>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760;p60">
                  <a:extLst>
                    <a:ext uri="{FF2B5EF4-FFF2-40B4-BE49-F238E27FC236}">
                      <a16:creationId xmlns:a16="http://schemas.microsoft.com/office/drawing/2014/main" id="{6052179B-8B8F-4129-9CCC-AAC9F2D1C9FE}"/>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3761;p60">
                  <a:extLst>
                    <a:ext uri="{FF2B5EF4-FFF2-40B4-BE49-F238E27FC236}">
                      <a16:creationId xmlns:a16="http://schemas.microsoft.com/office/drawing/2014/main" id="{277CDB04-CC94-4EE8-A7EA-092401914040}"/>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762;p60">
                  <a:extLst>
                    <a:ext uri="{FF2B5EF4-FFF2-40B4-BE49-F238E27FC236}">
                      <a16:creationId xmlns:a16="http://schemas.microsoft.com/office/drawing/2014/main" id="{94E214DC-39AC-41F2-9C99-4F8A0411E9C5}"/>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3763;p60">
                  <a:extLst>
                    <a:ext uri="{FF2B5EF4-FFF2-40B4-BE49-F238E27FC236}">
                      <a16:creationId xmlns:a16="http://schemas.microsoft.com/office/drawing/2014/main" id="{B57AB58D-E8D0-43DE-A5C8-B06DDAAE1526}"/>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764;p60">
                  <a:extLst>
                    <a:ext uri="{FF2B5EF4-FFF2-40B4-BE49-F238E27FC236}">
                      <a16:creationId xmlns:a16="http://schemas.microsoft.com/office/drawing/2014/main" id="{739EA2E6-6568-423E-A7BF-F669045A722C}"/>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3765;p60">
                  <a:extLst>
                    <a:ext uri="{FF2B5EF4-FFF2-40B4-BE49-F238E27FC236}">
                      <a16:creationId xmlns:a16="http://schemas.microsoft.com/office/drawing/2014/main" id="{A18F7F3E-787B-418A-B4C3-1659F114F56C}"/>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 name="Google Shape;3777;p60">
                <a:extLst>
                  <a:ext uri="{FF2B5EF4-FFF2-40B4-BE49-F238E27FC236}">
                    <a16:creationId xmlns:a16="http://schemas.microsoft.com/office/drawing/2014/main" id="{813F9EE5-A540-4179-A2E9-6F9D62980A43}"/>
                  </a:ext>
                </a:extLst>
              </p:cNvPr>
              <p:cNvGrpSpPr/>
              <p:nvPr/>
            </p:nvGrpSpPr>
            <p:grpSpPr>
              <a:xfrm>
                <a:off x="1442029" y="350211"/>
                <a:ext cx="100034" cy="95227"/>
                <a:chOff x="2363375" y="2639225"/>
                <a:chExt cx="72625" cy="69125"/>
              </a:xfrm>
            </p:grpSpPr>
            <p:sp>
              <p:nvSpPr>
                <p:cNvPr id="150" name="Google Shape;3778;p60">
                  <a:extLst>
                    <a:ext uri="{FF2B5EF4-FFF2-40B4-BE49-F238E27FC236}">
                      <a16:creationId xmlns:a16="http://schemas.microsoft.com/office/drawing/2014/main" id="{38019A5A-BEC4-4BE5-801E-206538D650E9}"/>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779;p60">
                  <a:extLst>
                    <a:ext uri="{FF2B5EF4-FFF2-40B4-BE49-F238E27FC236}">
                      <a16:creationId xmlns:a16="http://schemas.microsoft.com/office/drawing/2014/main" id="{30F16FE7-BCFC-40BA-B06C-B29C64234137}"/>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3780;p60">
                <a:extLst>
                  <a:ext uri="{FF2B5EF4-FFF2-40B4-BE49-F238E27FC236}">
                    <a16:creationId xmlns:a16="http://schemas.microsoft.com/office/drawing/2014/main" id="{BC8002A4-2450-41CD-ABD8-751F3E093D71}"/>
                  </a:ext>
                </a:extLst>
              </p:cNvPr>
              <p:cNvGrpSpPr/>
              <p:nvPr/>
            </p:nvGrpSpPr>
            <p:grpSpPr>
              <a:xfrm>
                <a:off x="1088191" y="290021"/>
                <a:ext cx="62327" cy="60167"/>
                <a:chOff x="3340075" y="2974625"/>
                <a:chExt cx="45250" cy="43675"/>
              </a:xfrm>
            </p:grpSpPr>
            <p:sp>
              <p:nvSpPr>
                <p:cNvPr id="148" name="Google Shape;3781;p60">
                  <a:extLst>
                    <a:ext uri="{FF2B5EF4-FFF2-40B4-BE49-F238E27FC236}">
                      <a16:creationId xmlns:a16="http://schemas.microsoft.com/office/drawing/2014/main" id="{6B9720DA-5496-4A7A-AA22-944C2622B067}"/>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782;p60">
                  <a:extLst>
                    <a:ext uri="{FF2B5EF4-FFF2-40B4-BE49-F238E27FC236}">
                      <a16:creationId xmlns:a16="http://schemas.microsoft.com/office/drawing/2014/main" id="{F274E1EC-31E4-4278-9BC4-E1DB43190619}"/>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4" name="Google Shape;3789;p60">
              <a:extLst>
                <a:ext uri="{FF2B5EF4-FFF2-40B4-BE49-F238E27FC236}">
                  <a16:creationId xmlns:a16="http://schemas.microsoft.com/office/drawing/2014/main" id="{3FF6DD31-D930-4E43-8BDF-134E636551C8}"/>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3" name="Google Shape;4386;p70">
            <a:extLst>
              <a:ext uri="{FF2B5EF4-FFF2-40B4-BE49-F238E27FC236}">
                <a16:creationId xmlns:a16="http://schemas.microsoft.com/office/drawing/2014/main" id="{89DD3B26-64E1-4560-AE3E-E88B77C6B7E2}"/>
              </a:ext>
            </a:extLst>
          </p:cNvPr>
          <p:cNvSpPr txBox="1">
            <a:spLocks/>
          </p:cNvSpPr>
          <p:nvPr/>
        </p:nvSpPr>
        <p:spPr>
          <a:xfrm>
            <a:off x="717600" y="369291"/>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dirty="0">
                <a:solidFill>
                  <a:srgbClr val="2D2D48"/>
                </a:solidFill>
                <a:latin typeface="Arial Rounded MT Bold" panose="020F0704030504030204" pitchFamily="34" charset="0"/>
              </a:rPr>
              <a:t>C’est quoi </a:t>
            </a:r>
            <a:r>
              <a:rPr lang="de-DE" sz="2800" dirty="0">
                <a:solidFill>
                  <a:srgbClr val="2E87FB"/>
                </a:solidFill>
                <a:latin typeface="Arial Rounded MT Bold" panose="020F0704030504030204" pitchFamily="34" charset="0"/>
              </a:rPr>
              <a:t>JIRA</a:t>
            </a:r>
            <a:r>
              <a:rPr lang="de-DE" sz="2800" dirty="0">
                <a:solidFill>
                  <a:srgbClr val="2D2D48"/>
                </a:solidFill>
                <a:latin typeface="Arial Rounded MT Bold" panose="020F0704030504030204" pitchFamily="34" charset="0"/>
              </a:rPr>
              <a:t>?</a:t>
            </a:r>
          </a:p>
        </p:txBody>
      </p:sp>
      <p:sp>
        <p:nvSpPr>
          <p:cNvPr id="164" name="Rectangle 163">
            <a:extLst>
              <a:ext uri="{FF2B5EF4-FFF2-40B4-BE49-F238E27FC236}">
                <a16:creationId xmlns:a16="http://schemas.microsoft.com/office/drawing/2014/main" id="{05F740DA-FBEC-49DD-8C73-3C80BD382840}"/>
              </a:ext>
            </a:extLst>
          </p:cNvPr>
          <p:cNvSpPr/>
          <p:nvPr/>
        </p:nvSpPr>
        <p:spPr>
          <a:xfrm>
            <a:off x="933816" y="1561686"/>
            <a:ext cx="4533343" cy="2246769"/>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JIRA est une plateforme multifonction développé par l’entreprise </a:t>
            </a:r>
            <a:r>
              <a:rPr lang="fr-FR" dirty="0">
                <a:solidFill>
                  <a:srgbClr val="2E87FB"/>
                </a:solidFill>
                <a:latin typeface="Arial Rounded MT Bold" panose="020F0704030504030204" pitchFamily="34" charset="0"/>
              </a:rPr>
              <a:t>Atlassian</a:t>
            </a:r>
            <a:r>
              <a:rPr lang="fr-FR" dirty="0">
                <a:solidFill>
                  <a:srgbClr val="2D2D48"/>
                </a:solidFill>
                <a:latin typeface="Arial Rounded MT Bold" panose="020F0704030504030204" pitchFamily="34" charset="0"/>
              </a:rPr>
              <a:t> qui vise à </a:t>
            </a:r>
            <a:r>
              <a:rPr lang="fr-FR" b="1" dirty="0">
                <a:solidFill>
                  <a:srgbClr val="FFD58F"/>
                </a:solidFill>
                <a:latin typeface="Arial Rounded MT Bold" panose="020F0704030504030204" pitchFamily="34" charset="0"/>
              </a:rPr>
              <a:t>faciliter la gestion</a:t>
            </a:r>
            <a:r>
              <a:rPr lang="fr-FR" dirty="0">
                <a:solidFill>
                  <a:srgbClr val="2D2D48"/>
                </a:solidFill>
                <a:latin typeface="Arial Rounded MT Bold" panose="020F0704030504030204" pitchFamily="34" charset="0"/>
              </a:rPr>
              <a:t> de projet en aidant à suivre les tâches, identifier les blocages et partager des informations entre les membres d’une équipe. </a:t>
            </a:r>
          </a:p>
          <a:p>
            <a:pPr algn="just"/>
            <a:endParaRPr lang="fr-FR" dirty="0">
              <a:solidFill>
                <a:srgbClr val="2D2D48"/>
              </a:solidFill>
              <a:latin typeface="Arial Rounded MT Bold" panose="020F0704030504030204" pitchFamily="34" charset="0"/>
            </a:endParaRPr>
          </a:p>
          <a:p>
            <a:pPr algn="just"/>
            <a:r>
              <a:rPr lang="fr-FR" dirty="0">
                <a:solidFill>
                  <a:srgbClr val="2D2D48"/>
                </a:solidFill>
                <a:latin typeface="Arial Rounded MT Bold" panose="020F0704030504030204" pitchFamily="34" charset="0"/>
              </a:rPr>
              <a:t>À l’origine dédiée au développement logiciel, la solution peut aujourd’hui s’adapter à des projets marketing, finance, RH, etc. </a:t>
            </a:r>
          </a:p>
          <a:p>
            <a:pPr algn="just"/>
            <a:endParaRPr lang="fr-FR"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382661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219616" y="-176837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278399">
            <a:off x="77502" y="67442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7" name="Google Shape;13700;p92">
            <a:extLst>
              <a:ext uri="{FF2B5EF4-FFF2-40B4-BE49-F238E27FC236}">
                <a16:creationId xmlns:a16="http://schemas.microsoft.com/office/drawing/2014/main" id="{276C70D2-C58F-44F0-8187-2BD02E7602BC}"/>
              </a:ext>
            </a:extLst>
          </p:cNvPr>
          <p:cNvGrpSpPr/>
          <p:nvPr/>
        </p:nvGrpSpPr>
        <p:grpSpPr>
          <a:xfrm>
            <a:off x="859885" y="89014"/>
            <a:ext cx="661505" cy="560439"/>
            <a:chOff x="1958520" y="2302574"/>
            <a:chExt cx="359213" cy="327807"/>
          </a:xfrm>
        </p:grpSpPr>
        <p:sp>
          <p:nvSpPr>
            <p:cNvPr id="88" name="Google Shape;13701;p92">
              <a:extLst>
                <a:ext uri="{FF2B5EF4-FFF2-40B4-BE49-F238E27FC236}">
                  <a16:creationId xmlns:a16="http://schemas.microsoft.com/office/drawing/2014/main" id="{B91DBCAB-2EE6-4220-9370-DAE1583D8C7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702;p92">
              <a:extLst>
                <a:ext uri="{FF2B5EF4-FFF2-40B4-BE49-F238E27FC236}">
                  <a16:creationId xmlns:a16="http://schemas.microsoft.com/office/drawing/2014/main" id="{B7ABB08E-013A-41AC-BF8A-D4A144B79685}"/>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703;p92">
              <a:extLst>
                <a:ext uri="{FF2B5EF4-FFF2-40B4-BE49-F238E27FC236}">
                  <a16:creationId xmlns:a16="http://schemas.microsoft.com/office/drawing/2014/main" id="{4534802A-12EB-4B72-B3A9-FE898F66B98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Rectangle 31">
            <a:extLst>
              <a:ext uri="{FF2B5EF4-FFF2-40B4-BE49-F238E27FC236}">
                <a16:creationId xmlns:a16="http://schemas.microsoft.com/office/drawing/2014/main" id="{56E21458-2A83-47CD-A8FC-23B8491FD4C6}"/>
              </a:ext>
            </a:extLst>
          </p:cNvPr>
          <p:cNvSpPr/>
          <p:nvPr/>
        </p:nvSpPr>
        <p:spPr>
          <a:xfrm>
            <a:off x="906840" y="145601"/>
            <a:ext cx="556360" cy="309446"/>
          </a:xfrm>
          <a:prstGeom prst="rect">
            <a:avLst/>
          </a:prstGeom>
          <a:solidFill>
            <a:srgbClr val="FFD58F"/>
          </a:solidFill>
          <a:ln w="6350">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4386;p70">
            <a:extLst>
              <a:ext uri="{FF2B5EF4-FFF2-40B4-BE49-F238E27FC236}">
                <a16:creationId xmlns:a16="http://schemas.microsoft.com/office/drawing/2014/main" id="{75C07D56-3B53-46D7-9E79-BFC71C7CAA9E}"/>
              </a:ext>
            </a:extLst>
          </p:cNvPr>
          <p:cNvSpPr txBox="1">
            <a:spLocks/>
          </p:cNvSpPr>
          <p:nvPr/>
        </p:nvSpPr>
        <p:spPr>
          <a:xfrm>
            <a:off x="717600" y="369291"/>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dirty="0">
                <a:solidFill>
                  <a:srgbClr val="2D2D48"/>
                </a:solidFill>
                <a:latin typeface="Arial Rounded MT Bold" panose="020F0704030504030204" pitchFamily="34" charset="0"/>
              </a:rPr>
              <a:t>Les versions de </a:t>
            </a:r>
            <a:r>
              <a:rPr lang="de-DE" sz="2800" dirty="0">
                <a:solidFill>
                  <a:srgbClr val="2E87FB"/>
                </a:solidFill>
                <a:latin typeface="Arial Rounded MT Bold" panose="020F0704030504030204" pitchFamily="34" charset="0"/>
              </a:rPr>
              <a:t>JIRA</a:t>
            </a:r>
            <a:endParaRPr lang="de-DE" sz="2800" dirty="0">
              <a:solidFill>
                <a:srgbClr val="2D2D48"/>
              </a:solidFill>
              <a:latin typeface="Arial Rounded MT Bold" panose="020F0704030504030204" pitchFamily="34" charset="0"/>
            </a:endParaRPr>
          </a:p>
        </p:txBody>
      </p:sp>
      <p:sp>
        <p:nvSpPr>
          <p:cNvPr id="33" name="Rectangle 32">
            <a:extLst>
              <a:ext uri="{FF2B5EF4-FFF2-40B4-BE49-F238E27FC236}">
                <a16:creationId xmlns:a16="http://schemas.microsoft.com/office/drawing/2014/main" id="{F58E1363-3BBA-4566-A6C5-3CD222FAC9FB}"/>
              </a:ext>
            </a:extLst>
          </p:cNvPr>
          <p:cNvSpPr/>
          <p:nvPr/>
        </p:nvSpPr>
        <p:spPr>
          <a:xfrm>
            <a:off x="1966912" y="1165681"/>
            <a:ext cx="5210175" cy="3539430"/>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Cet outil dispose de plusieurs versions pour répondre aux différents besoins des métiers.</a:t>
            </a:r>
          </a:p>
          <a:p>
            <a:pPr algn="just"/>
            <a:endParaRPr lang="fr-FR" dirty="0">
              <a:solidFill>
                <a:srgbClr val="2D2D48"/>
              </a:solidFill>
              <a:latin typeface="Arial Rounded MT Bold" panose="020F0704030504030204" pitchFamily="34" charset="0"/>
            </a:endParaRPr>
          </a:p>
          <a:p>
            <a:pPr algn="just"/>
            <a:endParaRPr lang="fr-FR" dirty="0">
              <a:solidFill>
                <a:srgbClr val="2D2D48"/>
              </a:solidFill>
              <a:latin typeface="Arial Rounded MT Bold" panose="020F0704030504030204" pitchFamily="34" charset="0"/>
            </a:endParaRPr>
          </a:p>
          <a:p>
            <a:pPr algn="just"/>
            <a:endParaRPr lang="fr-FR" dirty="0">
              <a:solidFill>
                <a:srgbClr val="2D2D48"/>
              </a:solidFill>
              <a:latin typeface="Arial Rounded MT Bold" panose="020F0704030504030204" pitchFamily="34" charset="0"/>
            </a:endParaRPr>
          </a:p>
          <a:p>
            <a:pPr algn="just"/>
            <a:endParaRPr lang="fr-FR" dirty="0">
              <a:solidFill>
                <a:srgbClr val="2D2D48"/>
              </a:solidFill>
              <a:latin typeface="Arial Rounded MT Bold" panose="020F0704030504030204" pitchFamily="34" charset="0"/>
            </a:endParaRPr>
          </a:p>
          <a:p>
            <a:pPr algn="just"/>
            <a:endParaRPr lang="fr-FR" dirty="0">
              <a:solidFill>
                <a:srgbClr val="2D2D48"/>
              </a:solidFill>
              <a:latin typeface="Arial Rounded MT Bold" panose="020F0704030504030204" pitchFamily="34" charset="0"/>
            </a:endParaRPr>
          </a:p>
          <a:p>
            <a:pPr algn="just"/>
            <a:r>
              <a:rPr lang="fr-FR" dirty="0">
                <a:solidFill>
                  <a:srgbClr val="2E87FB"/>
                </a:solidFill>
                <a:latin typeface="Arial Rounded MT Bold" panose="020F0704030504030204" pitchFamily="34" charset="0"/>
              </a:rPr>
              <a:t>Jira Software </a:t>
            </a:r>
            <a:r>
              <a:rPr lang="fr-FR" dirty="0">
                <a:solidFill>
                  <a:srgbClr val="2D2D48"/>
                </a:solidFill>
                <a:latin typeface="Arial Rounded MT Bold" panose="020F0704030504030204" pitchFamily="34" charset="0"/>
              </a:rPr>
              <a:t>est le service d’origine de suivi de projets et de tickets qui permet aux équipes de développement de planifier, suivre et livrer des logiciels. La solution d’Atlassian dispose aussi de </a:t>
            </a:r>
            <a:r>
              <a:rPr lang="fr-FR" dirty="0">
                <a:solidFill>
                  <a:srgbClr val="2E87FB"/>
                </a:solidFill>
                <a:latin typeface="Arial Rounded MT Bold" panose="020F0704030504030204" pitchFamily="34" charset="0"/>
              </a:rPr>
              <a:t>Jira Align</a:t>
            </a:r>
            <a:r>
              <a:rPr lang="fr-FR" b="1" dirty="0">
                <a:solidFill>
                  <a:srgbClr val="2D2D48"/>
                </a:solidFill>
                <a:latin typeface="Arial Rounded MT Bold" panose="020F0704030504030204" pitchFamily="34" charset="0"/>
              </a:rPr>
              <a:t>, </a:t>
            </a:r>
            <a:r>
              <a:rPr lang="fr-FR" dirty="0">
                <a:solidFill>
                  <a:srgbClr val="2D2D48"/>
                </a:solidFill>
                <a:latin typeface="Arial Rounded MT Bold" panose="020F0704030504030204" pitchFamily="34" charset="0"/>
              </a:rPr>
              <a:t>un service comme Jira Software mais pour les grandes entreprises et les équipes opérant à un niveau stratégique plus élevé, et de </a:t>
            </a:r>
            <a:r>
              <a:rPr lang="fr-FR" dirty="0">
                <a:solidFill>
                  <a:srgbClr val="2E87FB"/>
                </a:solidFill>
                <a:latin typeface="Arial Rounded MT Bold" panose="020F0704030504030204" pitchFamily="34" charset="0"/>
              </a:rPr>
              <a:t>Jira Work Management</a:t>
            </a:r>
            <a:r>
              <a:rPr lang="fr-FR" dirty="0">
                <a:solidFill>
                  <a:srgbClr val="2D2D48"/>
                </a:solidFill>
                <a:latin typeface="Arial Rounded MT Bold" panose="020F0704030504030204" pitchFamily="34" charset="0"/>
              </a:rPr>
              <a:t>, un service conçu pour l’ensemble des équipes métier : marketing, RH, financières, design etc.</a:t>
            </a:r>
          </a:p>
        </p:txBody>
      </p:sp>
      <p:pic>
        <p:nvPicPr>
          <p:cNvPr id="35" name="Picture 34">
            <a:extLst>
              <a:ext uri="{FF2B5EF4-FFF2-40B4-BE49-F238E27FC236}">
                <a16:creationId xmlns:a16="http://schemas.microsoft.com/office/drawing/2014/main" id="{FF0C5138-69AB-436E-AC36-D1BB99EB73B8}"/>
              </a:ext>
            </a:extLst>
          </p:cNvPr>
          <p:cNvPicPr>
            <a:picLocks noChangeAspect="1"/>
          </p:cNvPicPr>
          <p:nvPr/>
        </p:nvPicPr>
        <p:blipFill>
          <a:blip r:embed="rId2"/>
          <a:stretch>
            <a:fillRect/>
          </a:stretch>
        </p:blipFill>
        <p:spPr>
          <a:xfrm>
            <a:off x="5615760" y="1708329"/>
            <a:ext cx="942463" cy="942463"/>
          </a:xfrm>
          <a:prstGeom prst="rect">
            <a:avLst/>
          </a:prstGeom>
        </p:spPr>
      </p:pic>
      <p:pic>
        <p:nvPicPr>
          <p:cNvPr id="37" name="Picture 36">
            <a:extLst>
              <a:ext uri="{FF2B5EF4-FFF2-40B4-BE49-F238E27FC236}">
                <a16:creationId xmlns:a16="http://schemas.microsoft.com/office/drawing/2014/main" id="{66703D92-9FA4-4F21-A1D6-40E4A2B2BA69}"/>
              </a:ext>
            </a:extLst>
          </p:cNvPr>
          <p:cNvPicPr>
            <a:picLocks noChangeAspect="1"/>
          </p:cNvPicPr>
          <p:nvPr/>
        </p:nvPicPr>
        <p:blipFill>
          <a:blip r:embed="rId3"/>
          <a:stretch>
            <a:fillRect/>
          </a:stretch>
        </p:blipFill>
        <p:spPr>
          <a:xfrm>
            <a:off x="4028171" y="1623773"/>
            <a:ext cx="1087656" cy="1080453"/>
          </a:xfrm>
          <a:prstGeom prst="rect">
            <a:avLst/>
          </a:prstGeom>
        </p:spPr>
      </p:pic>
      <p:pic>
        <p:nvPicPr>
          <p:cNvPr id="39" name="Picture 38">
            <a:extLst>
              <a:ext uri="{FF2B5EF4-FFF2-40B4-BE49-F238E27FC236}">
                <a16:creationId xmlns:a16="http://schemas.microsoft.com/office/drawing/2014/main" id="{D0CE3C37-3C26-4C25-BD70-420F33C35701}"/>
              </a:ext>
            </a:extLst>
          </p:cNvPr>
          <p:cNvPicPr>
            <a:picLocks noChangeAspect="1"/>
          </p:cNvPicPr>
          <p:nvPr/>
        </p:nvPicPr>
        <p:blipFill>
          <a:blip r:embed="rId4"/>
          <a:stretch>
            <a:fillRect/>
          </a:stretch>
        </p:blipFill>
        <p:spPr>
          <a:xfrm>
            <a:off x="2314050" y="1723890"/>
            <a:ext cx="1214188" cy="911342"/>
          </a:xfrm>
          <a:prstGeom prst="rect">
            <a:avLst/>
          </a:prstGeom>
        </p:spPr>
      </p:pic>
    </p:spTree>
    <p:extLst>
      <p:ext uri="{BB962C8B-B14F-4D97-AF65-F5344CB8AC3E}">
        <p14:creationId xmlns:p14="http://schemas.microsoft.com/office/powerpoint/2010/main" val="185657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7C0FA54-09E5-425C-922B-1AF3930946C4}"/>
              </a:ext>
            </a:extLst>
          </p:cNvPr>
          <p:cNvPicPr>
            <a:picLocks noChangeAspect="1"/>
          </p:cNvPicPr>
          <p:nvPr/>
        </p:nvPicPr>
        <p:blipFill>
          <a:blip r:embed="rId2"/>
          <a:stretch>
            <a:fillRect/>
          </a:stretch>
        </p:blipFill>
        <p:spPr>
          <a:xfrm>
            <a:off x="2590178" y="1211915"/>
            <a:ext cx="4043465" cy="2122819"/>
          </a:xfrm>
          <a:prstGeom prst="rect">
            <a:avLst/>
          </a:prstGeom>
        </p:spPr>
      </p:pic>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itle 5">
            <a:extLst>
              <a:ext uri="{FF2B5EF4-FFF2-40B4-BE49-F238E27FC236}">
                <a16:creationId xmlns:a16="http://schemas.microsoft.com/office/drawing/2014/main" id="{991EF749-968F-4A46-ABCA-D3EC37BB9C1A}"/>
              </a:ext>
            </a:extLst>
          </p:cNvPr>
          <p:cNvSpPr txBox="1">
            <a:spLocks/>
          </p:cNvSpPr>
          <p:nvPr/>
        </p:nvSpPr>
        <p:spPr>
          <a:xfrm>
            <a:off x="2276775" y="460184"/>
            <a:ext cx="46702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dirty="0">
                <a:latin typeface="Arial Rounded MT Bold" panose="020F0704030504030204" pitchFamily="34" charset="0"/>
              </a:rPr>
              <a:t>Le </a:t>
            </a:r>
            <a:r>
              <a:rPr lang="fr-FR" dirty="0">
                <a:solidFill>
                  <a:srgbClr val="2D8373"/>
                </a:solidFill>
                <a:latin typeface="Arial Rounded MT Bold" panose="020F0704030504030204" pitchFamily="34" charset="0"/>
              </a:rPr>
              <a:t>manifeste</a:t>
            </a:r>
            <a:r>
              <a:rPr lang="fr-FR" dirty="0">
                <a:latin typeface="Arial Rounded MT Bold" panose="020F0704030504030204" pitchFamily="34" charset="0"/>
              </a:rPr>
              <a:t> agile</a:t>
            </a:r>
            <a:endParaRPr lang="en-US" b="1" dirty="0">
              <a:solidFill>
                <a:srgbClr val="2D8373"/>
              </a:solidFill>
              <a:latin typeface="Arial Rounded MT Bold" panose="020F0704030504030204" pitchFamily="34" charset="0"/>
            </a:endParaRPr>
          </a:p>
        </p:txBody>
      </p:sp>
      <p:sp>
        <p:nvSpPr>
          <p:cNvPr id="35" name="Rectangle 34">
            <a:extLst>
              <a:ext uri="{FF2B5EF4-FFF2-40B4-BE49-F238E27FC236}">
                <a16:creationId xmlns:a16="http://schemas.microsoft.com/office/drawing/2014/main" id="{5760D061-35D0-4C8F-B222-61C26EEB9E08}"/>
              </a:ext>
            </a:extLst>
          </p:cNvPr>
          <p:cNvSpPr/>
          <p:nvPr/>
        </p:nvSpPr>
        <p:spPr>
          <a:xfrm>
            <a:off x="1729888" y="3396702"/>
            <a:ext cx="5764043" cy="1169551"/>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Le manifeste agile est </a:t>
            </a:r>
            <a:r>
              <a:rPr lang="fr-FR" dirty="0">
                <a:solidFill>
                  <a:srgbClr val="0A5078"/>
                </a:solidFill>
                <a:latin typeface="Arial Rounded MT Bold" panose="020F0704030504030204" pitchFamily="34" charset="0"/>
              </a:rPr>
              <a:t>une déclaration </a:t>
            </a:r>
            <a:r>
              <a:rPr lang="fr-FR" dirty="0">
                <a:solidFill>
                  <a:srgbClr val="2D2D48"/>
                </a:solidFill>
                <a:latin typeface="Arial Rounded MT Bold" panose="020F0704030504030204" pitchFamily="34" charset="0"/>
              </a:rPr>
              <a:t>rédigée par 17 experts développeurs</a:t>
            </a:r>
            <a:r>
              <a:rPr lang="fr-FR" b="1" dirty="0">
                <a:solidFill>
                  <a:srgbClr val="2D2D48"/>
                </a:solidFill>
                <a:latin typeface="Arial Rounded MT Bold" panose="020F0704030504030204" pitchFamily="34" charset="0"/>
              </a:rPr>
              <a:t> </a:t>
            </a:r>
            <a:r>
              <a:rPr lang="fr-FR" dirty="0">
                <a:solidFill>
                  <a:srgbClr val="2D2D48"/>
                </a:solidFill>
                <a:latin typeface="Arial Rounded MT Bold" panose="020F0704030504030204" pitchFamily="34" charset="0"/>
              </a:rPr>
              <a:t>en 2001 qui avaient pour objectif de </a:t>
            </a:r>
            <a:r>
              <a:rPr lang="fr-FR" b="1" dirty="0">
                <a:solidFill>
                  <a:srgbClr val="2D2D48"/>
                </a:solidFill>
                <a:latin typeface="Arial Rounded MT Bold" panose="020F0704030504030204" pitchFamily="34" charset="0"/>
              </a:rPr>
              <a:t>révolutionner</a:t>
            </a:r>
            <a:r>
              <a:rPr lang="fr-FR" dirty="0">
                <a:solidFill>
                  <a:srgbClr val="2D2D48"/>
                </a:solidFill>
                <a:latin typeface="Arial Rounded MT Bold" panose="020F0704030504030204" pitchFamily="34" charset="0"/>
              </a:rPr>
              <a:t> les processus de développement de logiciels.</a:t>
            </a:r>
          </a:p>
          <a:p>
            <a:pPr algn="just"/>
            <a:r>
              <a:rPr lang="fr-FR" dirty="0">
                <a:solidFill>
                  <a:srgbClr val="2D2D48"/>
                </a:solidFill>
                <a:latin typeface="Arial Rounded MT Bold" panose="020F0704030504030204" pitchFamily="34" charset="0"/>
              </a:rPr>
              <a:t>De par leur expérience, ils ont convenu de </a:t>
            </a:r>
            <a:r>
              <a:rPr lang="fr-FR" dirty="0">
                <a:solidFill>
                  <a:srgbClr val="0A5078"/>
                </a:solidFill>
                <a:latin typeface="Arial Rounded MT Bold" panose="020F0704030504030204" pitchFamily="34" charset="0"/>
              </a:rPr>
              <a:t>4 valeurs </a:t>
            </a:r>
            <a:r>
              <a:rPr lang="fr-FR" dirty="0">
                <a:solidFill>
                  <a:srgbClr val="2D2D48"/>
                </a:solidFill>
                <a:latin typeface="Arial Rounded MT Bold" panose="020F0704030504030204" pitchFamily="34" charset="0"/>
              </a:rPr>
              <a:t>et</a:t>
            </a:r>
            <a:r>
              <a:rPr lang="fr-FR" dirty="0">
                <a:solidFill>
                  <a:srgbClr val="0A5078"/>
                </a:solidFill>
                <a:latin typeface="Arial Rounded MT Bold" panose="020F0704030504030204" pitchFamily="34" charset="0"/>
              </a:rPr>
              <a:t> 12 principes </a:t>
            </a:r>
            <a:r>
              <a:rPr lang="fr-FR" dirty="0">
                <a:solidFill>
                  <a:srgbClr val="2D2D48"/>
                </a:solidFill>
                <a:latin typeface="Arial Rounded MT Bold" panose="020F0704030504030204" pitchFamily="34" charset="0"/>
              </a:rPr>
              <a:t>pour le développement en mode </a:t>
            </a:r>
            <a:r>
              <a:rPr lang="fr-FR" dirty="0">
                <a:solidFill>
                  <a:srgbClr val="2D8373"/>
                </a:solidFill>
                <a:latin typeface="Arial Rounded MT Bold" panose="020F0704030504030204" pitchFamily="34" charset="0"/>
              </a:rPr>
              <a:t>agile</a:t>
            </a:r>
            <a:r>
              <a:rPr lang="fr-FR" dirty="0">
                <a:solidFill>
                  <a:srgbClr val="2D2D48"/>
                </a:solidFill>
                <a:latin typeface="Arial Rounded MT Bold" panose="020F0704030504030204" pitchFamily="34" charset="0"/>
              </a:rPr>
              <a:t>.</a:t>
            </a:r>
          </a:p>
        </p:txBody>
      </p:sp>
    </p:spTree>
    <p:extLst>
      <p:ext uri="{BB962C8B-B14F-4D97-AF65-F5344CB8AC3E}">
        <p14:creationId xmlns:p14="http://schemas.microsoft.com/office/powerpoint/2010/main" val="70781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4386;p70">
            <a:extLst>
              <a:ext uri="{FF2B5EF4-FFF2-40B4-BE49-F238E27FC236}">
                <a16:creationId xmlns:a16="http://schemas.microsoft.com/office/drawing/2014/main" id="{54FCA588-B546-4EA1-9647-253A0B3FCBC5}"/>
              </a:ext>
            </a:extLst>
          </p:cNvPr>
          <p:cNvSpPr txBox="1">
            <a:spLocks/>
          </p:cNvSpPr>
          <p:nvPr/>
        </p:nvSpPr>
        <p:spPr>
          <a:xfrm>
            <a:off x="719854" y="2285400"/>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4000" dirty="0">
                <a:solidFill>
                  <a:srgbClr val="2D2D48"/>
                </a:solidFill>
                <a:latin typeface="Arial Rounded MT Bold" panose="020F0704030504030204" pitchFamily="34" charset="0"/>
              </a:rPr>
              <a:t>Pourquoi utiliser </a:t>
            </a:r>
            <a:r>
              <a:rPr lang="fr-FR" sz="4000" dirty="0">
                <a:solidFill>
                  <a:srgbClr val="2E87FB"/>
                </a:solidFill>
                <a:latin typeface="Arial Rounded MT Bold" panose="020F0704030504030204" pitchFamily="34" charset="0"/>
              </a:rPr>
              <a:t>Jira</a:t>
            </a:r>
            <a:r>
              <a:rPr lang="fr-FR" sz="4000" dirty="0">
                <a:solidFill>
                  <a:srgbClr val="2D2D48"/>
                </a:solidFill>
                <a:latin typeface="Arial Rounded MT Bold" panose="020F0704030504030204" pitchFamily="34" charset="0"/>
              </a:rPr>
              <a:t>?</a:t>
            </a:r>
            <a:endParaRPr lang="de-DE" sz="40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3650827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25;p50">
            <a:extLst>
              <a:ext uri="{FF2B5EF4-FFF2-40B4-BE49-F238E27FC236}">
                <a16:creationId xmlns:a16="http://schemas.microsoft.com/office/drawing/2014/main" id="{A227922A-7F73-4039-AD06-DB72F03836F3}"/>
              </a:ext>
            </a:extLst>
          </p:cNvPr>
          <p:cNvSpPr/>
          <p:nvPr/>
        </p:nvSpPr>
        <p:spPr>
          <a:xfrm rot="20218545">
            <a:off x="-2129734" y="-2196275"/>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4247;p68">
            <a:extLst>
              <a:ext uri="{FF2B5EF4-FFF2-40B4-BE49-F238E27FC236}">
                <a16:creationId xmlns:a16="http://schemas.microsoft.com/office/drawing/2014/main" id="{C71F5A48-3202-4B5C-ABA4-7EAD657FBFFB}"/>
              </a:ext>
            </a:extLst>
          </p:cNvPr>
          <p:cNvGrpSpPr/>
          <p:nvPr/>
        </p:nvGrpSpPr>
        <p:grpSpPr>
          <a:xfrm>
            <a:off x="681007" y="95307"/>
            <a:ext cx="424874" cy="491048"/>
            <a:chOff x="6963375" y="2029800"/>
            <a:chExt cx="424874" cy="491048"/>
          </a:xfrm>
        </p:grpSpPr>
        <p:sp>
          <p:nvSpPr>
            <p:cNvPr id="37" name="Google Shape;4248;p68">
              <a:extLst>
                <a:ext uri="{FF2B5EF4-FFF2-40B4-BE49-F238E27FC236}">
                  <a16:creationId xmlns:a16="http://schemas.microsoft.com/office/drawing/2014/main" id="{66B5C47B-2652-44B1-9FA6-4FBB88F77289}"/>
                </a:ext>
              </a:extLst>
            </p:cNvPr>
            <p:cNvSpPr/>
            <p:nvPr/>
          </p:nvSpPr>
          <p:spPr>
            <a:xfrm>
              <a:off x="6967484" y="2058943"/>
              <a:ext cx="418191" cy="457687"/>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249;p68">
              <a:extLst>
                <a:ext uri="{FF2B5EF4-FFF2-40B4-BE49-F238E27FC236}">
                  <a16:creationId xmlns:a16="http://schemas.microsoft.com/office/drawing/2014/main" id="{B911945B-3B30-4AD2-9810-E46C295597D8}"/>
                </a:ext>
              </a:extLst>
            </p:cNvPr>
            <p:cNvSpPr/>
            <p:nvPr/>
          </p:nvSpPr>
          <p:spPr>
            <a:xfrm>
              <a:off x="6963375" y="2054780"/>
              <a:ext cx="424874" cy="466068"/>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250;p68">
              <a:extLst>
                <a:ext uri="{FF2B5EF4-FFF2-40B4-BE49-F238E27FC236}">
                  <a16:creationId xmlns:a16="http://schemas.microsoft.com/office/drawing/2014/main" id="{A3F4EA87-F380-4DE0-8422-E40DD33310C5}"/>
                </a:ext>
              </a:extLst>
            </p:cNvPr>
            <p:cNvSpPr/>
            <p:nvPr/>
          </p:nvSpPr>
          <p:spPr>
            <a:xfrm>
              <a:off x="6968360" y="2033909"/>
              <a:ext cx="413206" cy="462179"/>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rgbClr val="FFD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251;p68">
              <a:extLst>
                <a:ext uri="{FF2B5EF4-FFF2-40B4-BE49-F238E27FC236}">
                  <a16:creationId xmlns:a16="http://schemas.microsoft.com/office/drawing/2014/main" id="{7A033894-106B-48AA-8287-3D8B5BD14330}"/>
                </a:ext>
              </a:extLst>
            </p:cNvPr>
            <p:cNvSpPr/>
            <p:nvPr/>
          </p:nvSpPr>
          <p:spPr>
            <a:xfrm>
              <a:off x="6964251" y="2029800"/>
              <a:ext cx="421751" cy="470396"/>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252;p68">
              <a:extLst>
                <a:ext uri="{FF2B5EF4-FFF2-40B4-BE49-F238E27FC236}">
                  <a16:creationId xmlns:a16="http://schemas.microsoft.com/office/drawing/2014/main" id="{C032A0DA-A4C1-473A-B1D0-88727BC03389}"/>
                </a:ext>
              </a:extLst>
            </p:cNvPr>
            <p:cNvSpPr/>
            <p:nvPr/>
          </p:nvSpPr>
          <p:spPr>
            <a:xfrm>
              <a:off x="7070744" y="2219559"/>
              <a:ext cx="37853" cy="38182"/>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53;p68">
              <a:extLst>
                <a:ext uri="{FF2B5EF4-FFF2-40B4-BE49-F238E27FC236}">
                  <a16:creationId xmlns:a16="http://schemas.microsoft.com/office/drawing/2014/main" id="{B134D4E8-6E0F-4344-B088-3D9EBBC691BD}"/>
                </a:ext>
              </a:extLst>
            </p:cNvPr>
            <p:cNvSpPr/>
            <p:nvPr/>
          </p:nvSpPr>
          <p:spPr>
            <a:xfrm>
              <a:off x="7066636" y="2215341"/>
              <a:ext cx="46399" cy="46508"/>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54;p68">
              <a:extLst>
                <a:ext uri="{FF2B5EF4-FFF2-40B4-BE49-F238E27FC236}">
                  <a16:creationId xmlns:a16="http://schemas.microsoft.com/office/drawing/2014/main" id="{DFFA4CEE-7A13-4C34-A5CB-7C9702A43A14}"/>
                </a:ext>
              </a:extLst>
            </p:cNvPr>
            <p:cNvSpPr/>
            <p:nvPr/>
          </p:nvSpPr>
          <p:spPr>
            <a:xfrm>
              <a:off x="7158119" y="2219559"/>
              <a:ext cx="37908" cy="38182"/>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255;p68">
              <a:extLst>
                <a:ext uri="{FF2B5EF4-FFF2-40B4-BE49-F238E27FC236}">
                  <a16:creationId xmlns:a16="http://schemas.microsoft.com/office/drawing/2014/main" id="{0CB7B74C-88CC-4572-B013-CF10643B44E5}"/>
                </a:ext>
              </a:extLst>
            </p:cNvPr>
            <p:cNvSpPr/>
            <p:nvPr/>
          </p:nvSpPr>
          <p:spPr>
            <a:xfrm>
              <a:off x="7153682" y="2215341"/>
              <a:ext cx="46727" cy="46508"/>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256;p68">
              <a:extLst>
                <a:ext uri="{FF2B5EF4-FFF2-40B4-BE49-F238E27FC236}">
                  <a16:creationId xmlns:a16="http://schemas.microsoft.com/office/drawing/2014/main" id="{B3024065-0123-4BE1-A8F5-8B987E2E0FAB}"/>
                </a:ext>
              </a:extLst>
            </p:cNvPr>
            <p:cNvSpPr/>
            <p:nvPr/>
          </p:nvSpPr>
          <p:spPr>
            <a:xfrm>
              <a:off x="7245548" y="2219559"/>
              <a:ext cx="37853" cy="38182"/>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257;p68">
              <a:extLst>
                <a:ext uri="{FF2B5EF4-FFF2-40B4-BE49-F238E27FC236}">
                  <a16:creationId xmlns:a16="http://schemas.microsoft.com/office/drawing/2014/main" id="{884995F2-0926-4A21-BB27-A9AE86CCD2AA}"/>
                </a:ext>
              </a:extLst>
            </p:cNvPr>
            <p:cNvSpPr/>
            <p:nvPr/>
          </p:nvSpPr>
          <p:spPr>
            <a:xfrm>
              <a:off x="7241056" y="2215341"/>
              <a:ext cx="46782" cy="46508"/>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393959" y="509858"/>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99990" y="728651"/>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Rectangle 57">
            <a:extLst>
              <a:ext uri="{FF2B5EF4-FFF2-40B4-BE49-F238E27FC236}">
                <a16:creationId xmlns:a16="http://schemas.microsoft.com/office/drawing/2014/main" id="{747DC859-9BF8-40FB-ADBA-7B847D38FD39}"/>
              </a:ext>
            </a:extLst>
          </p:cNvPr>
          <p:cNvSpPr/>
          <p:nvPr/>
        </p:nvSpPr>
        <p:spPr>
          <a:xfrm>
            <a:off x="1689978" y="1017478"/>
            <a:ext cx="5764043" cy="3108543"/>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Pour </a:t>
            </a:r>
            <a:r>
              <a:rPr lang="fr-FR" b="1" dirty="0">
                <a:solidFill>
                  <a:srgbClr val="2D2D48"/>
                </a:solidFill>
                <a:latin typeface="Arial Rounded MT Bold" panose="020F0704030504030204" pitchFamily="34" charset="0"/>
              </a:rPr>
              <a:t>visualiser l'avancement </a:t>
            </a:r>
            <a:r>
              <a:rPr lang="fr-FR" dirty="0">
                <a:solidFill>
                  <a:srgbClr val="2D2D48"/>
                </a:solidFill>
                <a:latin typeface="Arial Rounded MT Bold" panose="020F0704030504030204" pitchFamily="34" charset="0"/>
              </a:rPr>
              <a:t>des tâches : </a:t>
            </a:r>
          </a:p>
          <a:p>
            <a:pPr algn="just"/>
            <a:endParaRPr lang="fr-FR" dirty="0">
              <a:solidFill>
                <a:srgbClr val="2D2D48"/>
              </a:solidFill>
              <a:latin typeface="Arial Rounded MT Bold" panose="020F0704030504030204" pitchFamily="34" charset="0"/>
            </a:endParaRPr>
          </a:p>
          <a:p>
            <a:pPr marL="285750" indent="-285750" algn="just">
              <a:buFontTx/>
              <a:buChar char="-"/>
            </a:pPr>
            <a:r>
              <a:rPr lang="fr-FR" b="1" dirty="0">
                <a:solidFill>
                  <a:srgbClr val="FFD58F"/>
                </a:solidFill>
                <a:latin typeface="Arial Rounded MT Bold" panose="020F0704030504030204" pitchFamily="34" charset="0"/>
              </a:rPr>
              <a:t>Backlog : </a:t>
            </a:r>
            <a:r>
              <a:rPr lang="fr-FR" dirty="0">
                <a:solidFill>
                  <a:srgbClr val="2D2D48"/>
                </a:solidFill>
                <a:latin typeface="Arial Rounded MT Bold" panose="020F0704030504030204" pitchFamily="34" charset="0"/>
              </a:rPr>
              <a:t>la liste décrivant ce que votre équipe va faire dans un projet.</a:t>
            </a:r>
          </a:p>
          <a:p>
            <a:pPr marL="285750" indent="-285750" algn="just">
              <a:buFontTx/>
              <a:buChar char="-"/>
            </a:pPr>
            <a:r>
              <a:rPr lang="fr-FR" dirty="0">
                <a:solidFill>
                  <a:srgbClr val="2D2D48"/>
                </a:solidFill>
                <a:latin typeface="Arial Rounded MT Bold" panose="020F0704030504030204" pitchFamily="34" charset="0"/>
              </a:rPr>
              <a:t> </a:t>
            </a:r>
            <a:r>
              <a:rPr lang="fr-FR" b="1" dirty="0">
                <a:solidFill>
                  <a:srgbClr val="FFD58F"/>
                </a:solidFill>
                <a:latin typeface="Arial Rounded MT Bold" panose="020F0704030504030204" pitchFamily="34" charset="0"/>
              </a:rPr>
              <a:t>Dashboard : </a:t>
            </a:r>
            <a:r>
              <a:rPr lang="fr-FR" dirty="0">
                <a:solidFill>
                  <a:srgbClr val="2D2D48"/>
                </a:solidFill>
                <a:latin typeface="Arial Rounded MT Bold" panose="020F0704030504030204" pitchFamily="34" charset="0"/>
              </a:rPr>
              <a:t>un tableau de bord est un ensemble de  gadgets, ou d'affichages de données préinstallés, qui présentent différents types d'informations en temps réel pour aider à suivre et à surveiller le travail sur l'ensemble des projets</a:t>
            </a:r>
          </a:p>
          <a:p>
            <a:pPr marL="285750" indent="-285750" algn="just">
              <a:buFontTx/>
              <a:buChar char="-"/>
            </a:pPr>
            <a:r>
              <a:rPr lang="fr-FR" dirty="0">
                <a:solidFill>
                  <a:srgbClr val="2D2D48"/>
                </a:solidFill>
                <a:latin typeface="Arial Rounded MT Bold" panose="020F0704030504030204" pitchFamily="34" charset="0"/>
              </a:rPr>
              <a:t> </a:t>
            </a:r>
            <a:r>
              <a:rPr lang="fr-FR" b="1" dirty="0">
                <a:solidFill>
                  <a:srgbClr val="FFD58F"/>
                </a:solidFill>
                <a:latin typeface="Arial Rounded MT Bold" panose="020F0704030504030204" pitchFamily="34" charset="0"/>
              </a:rPr>
              <a:t>tableau agile : </a:t>
            </a:r>
            <a:r>
              <a:rPr lang="fr-FR" dirty="0"/>
              <a:t> </a:t>
            </a:r>
            <a:r>
              <a:rPr lang="fr-FR" dirty="0">
                <a:solidFill>
                  <a:srgbClr val="2D2D48"/>
                </a:solidFill>
                <a:latin typeface="Arial Rounded MT Bold" panose="020F0704030504030204" pitchFamily="34" charset="0"/>
              </a:rPr>
              <a:t>l'outil qui rassemble les équipes Agile autour d'un objectif unique (</a:t>
            </a:r>
            <a:r>
              <a:rPr lang="en-US" dirty="0">
                <a:solidFill>
                  <a:srgbClr val="2D2D48"/>
                </a:solidFill>
                <a:latin typeface="Arial Rounded MT Bold" panose="020F0704030504030204" pitchFamily="34" charset="0"/>
              </a:rPr>
              <a:t>centraliser les tâches</a:t>
            </a:r>
            <a:r>
              <a:rPr lang="fr-FR" dirty="0">
                <a:solidFill>
                  <a:srgbClr val="2D2D48"/>
                </a:solidFill>
                <a:latin typeface="Arial Rounded MT Bold" panose="020F0704030504030204" pitchFamily="34" charset="0"/>
              </a:rPr>
              <a:t>)et promeut la livraison incrémentielle itérative (le travail est livré progressivement).</a:t>
            </a:r>
          </a:p>
          <a:p>
            <a:pPr algn="just"/>
            <a:endParaRPr lang="fr-FR"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20142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25;p50">
            <a:extLst>
              <a:ext uri="{FF2B5EF4-FFF2-40B4-BE49-F238E27FC236}">
                <a16:creationId xmlns:a16="http://schemas.microsoft.com/office/drawing/2014/main" id="{A227922A-7F73-4039-AD06-DB72F03836F3}"/>
              </a:ext>
            </a:extLst>
          </p:cNvPr>
          <p:cNvSpPr/>
          <p:nvPr/>
        </p:nvSpPr>
        <p:spPr>
          <a:xfrm rot="20218545">
            <a:off x="-2100896" y="-1937233"/>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459384" y="676914"/>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66946" y="532463"/>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Rectangle 57">
            <a:extLst>
              <a:ext uri="{FF2B5EF4-FFF2-40B4-BE49-F238E27FC236}">
                <a16:creationId xmlns:a16="http://schemas.microsoft.com/office/drawing/2014/main" id="{747DC859-9BF8-40FB-ADBA-7B847D38FD39}"/>
              </a:ext>
            </a:extLst>
          </p:cNvPr>
          <p:cNvSpPr/>
          <p:nvPr/>
        </p:nvSpPr>
        <p:spPr>
          <a:xfrm>
            <a:off x="1689978" y="1017478"/>
            <a:ext cx="5764043" cy="3108543"/>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Pour gérer l’avancé du projet à l’aide du </a:t>
            </a:r>
            <a:r>
              <a:rPr lang="fr-FR" b="1" dirty="0">
                <a:solidFill>
                  <a:srgbClr val="2D2D48"/>
                </a:solidFill>
                <a:latin typeface="Arial Rounded MT Bold" panose="020F0704030504030204" pitchFamily="34" charset="0"/>
              </a:rPr>
              <a:t>Reporting</a:t>
            </a:r>
            <a:r>
              <a:rPr lang="fr-FR" dirty="0">
                <a:solidFill>
                  <a:srgbClr val="2D2D48"/>
                </a:solidFill>
                <a:latin typeface="Arial Rounded MT Bold" panose="020F0704030504030204" pitchFamily="34" charset="0"/>
              </a:rPr>
              <a:t> :</a:t>
            </a:r>
          </a:p>
          <a:p>
            <a:pPr algn="just"/>
            <a:endParaRPr lang="fr-FR" dirty="0">
              <a:solidFill>
                <a:srgbClr val="2D2D48"/>
              </a:solidFill>
              <a:latin typeface="Arial Rounded MT Bold" panose="020F0704030504030204" pitchFamily="34" charset="0"/>
            </a:endParaRPr>
          </a:p>
          <a:p>
            <a:pPr marL="285750" indent="-285750" algn="just">
              <a:buFontTx/>
              <a:buChar char="-"/>
            </a:pPr>
            <a:r>
              <a:rPr lang="en-US" b="1" dirty="0">
                <a:solidFill>
                  <a:srgbClr val="FFD58F"/>
                </a:solidFill>
                <a:latin typeface="Arial Rounded MT Bold" panose="020F0704030504030204" pitchFamily="34" charset="0"/>
              </a:rPr>
              <a:t>Velocity charts </a:t>
            </a:r>
            <a:r>
              <a:rPr lang="fr-FR" b="1" dirty="0">
                <a:solidFill>
                  <a:srgbClr val="FFD58F"/>
                </a:solidFill>
                <a:latin typeface="Arial Rounded MT Bold" panose="020F0704030504030204" pitchFamily="34" charset="0"/>
              </a:rPr>
              <a:t>: </a:t>
            </a:r>
            <a:r>
              <a:rPr lang="fr-FR" dirty="0">
                <a:solidFill>
                  <a:srgbClr val="2D2D48"/>
                </a:solidFill>
                <a:latin typeface="Arial Rounded MT Bold" panose="020F0704030504030204" pitchFamily="34" charset="0"/>
              </a:rPr>
              <a:t>un graph qui affiche la </a:t>
            </a:r>
            <a:r>
              <a:rPr lang="fr-FR" b="1" dirty="0">
                <a:solidFill>
                  <a:srgbClr val="40647F"/>
                </a:solidFill>
                <a:latin typeface="Arial Rounded MT Bold" panose="020F0704030504030204" pitchFamily="34" charset="0"/>
              </a:rPr>
              <a:t>quantité moyenne </a:t>
            </a:r>
            <a:r>
              <a:rPr lang="fr-FR" dirty="0">
                <a:solidFill>
                  <a:srgbClr val="2D2D48"/>
                </a:solidFill>
                <a:latin typeface="Arial Rounded MT Bold" panose="020F0704030504030204" pitchFamily="34" charset="0"/>
              </a:rPr>
              <a:t>de travail qu'une équipe de Scrum réalise lors d'un sprint.</a:t>
            </a:r>
          </a:p>
          <a:p>
            <a:pPr marL="285750" indent="-285750" algn="just">
              <a:buFontTx/>
              <a:buChar char="-"/>
            </a:pPr>
            <a:r>
              <a:rPr lang="en-US" b="1" dirty="0">
                <a:solidFill>
                  <a:srgbClr val="FFD58F"/>
                </a:solidFill>
                <a:latin typeface="Arial Rounded MT Bold" panose="020F0704030504030204" pitchFamily="34" charset="0"/>
              </a:rPr>
              <a:t>Burn-down charts </a:t>
            </a:r>
            <a:r>
              <a:rPr lang="fr-FR" b="1" dirty="0">
                <a:solidFill>
                  <a:srgbClr val="FFD58F"/>
                </a:solidFill>
                <a:latin typeface="Arial Rounded MT Bold" panose="020F0704030504030204" pitchFamily="34" charset="0"/>
              </a:rPr>
              <a:t>: </a:t>
            </a:r>
            <a:r>
              <a:rPr lang="fr-FR" dirty="0">
                <a:solidFill>
                  <a:srgbClr val="2D2D48"/>
                </a:solidFill>
                <a:latin typeface="Arial Rounded MT Bold" panose="020F0704030504030204" pitchFamily="34" charset="0"/>
              </a:rPr>
              <a:t>Un graph d'avancement qui montre la quantité de travail qui a été effectuée dans une Epic ou un Sprint, ainsi que le </a:t>
            </a:r>
            <a:r>
              <a:rPr lang="fr-FR" b="1" dirty="0">
                <a:solidFill>
                  <a:srgbClr val="40647F"/>
                </a:solidFill>
                <a:latin typeface="Arial Rounded MT Bold" panose="020F0704030504030204" pitchFamily="34" charset="0"/>
              </a:rPr>
              <a:t>travail total restant </a:t>
            </a:r>
            <a:r>
              <a:rPr lang="fr-FR" dirty="0">
                <a:solidFill>
                  <a:srgbClr val="2D2D48"/>
                </a:solidFill>
                <a:latin typeface="Arial Rounded MT Bold" panose="020F0704030504030204" pitchFamily="34" charset="0"/>
              </a:rPr>
              <a:t>par rapport au temps disponible.</a:t>
            </a:r>
          </a:p>
          <a:p>
            <a:pPr marL="285750" indent="-285750" algn="just">
              <a:buFontTx/>
              <a:buChar char="-"/>
            </a:pPr>
            <a:r>
              <a:rPr lang="en-US" b="1" dirty="0">
                <a:solidFill>
                  <a:srgbClr val="FFD58F"/>
                </a:solidFill>
                <a:latin typeface="Arial Rounded MT Bold" panose="020F0704030504030204" pitchFamily="34" charset="0"/>
              </a:rPr>
              <a:t>Burn-up charts </a:t>
            </a:r>
            <a:r>
              <a:rPr lang="fr-FR" b="1" dirty="0">
                <a:solidFill>
                  <a:srgbClr val="FFD58F"/>
                </a:solidFill>
                <a:latin typeface="Arial Rounded MT Bold" panose="020F0704030504030204" pitchFamily="34" charset="0"/>
              </a:rPr>
              <a:t>: </a:t>
            </a:r>
            <a:r>
              <a:rPr lang="fr-FR" dirty="0"/>
              <a:t> </a:t>
            </a:r>
            <a:r>
              <a:rPr lang="fr-FR" dirty="0">
                <a:solidFill>
                  <a:srgbClr val="2D2D48"/>
                </a:solidFill>
                <a:latin typeface="Arial Rounded MT Bold" panose="020F0704030504030204" pitchFamily="34" charset="0"/>
              </a:rPr>
              <a:t> c’est aussi un graph d'avancement mais qui visualise la progression du </a:t>
            </a:r>
            <a:r>
              <a:rPr lang="fr-FR" b="1" dirty="0">
                <a:solidFill>
                  <a:srgbClr val="40647F"/>
                </a:solidFill>
                <a:latin typeface="Arial Rounded MT Bold" panose="020F0704030504030204" pitchFamily="34" charset="0"/>
              </a:rPr>
              <a:t>travail accompli </a:t>
            </a:r>
            <a:r>
              <a:rPr lang="fr-FR" dirty="0">
                <a:solidFill>
                  <a:srgbClr val="2D2D48"/>
                </a:solidFill>
                <a:latin typeface="Arial Rounded MT Bold" panose="020F0704030504030204" pitchFamily="34" charset="0"/>
              </a:rPr>
              <a:t>par rapport au total à accomplir. Il trace le travail sur deux lignes: Une ligne indique la charge de travail totale du projet et l'autre représente le travail effectué jusqu'à présent. Lorsque le projet est terminé, les deux lignes se rejoignent.</a:t>
            </a:r>
          </a:p>
        </p:txBody>
      </p:sp>
      <p:grpSp>
        <p:nvGrpSpPr>
          <p:cNvPr id="53" name="Google Shape;1126;p42">
            <a:extLst>
              <a:ext uri="{FF2B5EF4-FFF2-40B4-BE49-F238E27FC236}">
                <a16:creationId xmlns:a16="http://schemas.microsoft.com/office/drawing/2014/main" id="{2F4E6BE2-2F9A-4B00-B98A-D275C0248B9C}"/>
              </a:ext>
            </a:extLst>
          </p:cNvPr>
          <p:cNvGrpSpPr/>
          <p:nvPr/>
        </p:nvGrpSpPr>
        <p:grpSpPr>
          <a:xfrm>
            <a:off x="713159" y="219680"/>
            <a:ext cx="798800" cy="638175"/>
            <a:chOff x="5626500" y="2101100"/>
            <a:chExt cx="798800" cy="638175"/>
          </a:xfrm>
        </p:grpSpPr>
        <p:sp>
          <p:nvSpPr>
            <p:cNvPr id="54" name="Google Shape;1127;p42">
              <a:extLst>
                <a:ext uri="{FF2B5EF4-FFF2-40B4-BE49-F238E27FC236}">
                  <a16:creationId xmlns:a16="http://schemas.microsoft.com/office/drawing/2014/main" id="{FD5D94F6-02C6-45EC-9179-2FCF523CE51E}"/>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55" name="Google Shape;1128;p42">
              <a:extLst>
                <a:ext uri="{FF2B5EF4-FFF2-40B4-BE49-F238E27FC236}">
                  <a16:creationId xmlns:a16="http://schemas.microsoft.com/office/drawing/2014/main" id="{7E81AB80-05FE-4793-B487-0F5A3B6DB407}"/>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57" name="Google Shape;1129;p42">
              <a:extLst>
                <a:ext uri="{FF2B5EF4-FFF2-40B4-BE49-F238E27FC236}">
                  <a16:creationId xmlns:a16="http://schemas.microsoft.com/office/drawing/2014/main" id="{E3F7858C-902A-422F-8F84-25660809D812}"/>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59" name="Google Shape;1130;p42">
              <a:extLst>
                <a:ext uri="{FF2B5EF4-FFF2-40B4-BE49-F238E27FC236}">
                  <a16:creationId xmlns:a16="http://schemas.microsoft.com/office/drawing/2014/main" id="{AC70AE26-A441-4B9C-8DDA-F6F94D2D7A98}"/>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0" name="Google Shape;1131;p42">
              <a:extLst>
                <a:ext uri="{FF2B5EF4-FFF2-40B4-BE49-F238E27FC236}">
                  <a16:creationId xmlns:a16="http://schemas.microsoft.com/office/drawing/2014/main" id="{354F608A-2094-4BD2-B96B-00596208C267}"/>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1" name="Google Shape;1132;p42">
              <a:extLst>
                <a:ext uri="{FF2B5EF4-FFF2-40B4-BE49-F238E27FC236}">
                  <a16:creationId xmlns:a16="http://schemas.microsoft.com/office/drawing/2014/main" id="{173D03EC-21EB-4819-AC3F-ED353056DFC2}"/>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2" name="Google Shape;1133;p42">
              <a:extLst>
                <a:ext uri="{FF2B5EF4-FFF2-40B4-BE49-F238E27FC236}">
                  <a16:creationId xmlns:a16="http://schemas.microsoft.com/office/drawing/2014/main" id="{F7688928-E795-4B47-A8AD-D1A6735A1084}"/>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3" name="Google Shape;1134;p42">
              <a:extLst>
                <a:ext uri="{FF2B5EF4-FFF2-40B4-BE49-F238E27FC236}">
                  <a16:creationId xmlns:a16="http://schemas.microsoft.com/office/drawing/2014/main" id="{B86C132B-819D-47B0-A806-2310DA9246E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4" name="Google Shape;1135;p42">
              <a:extLst>
                <a:ext uri="{FF2B5EF4-FFF2-40B4-BE49-F238E27FC236}">
                  <a16:creationId xmlns:a16="http://schemas.microsoft.com/office/drawing/2014/main" id="{6FBB30FD-CB6D-4C08-BEA5-B9C8E59AD022}"/>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5" name="Google Shape;1136;p42">
              <a:extLst>
                <a:ext uri="{FF2B5EF4-FFF2-40B4-BE49-F238E27FC236}">
                  <a16:creationId xmlns:a16="http://schemas.microsoft.com/office/drawing/2014/main" id="{CA4EA190-900D-49CD-8FA3-AE72FA1F86A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6" name="Google Shape;1137;p42">
              <a:extLst>
                <a:ext uri="{FF2B5EF4-FFF2-40B4-BE49-F238E27FC236}">
                  <a16:creationId xmlns:a16="http://schemas.microsoft.com/office/drawing/2014/main" id="{7B4A85D2-0C65-478A-9BCF-969392B2953E}"/>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7" name="Google Shape;1138;p42">
              <a:extLst>
                <a:ext uri="{FF2B5EF4-FFF2-40B4-BE49-F238E27FC236}">
                  <a16:creationId xmlns:a16="http://schemas.microsoft.com/office/drawing/2014/main" id="{72AE6389-6AAD-4ECD-9B7C-9694501FDBC7}"/>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8" name="Google Shape;1139;p42">
              <a:extLst>
                <a:ext uri="{FF2B5EF4-FFF2-40B4-BE49-F238E27FC236}">
                  <a16:creationId xmlns:a16="http://schemas.microsoft.com/office/drawing/2014/main" id="{53E7BFAA-5A3A-43F2-9C92-332478C353B9}"/>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69" name="Google Shape;1140;p42">
              <a:extLst>
                <a:ext uri="{FF2B5EF4-FFF2-40B4-BE49-F238E27FC236}">
                  <a16:creationId xmlns:a16="http://schemas.microsoft.com/office/drawing/2014/main" id="{3D1A928D-D679-4131-846D-8A075493A14A}"/>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70" name="Google Shape;1141;p42">
              <a:extLst>
                <a:ext uri="{FF2B5EF4-FFF2-40B4-BE49-F238E27FC236}">
                  <a16:creationId xmlns:a16="http://schemas.microsoft.com/office/drawing/2014/main" id="{6732604B-5C22-4AAC-92D2-EC86694D90FD}"/>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71" name="Google Shape;1142;p42">
              <a:extLst>
                <a:ext uri="{FF2B5EF4-FFF2-40B4-BE49-F238E27FC236}">
                  <a16:creationId xmlns:a16="http://schemas.microsoft.com/office/drawing/2014/main" id="{6798E9CC-C581-4692-8FAE-E47FE29823BD}"/>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72" name="Google Shape;1199;p42">
            <a:extLst>
              <a:ext uri="{FF2B5EF4-FFF2-40B4-BE49-F238E27FC236}">
                <a16:creationId xmlns:a16="http://schemas.microsoft.com/office/drawing/2014/main" id="{E40EC6D2-C239-4E0D-A997-B902BC7AA4F5}"/>
              </a:ext>
            </a:extLst>
          </p:cNvPr>
          <p:cNvGrpSpPr/>
          <p:nvPr/>
        </p:nvGrpSpPr>
        <p:grpSpPr>
          <a:xfrm>
            <a:off x="547921" y="-125958"/>
            <a:ext cx="1259676" cy="600413"/>
            <a:chOff x="722008" y="4295396"/>
            <a:chExt cx="1259676" cy="600413"/>
          </a:xfrm>
        </p:grpSpPr>
        <p:grpSp>
          <p:nvGrpSpPr>
            <p:cNvPr id="73" name="Google Shape;1200;p42">
              <a:extLst>
                <a:ext uri="{FF2B5EF4-FFF2-40B4-BE49-F238E27FC236}">
                  <a16:creationId xmlns:a16="http://schemas.microsoft.com/office/drawing/2014/main" id="{C2E49B8C-7F43-4236-927D-EFB41C37EBBA}"/>
                </a:ext>
              </a:extLst>
            </p:cNvPr>
            <p:cNvGrpSpPr/>
            <p:nvPr/>
          </p:nvGrpSpPr>
          <p:grpSpPr>
            <a:xfrm>
              <a:off x="1933836" y="4847880"/>
              <a:ext cx="47848" cy="47929"/>
              <a:chOff x="-2822064" y="5229926"/>
              <a:chExt cx="55937" cy="56031"/>
            </a:xfrm>
          </p:grpSpPr>
          <p:sp>
            <p:nvSpPr>
              <p:cNvPr id="81" name="Google Shape;1201;p42">
                <a:extLst>
                  <a:ext uri="{FF2B5EF4-FFF2-40B4-BE49-F238E27FC236}">
                    <a16:creationId xmlns:a16="http://schemas.microsoft.com/office/drawing/2014/main" id="{93365363-5725-46C7-BE56-B7A7655D9FD3}"/>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2;p42">
                <a:extLst>
                  <a:ext uri="{FF2B5EF4-FFF2-40B4-BE49-F238E27FC236}">
                    <a16:creationId xmlns:a16="http://schemas.microsoft.com/office/drawing/2014/main" id="{2FDAAA3D-EEE0-456F-A8EE-1307547858DC}"/>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1203;p42">
              <a:extLst>
                <a:ext uri="{FF2B5EF4-FFF2-40B4-BE49-F238E27FC236}">
                  <a16:creationId xmlns:a16="http://schemas.microsoft.com/office/drawing/2014/main" id="{E4F65304-BDA1-4E0E-8041-190F800A8D56}"/>
                </a:ext>
              </a:extLst>
            </p:cNvPr>
            <p:cNvGrpSpPr/>
            <p:nvPr/>
          </p:nvGrpSpPr>
          <p:grpSpPr>
            <a:xfrm>
              <a:off x="1752622" y="4295396"/>
              <a:ext cx="44615" cy="41544"/>
              <a:chOff x="-2894441" y="4446062"/>
              <a:chExt cx="52157" cy="48567"/>
            </a:xfrm>
          </p:grpSpPr>
          <p:sp>
            <p:nvSpPr>
              <p:cNvPr id="79" name="Google Shape;1204;p42">
                <a:extLst>
                  <a:ext uri="{FF2B5EF4-FFF2-40B4-BE49-F238E27FC236}">
                    <a16:creationId xmlns:a16="http://schemas.microsoft.com/office/drawing/2014/main" id="{0400BB22-3D9F-4E69-9FA5-8951363702E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205;p42">
                <a:extLst>
                  <a:ext uri="{FF2B5EF4-FFF2-40B4-BE49-F238E27FC236}">
                    <a16:creationId xmlns:a16="http://schemas.microsoft.com/office/drawing/2014/main" id="{5C5EDE7F-25AF-4705-B47A-B7969BF133A7}"/>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 name="Google Shape;1206;p42">
              <a:extLst>
                <a:ext uri="{FF2B5EF4-FFF2-40B4-BE49-F238E27FC236}">
                  <a16:creationId xmlns:a16="http://schemas.microsoft.com/office/drawing/2014/main" id="{38027BC7-0C52-4058-A261-DD24E0F2F06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6" name="Google Shape;1207;p42">
              <a:extLst>
                <a:ext uri="{FF2B5EF4-FFF2-40B4-BE49-F238E27FC236}">
                  <a16:creationId xmlns:a16="http://schemas.microsoft.com/office/drawing/2014/main" id="{4CA9790A-1921-48A5-91AD-B0B0AA9EFEB0}"/>
                </a:ext>
              </a:extLst>
            </p:cNvPr>
            <p:cNvGrpSpPr/>
            <p:nvPr/>
          </p:nvGrpSpPr>
          <p:grpSpPr>
            <a:xfrm>
              <a:off x="722008" y="4734478"/>
              <a:ext cx="121075" cy="113397"/>
              <a:chOff x="-1622839" y="4549431"/>
              <a:chExt cx="141542" cy="132566"/>
            </a:xfrm>
          </p:grpSpPr>
          <p:sp>
            <p:nvSpPr>
              <p:cNvPr id="77" name="Google Shape;1208;p42">
                <a:extLst>
                  <a:ext uri="{FF2B5EF4-FFF2-40B4-BE49-F238E27FC236}">
                    <a16:creationId xmlns:a16="http://schemas.microsoft.com/office/drawing/2014/main" id="{DDB32176-E925-4DBF-AFC1-CC8AC091FF0D}"/>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09;p42">
                <a:extLst>
                  <a:ext uri="{FF2B5EF4-FFF2-40B4-BE49-F238E27FC236}">
                    <a16:creationId xmlns:a16="http://schemas.microsoft.com/office/drawing/2014/main" id="{7EE4EC2E-8C7B-4BF1-B9BA-3FC5FDC1328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235034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25;p50">
            <a:extLst>
              <a:ext uri="{FF2B5EF4-FFF2-40B4-BE49-F238E27FC236}">
                <a16:creationId xmlns:a16="http://schemas.microsoft.com/office/drawing/2014/main" id="{A227922A-7F73-4039-AD06-DB72F03836F3}"/>
              </a:ext>
            </a:extLst>
          </p:cNvPr>
          <p:cNvSpPr/>
          <p:nvPr/>
        </p:nvSpPr>
        <p:spPr>
          <a:xfrm rot="20218545">
            <a:off x="-2129734" y="-2196275"/>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4247;p68">
            <a:extLst>
              <a:ext uri="{FF2B5EF4-FFF2-40B4-BE49-F238E27FC236}">
                <a16:creationId xmlns:a16="http://schemas.microsoft.com/office/drawing/2014/main" id="{C71F5A48-3202-4B5C-ABA4-7EAD657FBFFB}"/>
              </a:ext>
            </a:extLst>
          </p:cNvPr>
          <p:cNvGrpSpPr/>
          <p:nvPr/>
        </p:nvGrpSpPr>
        <p:grpSpPr>
          <a:xfrm>
            <a:off x="681007" y="95307"/>
            <a:ext cx="424874" cy="491048"/>
            <a:chOff x="6963375" y="2029800"/>
            <a:chExt cx="424874" cy="491048"/>
          </a:xfrm>
        </p:grpSpPr>
        <p:sp>
          <p:nvSpPr>
            <p:cNvPr id="37" name="Google Shape;4248;p68">
              <a:extLst>
                <a:ext uri="{FF2B5EF4-FFF2-40B4-BE49-F238E27FC236}">
                  <a16:creationId xmlns:a16="http://schemas.microsoft.com/office/drawing/2014/main" id="{66B5C47B-2652-44B1-9FA6-4FBB88F77289}"/>
                </a:ext>
              </a:extLst>
            </p:cNvPr>
            <p:cNvSpPr/>
            <p:nvPr/>
          </p:nvSpPr>
          <p:spPr>
            <a:xfrm>
              <a:off x="6967484" y="2058943"/>
              <a:ext cx="418191" cy="457687"/>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249;p68">
              <a:extLst>
                <a:ext uri="{FF2B5EF4-FFF2-40B4-BE49-F238E27FC236}">
                  <a16:creationId xmlns:a16="http://schemas.microsoft.com/office/drawing/2014/main" id="{B911945B-3B30-4AD2-9810-E46C295597D8}"/>
                </a:ext>
              </a:extLst>
            </p:cNvPr>
            <p:cNvSpPr/>
            <p:nvPr/>
          </p:nvSpPr>
          <p:spPr>
            <a:xfrm>
              <a:off x="6963375" y="2054780"/>
              <a:ext cx="424874" cy="466068"/>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250;p68">
              <a:extLst>
                <a:ext uri="{FF2B5EF4-FFF2-40B4-BE49-F238E27FC236}">
                  <a16:creationId xmlns:a16="http://schemas.microsoft.com/office/drawing/2014/main" id="{A3F4EA87-F380-4DE0-8422-E40DD33310C5}"/>
                </a:ext>
              </a:extLst>
            </p:cNvPr>
            <p:cNvSpPr/>
            <p:nvPr/>
          </p:nvSpPr>
          <p:spPr>
            <a:xfrm>
              <a:off x="6968360" y="2033909"/>
              <a:ext cx="413206" cy="462179"/>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rgbClr val="FFD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251;p68">
              <a:extLst>
                <a:ext uri="{FF2B5EF4-FFF2-40B4-BE49-F238E27FC236}">
                  <a16:creationId xmlns:a16="http://schemas.microsoft.com/office/drawing/2014/main" id="{7A033894-106B-48AA-8287-3D8B5BD14330}"/>
                </a:ext>
              </a:extLst>
            </p:cNvPr>
            <p:cNvSpPr/>
            <p:nvPr/>
          </p:nvSpPr>
          <p:spPr>
            <a:xfrm>
              <a:off x="6964251" y="2029800"/>
              <a:ext cx="421751" cy="470396"/>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252;p68">
              <a:extLst>
                <a:ext uri="{FF2B5EF4-FFF2-40B4-BE49-F238E27FC236}">
                  <a16:creationId xmlns:a16="http://schemas.microsoft.com/office/drawing/2014/main" id="{C032A0DA-A4C1-473A-B1D0-88727BC03389}"/>
                </a:ext>
              </a:extLst>
            </p:cNvPr>
            <p:cNvSpPr/>
            <p:nvPr/>
          </p:nvSpPr>
          <p:spPr>
            <a:xfrm>
              <a:off x="7070744" y="2219559"/>
              <a:ext cx="37853" cy="38182"/>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53;p68">
              <a:extLst>
                <a:ext uri="{FF2B5EF4-FFF2-40B4-BE49-F238E27FC236}">
                  <a16:creationId xmlns:a16="http://schemas.microsoft.com/office/drawing/2014/main" id="{B134D4E8-6E0F-4344-B088-3D9EBBC691BD}"/>
                </a:ext>
              </a:extLst>
            </p:cNvPr>
            <p:cNvSpPr/>
            <p:nvPr/>
          </p:nvSpPr>
          <p:spPr>
            <a:xfrm>
              <a:off x="7066636" y="2215341"/>
              <a:ext cx="46399" cy="46508"/>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54;p68">
              <a:extLst>
                <a:ext uri="{FF2B5EF4-FFF2-40B4-BE49-F238E27FC236}">
                  <a16:creationId xmlns:a16="http://schemas.microsoft.com/office/drawing/2014/main" id="{DFFA4CEE-7A13-4C34-A5CB-7C9702A43A14}"/>
                </a:ext>
              </a:extLst>
            </p:cNvPr>
            <p:cNvSpPr/>
            <p:nvPr/>
          </p:nvSpPr>
          <p:spPr>
            <a:xfrm>
              <a:off x="7158119" y="2219559"/>
              <a:ext cx="37908" cy="38182"/>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255;p68">
              <a:extLst>
                <a:ext uri="{FF2B5EF4-FFF2-40B4-BE49-F238E27FC236}">
                  <a16:creationId xmlns:a16="http://schemas.microsoft.com/office/drawing/2014/main" id="{0CB7B74C-88CC-4572-B013-CF10643B44E5}"/>
                </a:ext>
              </a:extLst>
            </p:cNvPr>
            <p:cNvSpPr/>
            <p:nvPr/>
          </p:nvSpPr>
          <p:spPr>
            <a:xfrm>
              <a:off x="7153682" y="2215341"/>
              <a:ext cx="46727" cy="46508"/>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256;p68">
              <a:extLst>
                <a:ext uri="{FF2B5EF4-FFF2-40B4-BE49-F238E27FC236}">
                  <a16:creationId xmlns:a16="http://schemas.microsoft.com/office/drawing/2014/main" id="{B3024065-0123-4BE1-A8F5-8B987E2E0FAB}"/>
                </a:ext>
              </a:extLst>
            </p:cNvPr>
            <p:cNvSpPr/>
            <p:nvPr/>
          </p:nvSpPr>
          <p:spPr>
            <a:xfrm>
              <a:off x="7245548" y="2219559"/>
              <a:ext cx="37853" cy="38182"/>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257;p68">
              <a:extLst>
                <a:ext uri="{FF2B5EF4-FFF2-40B4-BE49-F238E27FC236}">
                  <a16:creationId xmlns:a16="http://schemas.microsoft.com/office/drawing/2014/main" id="{884995F2-0926-4A21-BB27-A9AE86CCD2AA}"/>
                </a:ext>
              </a:extLst>
            </p:cNvPr>
            <p:cNvSpPr/>
            <p:nvPr/>
          </p:nvSpPr>
          <p:spPr>
            <a:xfrm>
              <a:off x="7241056" y="2215341"/>
              <a:ext cx="46782" cy="46508"/>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393959" y="509858"/>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99990" y="728651"/>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Rectangle 57">
            <a:extLst>
              <a:ext uri="{FF2B5EF4-FFF2-40B4-BE49-F238E27FC236}">
                <a16:creationId xmlns:a16="http://schemas.microsoft.com/office/drawing/2014/main" id="{747DC859-9BF8-40FB-ADBA-7B847D38FD39}"/>
              </a:ext>
            </a:extLst>
          </p:cNvPr>
          <p:cNvSpPr/>
          <p:nvPr/>
        </p:nvSpPr>
        <p:spPr>
          <a:xfrm>
            <a:off x="1631015" y="1198540"/>
            <a:ext cx="5764043" cy="523220"/>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Pour se connecter aux différents </a:t>
            </a:r>
            <a:r>
              <a:rPr lang="en-US" dirty="0">
                <a:solidFill>
                  <a:srgbClr val="2D2D48"/>
                </a:solidFill>
                <a:latin typeface="Arial Rounded MT Bold" panose="020F0704030504030204" pitchFamily="34" charset="0"/>
              </a:rPr>
              <a:t>plug-ins </a:t>
            </a:r>
            <a:r>
              <a:rPr lang="fr-FR" dirty="0">
                <a:solidFill>
                  <a:srgbClr val="2D2D48"/>
                </a:solidFill>
                <a:latin typeface="Arial Rounded MT Bold" panose="020F0704030504030204" pitchFamily="34" charset="0"/>
              </a:rPr>
              <a:t>:</a:t>
            </a:r>
          </a:p>
          <a:p>
            <a:pPr algn="just"/>
            <a:endParaRPr lang="fr-FR" dirty="0">
              <a:solidFill>
                <a:srgbClr val="2D2D48"/>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1BB7DFDC-61CA-4BD0-9E04-9A1C781B2AF6}"/>
              </a:ext>
            </a:extLst>
          </p:cNvPr>
          <p:cNvPicPr>
            <a:picLocks noChangeAspect="1"/>
          </p:cNvPicPr>
          <p:nvPr/>
        </p:nvPicPr>
        <p:blipFill>
          <a:blip r:embed="rId2"/>
          <a:stretch>
            <a:fillRect/>
          </a:stretch>
        </p:blipFill>
        <p:spPr>
          <a:xfrm>
            <a:off x="6671003" y="1998178"/>
            <a:ext cx="1257836" cy="1257836"/>
          </a:xfrm>
          <a:prstGeom prst="rect">
            <a:avLst/>
          </a:prstGeom>
        </p:spPr>
      </p:pic>
      <p:pic>
        <p:nvPicPr>
          <p:cNvPr id="5" name="Picture 4">
            <a:extLst>
              <a:ext uri="{FF2B5EF4-FFF2-40B4-BE49-F238E27FC236}">
                <a16:creationId xmlns:a16="http://schemas.microsoft.com/office/drawing/2014/main" id="{899767A2-88E6-46C4-9544-5884FB4DFEFC}"/>
              </a:ext>
            </a:extLst>
          </p:cNvPr>
          <p:cNvPicPr>
            <a:picLocks noChangeAspect="1"/>
          </p:cNvPicPr>
          <p:nvPr/>
        </p:nvPicPr>
        <p:blipFill>
          <a:blip r:embed="rId3"/>
          <a:stretch>
            <a:fillRect/>
          </a:stretch>
        </p:blipFill>
        <p:spPr>
          <a:xfrm>
            <a:off x="1161981" y="1949552"/>
            <a:ext cx="1200000" cy="1200000"/>
          </a:xfrm>
          <a:prstGeom prst="rect">
            <a:avLst/>
          </a:prstGeom>
        </p:spPr>
      </p:pic>
      <p:pic>
        <p:nvPicPr>
          <p:cNvPr id="7" name="Picture 6">
            <a:extLst>
              <a:ext uri="{FF2B5EF4-FFF2-40B4-BE49-F238E27FC236}">
                <a16:creationId xmlns:a16="http://schemas.microsoft.com/office/drawing/2014/main" id="{FDC16C6F-D49C-48CC-911D-6A027074DF6D}"/>
              </a:ext>
            </a:extLst>
          </p:cNvPr>
          <p:cNvPicPr>
            <a:picLocks noChangeAspect="1"/>
          </p:cNvPicPr>
          <p:nvPr/>
        </p:nvPicPr>
        <p:blipFill>
          <a:blip r:embed="rId4"/>
          <a:stretch>
            <a:fillRect/>
          </a:stretch>
        </p:blipFill>
        <p:spPr>
          <a:xfrm>
            <a:off x="2490985" y="2037951"/>
            <a:ext cx="1054838" cy="1054838"/>
          </a:xfrm>
          <a:prstGeom prst="rect">
            <a:avLst/>
          </a:prstGeom>
        </p:spPr>
      </p:pic>
      <p:pic>
        <p:nvPicPr>
          <p:cNvPr id="53" name="Picture 52">
            <a:extLst>
              <a:ext uri="{FF2B5EF4-FFF2-40B4-BE49-F238E27FC236}">
                <a16:creationId xmlns:a16="http://schemas.microsoft.com/office/drawing/2014/main" id="{7D60B8B6-0E38-4B5D-B036-00FC1E50505A}"/>
              </a:ext>
            </a:extLst>
          </p:cNvPr>
          <p:cNvPicPr>
            <a:picLocks noChangeAspect="1"/>
          </p:cNvPicPr>
          <p:nvPr/>
        </p:nvPicPr>
        <p:blipFill>
          <a:blip r:embed="rId5"/>
          <a:stretch>
            <a:fillRect/>
          </a:stretch>
        </p:blipFill>
        <p:spPr>
          <a:xfrm>
            <a:off x="3991002" y="2106366"/>
            <a:ext cx="1044071" cy="972699"/>
          </a:xfrm>
          <a:prstGeom prst="rect">
            <a:avLst/>
          </a:prstGeom>
        </p:spPr>
      </p:pic>
      <p:pic>
        <p:nvPicPr>
          <p:cNvPr id="55" name="Picture 54">
            <a:extLst>
              <a:ext uri="{FF2B5EF4-FFF2-40B4-BE49-F238E27FC236}">
                <a16:creationId xmlns:a16="http://schemas.microsoft.com/office/drawing/2014/main" id="{E01B9B87-47FB-48CA-9496-07162B1227CD}"/>
              </a:ext>
            </a:extLst>
          </p:cNvPr>
          <p:cNvPicPr>
            <a:picLocks noChangeAspect="1"/>
          </p:cNvPicPr>
          <p:nvPr/>
        </p:nvPicPr>
        <p:blipFill>
          <a:blip r:embed="rId6"/>
          <a:stretch>
            <a:fillRect/>
          </a:stretch>
        </p:blipFill>
        <p:spPr>
          <a:xfrm>
            <a:off x="5487161" y="2129615"/>
            <a:ext cx="972699" cy="972699"/>
          </a:xfrm>
          <a:prstGeom prst="rect">
            <a:avLst/>
          </a:prstGeom>
        </p:spPr>
      </p:pic>
    </p:spTree>
    <p:extLst>
      <p:ext uri="{BB962C8B-B14F-4D97-AF65-F5344CB8AC3E}">
        <p14:creationId xmlns:p14="http://schemas.microsoft.com/office/powerpoint/2010/main" val="3381484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569777" y="2095858"/>
            <a:ext cx="7704000" cy="939334"/>
          </a:xfrm>
          <a:prstGeom prst="rect">
            <a:avLst/>
          </a:prstGeom>
        </p:spPr>
        <p:txBody>
          <a:bodyPr spcFirstLastPara="1" wrap="square" lIns="91425" tIns="91425" rIns="91425" bIns="91425" anchor="t" anchorCtr="0">
            <a:noAutofit/>
          </a:bodyPr>
          <a:lstStyle/>
          <a:p>
            <a:pPr lvl="0"/>
            <a:r>
              <a:rPr lang="en-US" sz="4000" dirty="0">
                <a:solidFill>
                  <a:srgbClr val="2D2D48"/>
                </a:solidFill>
                <a:latin typeface="Arial Rounded MT Bold" panose="020F0704030504030204" pitchFamily="34" charset="0"/>
                <a:cs typeface="Arial"/>
                <a:sym typeface="Arial"/>
              </a:rPr>
              <a:t>Installation de </a:t>
            </a:r>
            <a:r>
              <a:rPr lang="en-US" sz="4000" dirty="0">
                <a:solidFill>
                  <a:srgbClr val="00CCFF"/>
                </a:solidFill>
                <a:latin typeface="Arial Rounded MT Bold" panose="020F0704030504030204" pitchFamily="34" charset="0"/>
                <a:cs typeface="Arial"/>
                <a:sym typeface="Arial"/>
              </a:rPr>
              <a:t>Jira</a:t>
            </a:r>
            <a:endParaRPr sz="4000" dirty="0">
              <a:solidFill>
                <a:srgbClr val="00CCFF"/>
              </a:solidFill>
              <a:latin typeface="Arial Rounded MT Bold" panose="020F0704030504030204" pitchFamily="34" charset="0"/>
              <a:cs typeface="Arial"/>
              <a:sym typeface="Arial"/>
            </a:endParaRPr>
          </a:p>
        </p:txBody>
      </p:sp>
      <p:grpSp>
        <p:nvGrpSpPr>
          <p:cNvPr id="6" name="Google Shape;3754;p60">
            <a:extLst>
              <a:ext uri="{FF2B5EF4-FFF2-40B4-BE49-F238E27FC236}">
                <a16:creationId xmlns:a16="http://schemas.microsoft.com/office/drawing/2014/main" id="{70D7CEC8-A1B3-495D-A06C-6AFF78C61DD8}"/>
              </a:ext>
            </a:extLst>
          </p:cNvPr>
          <p:cNvGrpSpPr/>
          <p:nvPr/>
        </p:nvGrpSpPr>
        <p:grpSpPr>
          <a:xfrm rot="7372282">
            <a:off x="6883061" y="3258217"/>
            <a:ext cx="782891" cy="462535"/>
            <a:chOff x="1088191" y="290021"/>
            <a:chExt cx="782891" cy="462535"/>
          </a:xfrm>
        </p:grpSpPr>
        <p:grpSp>
          <p:nvGrpSpPr>
            <p:cNvPr id="7" name="Google Shape;3755;p60">
              <a:extLst>
                <a:ext uri="{FF2B5EF4-FFF2-40B4-BE49-F238E27FC236}">
                  <a16:creationId xmlns:a16="http://schemas.microsoft.com/office/drawing/2014/main" id="{BF54A479-D275-4209-93EB-9F6D9E19673D}"/>
                </a:ext>
              </a:extLst>
            </p:cNvPr>
            <p:cNvGrpSpPr/>
            <p:nvPr/>
          </p:nvGrpSpPr>
          <p:grpSpPr>
            <a:xfrm>
              <a:off x="1088191" y="290021"/>
              <a:ext cx="453872" cy="155417"/>
              <a:chOff x="1088191" y="290021"/>
              <a:chExt cx="453872" cy="155417"/>
            </a:xfrm>
          </p:grpSpPr>
          <p:grpSp>
            <p:nvGrpSpPr>
              <p:cNvPr id="10" name="Google Shape;3777;p60">
                <a:extLst>
                  <a:ext uri="{FF2B5EF4-FFF2-40B4-BE49-F238E27FC236}">
                    <a16:creationId xmlns:a16="http://schemas.microsoft.com/office/drawing/2014/main" id="{2B115741-1300-49B6-ADC4-D8A46B48EB69}"/>
                  </a:ext>
                </a:extLst>
              </p:cNvPr>
              <p:cNvGrpSpPr/>
              <p:nvPr/>
            </p:nvGrpSpPr>
            <p:grpSpPr>
              <a:xfrm>
                <a:off x="1442029" y="350211"/>
                <a:ext cx="100034" cy="95227"/>
                <a:chOff x="2363375" y="2639225"/>
                <a:chExt cx="72625" cy="69125"/>
              </a:xfrm>
            </p:grpSpPr>
            <p:sp>
              <p:nvSpPr>
                <p:cNvPr id="14" name="Google Shape;3778;p60">
                  <a:extLst>
                    <a:ext uri="{FF2B5EF4-FFF2-40B4-BE49-F238E27FC236}">
                      <a16:creationId xmlns:a16="http://schemas.microsoft.com/office/drawing/2014/main" id="{DBCEEF92-73E5-4290-8089-D52A81838F0B}"/>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779;p60">
                  <a:extLst>
                    <a:ext uri="{FF2B5EF4-FFF2-40B4-BE49-F238E27FC236}">
                      <a16:creationId xmlns:a16="http://schemas.microsoft.com/office/drawing/2014/main" id="{F505CA32-AD92-4630-A841-D1BE3F7405DF}"/>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3780;p60">
                <a:extLst>
                  <a:ext uri="{FF2B5EF4-FFF2-40B4-BE49-F238E27FC236}">
                    <a16:creationId xmlns:a16="http://schemas.microsoft.com/office/drawing/2014/main" id="{23F4CC5F-80D3-428D-9760-AD5AD433C6ED}"/>
                  </a:ext>
                </a:extLst>
              </p:cNvPr>
              <p:cNvGrpSpPr/>
              <p:nvPr/>
            </p:nvGrpSpPr>
            <p:grpSpPr>
              <a:xfrm>
                <a:off x="1088191" y="290021"/>
                <a:ext cx="62327" cy="60167"/>
                <a:chOff x="3340075" y="2974625"/>
                <a:chExt cx="45250" cy="43675"/>
              </a:xfrm>
            </p:grpSpPr>
            <p:sp>
              <p:nvSpPr>
                <p:cNvPr id="12" name="Google Shape;3781;p60">
                  <a:extLst>
                    <a:ext uri="{FF2B5EF4-FFF2-40B4-BE49-F238E27FC236}">
                      <a16:creationId xmlns:a16="http://schemas.microsoft.com/office/drawing/2014/main" id="{EF43FE29-AD1C-4EBC-9A1F-32367D7C201B}"/>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00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782;p60">
                  <a:extLst>
                    <a:ext uri="{FF2B5EF4-FFF2-40B4-BE49-F238E27FC236}">
                      <a16:creationId xmlns:a16="http://schemas.microsoft.com/office/drawing/2014/main" id="{691E0861-6600-448F-A120-990AA2ED3C4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3789;p60">
              <a:extLst>
                <a:ext uri="{FF2B5EF4-FFF2-40B4-BE49-F238E27FC236}">
                  <a16:creationId xmlns:a16="http://schemas.microsoft.com/office/drawing/2014/main" id="{7B70021D-F565-4BBD-8D3B-9D636940697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3754;p60">
            <a:extLst>
              <a:ext uri="{FF2B5EF4-FFF2-40B4-BE49-F238E27FC236}">
                <a16:creationId xmlns:a16="http://schemas.microsoft.com/office/drawing/2014/main" id="{4D4FD8AC-7527-4B9C-9718-5927A018E309}"/>
              </a:ext>
            </a:extLst>
          </p:cNvPr>
          <p:cNvGrpSpPr/>
          <p:nvPr/>
        </p:nvGrpSpPr>
        <p:grpSpPr>
          <a:xfrm rot="10800000">
            <a:off x="7135506" y="3260696"/>
            <a:ext cx="617709" cy="595687"/>
            <a:chOff x="1442029" y="350211"/>
            <a:chExt cx="429053" cy="402345"/>
          </a:xfrm>
        </p:grpSpPr>
        <p:grpSp>
          <p:nvGrpSpPr>
            <p:cNvPr id="28" name="Google Shape;3777;p60">
              <a:extLst>
                <a:ext uri="{FF2B5EF4-FFF2-40B4-BE49-F238E27FC236}">
                  <a16:creationId xmlns:a16="http://schemas.microsoft.com/office/drawing/2014/main" id="{CC095278-91C4-4D34-A489-7446A040D4CA}"/>
                </a:ext>
              </a:extLst>
            </p:cNvPr>
            <p:cNvGrpSpPr/>
            <p:nvPr/>
          </p:nvGrpSpPr>
          <p:grpSpPr>
            <a:xfrm>
              <a:off x="1442029" y="350211"/>
              <a:ext cx="100034" cy="95227"/>
              <a:chOff x="2363375" y="2639225"/>
              <a:chExt cx="72625" cy="69125"/>
            </a:xfrm>
          </p:grpSpPr>
          <p:sp>
            <p:nvSpPr>
              <p:cNvPr id="32" name="Google Shape;3778;p60">
                <a:extLst>
                  <a:ext uri="{FF2B5EF4-FFF2-40B4-BE49-F238E27FC236}">
                    <a16:creationId xmlns:a16="http://schemas.microsoft.com/office/drawing/2014/main" id="{0E830E86-C19A-4897-815B-D92E8CEC9DC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00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79;p60">
                <a:extLst>
                  <a:ext uri="{FF2B5EF4-FFF2-40B4-BE49-F238E27FC236}">
                    <a16:creationId xmlns:a16="http://schemas.microsoft.com/office/drawing/2014/main" id="{F24BAB45-D431-4870-9122-EE6A22DD37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3789;p60">
              <a:extLst>
                <a:ext uri="{FF2B5EF4-FFF2-40B4-BE49-F238E27FC236}">
                  <a16:creationId xmlns:a16="http://schemas.microsoft.com/office/drawing/2014/main" id="{CA6F01AE-5904-4535-AB57-73A4FFC30F8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 name="Picture 8">
            <a:extLst>
              <a:ext uri="{FF2B5EF4-FFF2-40B4-BE49-F238E27FC236}">
                <a16:creationId xmlns:a16="http://schemas.microsoft.com/office/drawing/2014/main" id="{DBC700AE-F909-4AA8-813B-F77F682A2543}"/>
              </a:ext>
            </a:extLst>
          </p:cNvPr>
          <p:cNvPicPr>
            <a:picLocks noChangeAspect="1"/>
          </p:cNvPicPr>
          <p:nvPr/>
        </p:nvPicPr>
        <p:blipFill>
          <a:blip r:embed="rId3"/>
          <a:stretch>
            <a:fillRect/>
          </a:stretch>
        </p:blipFill>
        <p:spPr>
          <a:xfrm>
            <a:off x="748596" y="291237"/>
            <a:ext cx="1465558" cy="1465558"/>
          </a:xfrm>
          <a:prstGeom prst="rect">
            <a:avLst/>
          </a:prstGeom>
        </p:spPr>
      </p:pic>
      <p:grpSp>
        <p:nvGrpSpPr>
          <p:cNvPr id="22" name="Google Shape;1210;p42">
            <a:extLst>
              <a:ext uri="{FF2B5EF4-FFF2-40B4-BE49-F238E27FC236}">
                <a16:creationId xmlns:a16="http://schemas.microsoft.com/office/drawing/2014/main" id="{EB1AA0DD-4B23-40D5-93F5-F276C624A60E}"/>
              </a:ext>
            </a:extLst>
          </p:cNvPr>
          <p:cNvGrpSpPr/>
          <p:nvPr/>
        </p:nvGrpSpPr>
        <p:grpSpPr>
          <a:xfrm>
            <a:off x="7917484" y="3808069"/>
            <a:ext cx="712586" cy="735025"/>
            <a:chOff x="-4011463" y="4778467"/>
            <a:chExt cx="925316" cy="954701"/>
          </a:xfrm>
        </p:grpSpPr>
        <p:sp>
          <p:nvSpPr>
            <p:cNvPr id="23" name="Google Shape;1211;p42">
              <a:extLst>
                <a:ext uri="{FF2B5EF4-FFF2-40B4-BE49-F238E27FC236}">
                  <a16:creationId xmlns:a16="http://schemas.microsoft.com/office/drawing/2014/main" id="{4818A8BD-8C35-4A73-9D6C-D693E0D12457}"/>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2;p42">
              <a:extLst>
                <a:ext uri="{FF2B5EF4-FFF2-40B4-BE49-F238E27FC236}">
                  <a16:creationId xmlns:a16="http://schemas.microsoft.com/office/drawing/2014/main" id="{A1A25370-B10B-4195-8D90-068BE5FA07CB}"/>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13;p42">
              <a:extLst>
                <a:ext uri="{FF2B5EF4-FFF2-40B4-BE49-F238E27FC236}">
                  <a16:creationId xmlns:a16="http://schemas.microsoft.com/office/drawing/2014/main" id="{11D3A04D-BB1A-44B8-BECA-BF991412C37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14;p42">
              <a:extLst>
                <a:ext uri="{FF2B5EF4-FFF2-40B4-BE49-F238E27FC236}">
                  <a16:creationId xmlns:a16="http://schemas.microsoft.com/office/drawing/2014/main" id="{ED119D7A-9F29-4976-9C57-51C03B82D01E}"/>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194;p42">
            <a:extLst>
              <a:ext uri="{FF2B5EF4-FFF2-40B4-BE49-F238E27FC236}">
                <a16:creationId xmlns:a16="http://schemas.microsoft.com/office/drawing/2014/main" id="{9178612F-883B-47B3-8277-F333D1A39259}"/>
              </a:ext>
            </a:extLst>
          </p:cNvPr>
          <p:cNvGrpSpPr/>
          <p:nvPr/>
        </p:nvGrpSpPr>
        <p:grpSpPr>
          <a:xfrm>
            <a:off x="7912901" y="3323990"/>
            <a:ext cx="389204" cy="391406"/>
            <a:chOff x="-1006565" y="5656067"/>
            <a:chExt cx="936438" cy="954701"/>
          </a:xfrm>
        </p:grpSpPr>
        <p:sp>
          <p:nvSpPr>
            <p:cNvPr id="31" name="Google Shape;1195;p42">
              <a:extLst>
                <a:ext uri="{FF2B5EF4-FFF2-40B4-BE49-F238E27FC236}">
                  <a16:creationId xmlns:a16="http://schemas.microsoft.com/office/drawing/2014/main" id="{980AA73D-F26D-4977-A399-A03A8ECC9C98}"/>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96;p42">
              <a:extLst>
                <a:ext uri="{FF2B5EF4-FFF2-40B4-BE49-F238E27FC236}">
                  <a16:creationId xmlns:a16="http://schemas.microsoft.com/office/drawing/2014/main" id="{3A97B1C3-EB56-4CBA-AB02-987AC7666351}"/>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197;p42">
              <a:extLst>
                <a:ext uri="{FF2B5EF4-FFF2-40B4-BE49-F238E27FC236}">
                  <a16:creationId xmlns:a16="http://schemas.microsoft.com/office/drawing/2014/main" id="{B3E40241-3932-482F-8FE2-729E3EB216E2}"/>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00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198;p42">
              <a:extLst>
                <a:ext uri="{FF2B5EF4-FFF2-40B4-BE49-F238E27FC236}">
                  <a16:creationId xmlns:a16="http://schemas.microsoft.com/office/drawing/2014/main" id="{FD7B91F3-F807-4D0A-9504-2FB8A9DB87CF}"/>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5238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4386;p70">
            <a:extLst>
              <a:ext uri="{FF2B5EF4-FFF2-40B4-BE49-F238E27FC236}">
                <a16:creationId xmlns:a16="http://schemas.microsoft.com/office/drawing/2014/main" id="{54FCA588-B546-4EA1-9647-253A0B3FCBC5}"/>
              </a:ext>
            </a:extLst>
          </p:cNvPr>
          <p:cNvSpPr txBox="1">
            <a:spLocks/>
          </p:cNvSpPr>
          <p:nvPr/>
        </p:nvSpPr>
        <p:spPr>
          <a:xfrm>
            <a:off x="719854" y="2171635"/>
            <a:ext cx="7708800" cy="8002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rgbClr val="2D2D48"/>
                </a:solidFill>
                <a:latin typeface="Arial Rounded MT Bold" panose="020F0704030504030204" pitchFamily="34" charset="0"/>
              </a:rPr>
              <a:t>Comprendre </a:t>
            </a:r>
            <a:r>
              <a:rPr lang="fr-FR" sz="4000" dirty="0">
                <a:solidFill>
                  <a:srgbClr val="2E87FB"/>
                </a:solidFill>
                <a:latin typeface="Arial Rounded MT Bold" panose="020F0704030504030204" pitchFamily="34" charset="0"/>
              </a:rPr>
              <a:t>Jira</a:t>
            </a:r>
            <a:r>
              <a:rPr lang="en-US" sz="4000" dirty="0">
                <a:solidFill>
                  <a:srgbClr val="2D2D48"/>
                </a:solidFill>
                <a:latin typeface="Arial Rounded MT Bold" panose="020F0704030504030204" pitchFamily="34" charset="0"/>
              </a:rPr>
              <a:t> Software</a:t>
            </a:r>
          </a:p>
          <a:p>
            <a:pPr algn="ctr"/>
            <a:endParaRPr lang="de-DE" sz="40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2499175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219616" y="-176837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278399">
            <a:off x="77502" y="67442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7" name="Google Shape;13700;p92">
            <a:extLst>
              <a:ext uri="{FF2B5EF4-FFF2-40B4-BE49-F238E27FC236}">
                <a16:creationId xmlns:a16="http://schemas.microsoft.com/office/drawing/2014/main" id="{276C70D2-C58F-44F0-8187-2BD02E7602BC}"/>
              </a:ext>
            </a:extLst>
          </p:cNvPr>
          <p:cNvGrpSpPr/>
          <p:nvPr/>
        </p:nvGrpSpPr>
        <p:grpSpPr>
          <a:xfrm>
            <a:off x="859885" y="89014"/>
            <a:ext cx="661505" cy="560439"/>
            <a:chOff x="1958520" y="2302574"/>
            <a:chExt cx="359213" cy="327807"/>
          </a:xfrm>
        </p:grpSpPr>
        <p:sp>
          <p:nvSpPr>
            <p:cNvPr id="88" name="Google Shape;13701;p92">
              <a:extLst>
                <a:ext uri="{FF2B5EF4-FFF2-40B4-BE49-F238E27FC236}">
                  <a16:creationId xmlns:a16="http://schemas.microsoft.com/office/drawing/2014/main" id="{B91DBCAB-2EE6-4220-9370-DAE1583D8C7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702;p92">
              <a:extLst>
                <a:ext uri="{FF2B5EF4-FFF2-40B4-BE49-F238E27FC236}">
                  <a16:creationId xmlns:a16="http://schemas.microsoft.com/office/drawing/2014/main" id="{B7ABB08E-013A-41AC-BF8A-D4A144B79685}"/>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703;p92">
              <a:extLst>
                <a:ext uri="{FF2B5EF4-FFF2-40B4-BE49-F238E27FC236}">
                  <a16:creationId xmlns:a16="http://schemas.microsoft.com/office/drawing/2014/main" id="{4534802A-12EB-4B72-B3A9-FE898F66B98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Rectangle 31">
            <a:extLst>
              <a:ext uri="{FF2B5EF4-FFF2-40B4-BE49-F238E27FC236}">
                <a16:creationId xmlns:a16="http://schemas.microsoft.com/office/drawing/2014/main" id="{56E21458-2A83-47CD-A8FC-23B8491FD4C6}"/>
              </a:ext>
            </a:extLst>
          </p:cNvPr>
          <p:cNvSpPr/>
          <p:nvPr/>
        </p:nvSpPr>
        <p:spPr>
          <a:xfrm>
            <a:off x="906840" y="145601"/>
            <a:ext cx="556360" cy="309446"/>
          </a:xfrm>
          <a:prstGeom prst="rect">
            <a:avLst/>
          </a:prstGeom>
          <a:solidFill>
            <a:srgbClr val="FFD58F"/>
          </a:solidFill>
          <a:ln w="6350">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4386;p70">
            <a:extLst>
              <a:ext uri="{FF2B5EF4-FFF2-40B4-BE49-F238E27FC236}">
                <a16:creationId xmlns:a16="http://schemas.microsoft.com/office/drawing/2014/main" id="{75C07D56-3B53-46D7-9E79-BFC71C7CAA9E}"/>
              </a:ext>
            </a:extLst>
          </p:cNvPr>
          <p:cNvSpPr txBox="1">
            <a:spLocks/>
          </p:cNvSpPr>
          <p:nvPr/>
        </p:nvSpPr>
        <p:spPr>
          <a:xfrm>
            <a:off x="717599" y="454280"/>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rgbClr val="2D2D48"/>
                </a:solidFill>
                <a:latin typeface="Arial Rounded MT Bold" panose="020F0704030504030204" pitchFamily="34" charset="0"/>
              </a:rPr>
              <a:t>Qu’est-ce qu’un </a:t>
            </a:r>
            <a:r>
              <a:rPr lang="fr-FR" sz="2800" dirty="0">
                <a:solidFill>
                  <a:srgbClr val="FEC738"/>
                </a:solidFill>
                <a:latin typeface="Arial Rounded MT Bold" panose="020F0704030504030204" pitchFamily="34" charset="0"/>
              </a:rPr>
              <a:t>ticket </a:t>
            </a:r>
            <a:r>
              <a:rPr lang="fr-FR" sz="2800" dirty="0">
                <a:solidFill>
                  <a:srgbClr val="2D2D48"/>
                </a:solidFill>
                <a:latin typeface="Arial Rounded MT Bold" panose="020F0704030504030204" pitchFamily="34" charset="0"/>
              </a:rPr>
              <a:t>? </a:t>
            </a:r>
          </a:p>
          <a:p>
            <a:pPr algn="ctr"/>
            <a:endParaRPr lang="de-DE" sz="2800" dirty="0">
              <a:solidFill>
                <a:srgbClr val="2D2D48"/>
              </a:solidFill>
              <a:latin typeface="Arial Rounded MT Bold" panose="020F0704030504030204" pitchFamily="34" charset="0"/>
            </a:endParaRPr>
          </a:p>
        </p:txBody>
      </p:sp>
      <p:sp>
        <p:nvSpPr>
          <p:cNvPr id="33" name="Rectangle 32">
            <a:extLst>
              <a:ext uri="{FF2B5EF4-FFF2-40B4-BE49-F238E27FC236}">
                <a16:creationId xmlns:a16="http://schemas.microsoft.com/office/drawing/2014/main" id="{F58E1363-3BBA-4566-A6C5-3CD222FAC9FB}"/>
              </a:ext>
            </a:extLst>
          </p:cNvPr>
          <p:cNvSpPr/>
          <p:nvPr/>
        </p:nvSpPr>
        <p:spPr>
          <a:xfrm>
            <a:off x="1966911" y="1188897"/>
            <a:ext cx="5210175" cy="1600438"/>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Un ticket (anciennement appelé demande) est une tâche à effectuer, c’est un élément de travail. Il suit plusieurs étapes : à faire, puis en cours, puis terminé. </a:t>
            </a:r>
          </a:p>
          <a:p>
            <a:endParaRPr lang="fr-FR" dirty="0">
              <a:solidFill>
                <a:srgbClr val="2D2D48"/>
              </a:solidFill>
              <a:latin typeface="Arial Rounded MT Bold" panose="020F0704030504030204" pitchFamily="34" charset="0"/>
            </a:endParaRPr>
          </a:p>
          <a:p>
            <a:pPr algn="just"/>
            <a:r>
              <a:rPr lang="fr-FR" dirty="0">
                <a:solidFill>
                  <a:srgbClr val="2D2D48"/>
                </a:solidFill>
                <a:latin typeface="Arial Rounded MT Bold" panose="020F0704030504030204" pitchFamily="34" charset="0"/>
              </a:rPr>
              <a:t>Les tickets dans Jira Software peuvent être de plusieurs types. Dans un projet de développement logiciel, on retrouve les types de ticket suivants :</a:t>
            </a:r>
          </a:p>
        </p:txBody>
      </p:sp>
      <p:sp>
        <p:nvSpPr>
          <p:cNvPr id="13" name="TextBox 12">
            <a:extLst>
              <a:ext uri="{FF2B5EF4-FFF2-40B4-BE49-F238E27FC236}">
                <a16:creationId xmlns:a16="http://schemas.microsoft.com/office/drawing/2014/main" id="{CF28205D-2735-4076-AECE-54C523B5339D}"/>
              </a:ext>
            </a:extLst>
          </p:cNvPr>
          <p:cNvSpPr txBox="1"/>
          <p:nvPr/>
        </p:nvSpPr>
        <p:spPr>
          <a:xfrm>
            <a:off x="1966911" y="2925921"/>
            <a:ext cx="5210175" cy="1815882"/>
          </a:xfrm>
          <a:prstGeom prst="rect">
            <a:avLst/>
          </a:prstGeom>
          <a:noFill/>
        </p:spPr>
        <p:txBody>
          <a:bodyPr wrap="square" rtlCol="0">
            <a:spAutoFit/>
          </a:bodyPr>
          <a:lstStyle/>
          <a:p>
            <a:pPr marL="285750" indent="-285750" algn="just">
              <a:buFontTx/>
              <a:buChar char="-"/>
            </a:pPr>
            <a:r>
              <a:rPr lang="fr-FR" dirty="0">
                <a:solidFill>
                  <a:srgbClr val="2D2D48"/>
                </a:solidFill>
                <a:latin typeface="Arial Rounded MT Bold" panose="020F0704030504030204" pitchFamily="34" charset="0"/>
              </a:rPr>
              <a:t>Une </a:t>
            </a:r>
            <a:r>
              <a:rPr lang="fr-FR" dirty="0">
                <a:solidFill>
                  <a:srgbClr val="FEC738"/>
                </a:solidFill>
                <a:latin typeface="Arial Rounded MT Bold" panose="020F0704030504030204" pitchFamily="34" charset="0"/>
              </a:rPr>
              <a:t>epic</a:t>
            </a:r>
            <a:r>
              <a:rPr lang="fr-FR" dirty="0">
                <a:solidFill>
                  <a:srgbClr val="2D2D48"/>
                </a:solidFill>
                <a:latin typeface="Arial Rounded MT Bold" panose="020F0704030504030204" pitchFamily="34" charset="0"/>
              </a:rPr>
              <a:t> est considérée comme un grand objectif devant être simplifié et divisé en plusieurs tâches afin d’organiser le travail des équipes agiles.</a:t>
            </a:r>
          </a:p>
          <a:p>
            <a:pPr marL="285750" indent="-285750" algn="just">
              <a:buFontTx/>
              <a:buChar char="-"/>
            </a:pPr>
            <a:r>
              <a:rPr lang="fr-FR" dirty="0">
                <a:solidFill>
                  <a:srgbClr val="2D2D48"/>
                </a:solidFill>
                <a:latin typeface="Arial Rounded MT Bold" panose="020F0704030504030204" pitchFamily="34" charset="0"/>
              </a:rPr>
              <a:t>Une </a:t>
            </a:r>
            <a:r>
              <a:rPr lang="fr-FR" dirty="0">
                <a:solidFill>
                  <a:srgbClr val="FEC738"/>
                </a:solidFill>
                <a:latin typeface="Arial Rounded MT Bold" panose="020F0704030504030204" pitchFamily="34" charset="0"/>
              </a:rPr>
              <a:t>story</a:t>
            </a:r>
            <a:r>
              <a:rPr lang="fr-FR" dirty="0">
                <a:solidFill>
                  <a:srgbClr val="2D2D48"/>
                </a:solidFill>
                <a:latin typeface="Arial Rounded MT Bold" panose="020F0704030504030204" pitchFamily="34" charset="0"/>
              </a:rPr>
              <a:t> représente une fonctionnalité à réaliser.</a:t>
            </a:r>
          </a:p>
          <a:p>
            <a:pPr marL="285750" indent="-285750" algn="just">
              <a:buFontTx/>
              <a:buChar char="-"/>
            </a:pPr>
            <a:r>
              <a:rPr lang="fr-FR" dirty="0">
                <a:solidFill>
                  <a:srgbClr val="2D2D48"/>
                </a:solidFill>
                <a:latin typeface="Arial Rounded MT Bold" panose="020F0704030504030204" pitchFamily="34" charset="0"/>
              </a:rPr>
              <a:t>Une </a:t>
            </a:r>
            <a:r>
              <a:rPr lang="fr-FR" dirty="0">
                <a:solidFill>
                  <a:srgbClr val="FEC738"/>
                </a:solidFill>
                <a:latin typeface="Arial Rounded MT Bold" panose="020F0704030504030204" pitchFamily="34" charset="0"/>
              </a:rPr>
              <a:t>tâche</a:t>
            </a:r>
            <a:r>
              <a:rPr lang="fr-FR" dirty="0">
                <a:solidFill>
                  <a:srgbClr val="2D2D48"/>
                </a:solidFill>
                <a:latin typeface="Arial Rounded MT Bold" panose="020F0704030504030204" pitchFamily="34" charset="0"/>
              </a:rPr>
              <a:t> est généralement une tâche technique à effectuer.</a:t>
            </a:r>
          </a:p>
          <a:p>
            <a:pPr marL="285750" indent="-285750">
              <a:buFontTx/>
              <a:buChar char="-"/>
            </a:pPr>
            <a:r>
              <a:rPr lang="fr-FR" dirty="0">
                <a:solidFill>
                  <a:srgbClr val="2D2D48"/>
                </a:solidFill>
                <a:latin typeface="Arial Rounded MT Bold" panose="020F0704030504030204" pitchFamily="34" charset="0"/>
              </a:rPr>
              <a:t>Un </a:t>
            </a:r>
            <a:r>
              <a:rPr lang="fr-FR" dirty="0">
                <a:solidFill>
                  <a:srgbClr val="FEC738"/>
                </a:solidFill>
                <a:latin typeface="Arial Rounded MT Bold" panose="020F0704030504030204" pitchFamily="34" charset="0"/>
              </a:rPr>
              <a:t>bug</a:t>
            </a:r>
            <a:r>
              <a:rPr lang="fr-FR" dirty="0">
                <a:solidFill>
                  <a:srgbClr val="2D2D48"/>
                </a:solidFill>
                <a:latin typeface="Arial Rounded MT Bold" panose="020F0704030504030204" pitchFamily="34" charset="0"/>
              </a:rPr>
              <a:t> désigne un problème à corriger.</a:t>
            </a:r>
          </a:p>
          <a:p>
            <a:endParaRPr lang="en-US" dirty="0"/>
          </a:p>
        </p:txBody>
      </p:sp>
    </p:spTree>
    <p:extLst>
      <p:ext uri="{BB962C8B-B14F-4D97-AF65-F5344CB8AC3E}">
        <p14:creationId xmlns:p14="http://schemas.microsoft.com/office/powerpoint/2010/main" val="23923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219616" y="-176837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278399">
            <a:off x="77502" y="67442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7" name="Google Shape;13700;p92">
            <a:extLst>
              <a:ext uri="{FF2B5EF4-FFF2-40B4-BE49-F238E27FC236}">
                <a16:creationId xmlns:a16="http://schemas.microsoft.com/office/drawing/2014/main" id="{276C70D2-C58F-44F0-8187-2BD02E7602BC}"/>
              </a:ext>
            </a:extLst>
          </p:cNvPr>
          <p:cNvGrpSpPr/>
          <p:nvPr/>
        </p:nvGrpSpPr>
        <p:grpSpPr>
          <a:xfrm>
            <a:off x="859885" y="89014"/>
            <a:ext cx="661505" cy="560439"/>
            <a:chOff x="1958520" y="2302574"/>
            <a:chExt cx="359213" cy="327807"/>
          </a:xfrm>
        </p:grpSpPr>
        <p:sp>
          <p:nvSpPr>
            <p:cNvPr id="88" name="Google Shape;13701;p92">
              <a:extLst>
                <a:ext uri="{FF2B5EF4-FFF2-40B4-BE49-F238E27FC236}">
                  <a16:creationId xmlns:a16="http://schemas.microsoft.com/office/drawing/2014/main" id="{B91DBCAB-2EE6-4220-9370-DAE1583D8C7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702;p92">
              <a:extLst>
                <a:ext uri="{FF2B5EF4-FFF2-40B4-BE49-F238E27FC236}">
                  <a16:creationId xmlns:a16="http://schemas.microsoft.com/office/drawing/2014/main" id="{B7ABB08E-013A-41AC-BF8A-D4A144B79685}"/>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703;p92">
              <a:extLst>
                <a:ext uri="{FF2B5EF4-FFF2-40B4-BE49-F238E27FC236}">
                  <a16:creationId xmlns:a16="http://schemas.microsoft.com/office/drawing/2014/main" id="{4534802A-12EB-4B72-B3A9-FE898F66B98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Rectangle 31">
            <a:extLst>
              <a:ext uri="{FF2B5EF4-FFF2-40B4-BE49-F238E27FC236}">
                <a16:creationId xmlns:a16="http://schemas.microsoft.com/office/drawing/2014/main" id="{56E21458-2A83-47CD-A8FC-23B8491FD4C6}"/>
              </a:ext>
            </a:extLst>
          </p:cNvPr>
          <p:cNvSpPr/>
          <p:nvPr/>
        </p:nvSpPr>
        <p:spPr>
          <a:xfrm>
            <a:off x="906840" y="145601"/>
            <a:ext cx="556360" cy="309446"/>
          </a:xfrm>
          <a:prstGeom prst="rect">
            <a:avLst/>
          </a:prstGeom>
          <a:solidFill>
            <a:srgbClr val="FFD58F"/>
          </a:solidFill>
          <a:ln w="6350">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4386;p70">
            <a:extLst>
              <a:ext uri="{FF2B5EF4-FFF2-40B4-BE49-F238E27FC236}">
                <a16:creationId xmlns:a16="http://schemas.microsoft.com/office/drawing/2014/main" id="{75C07D56-3B53-46D7-9E79-BFC71C7CAA9E}"/>
              </a:ext>
            </a:extLst>
          </p:cNvPr>
          <p:cNvSpPr txBox="1">
            <a:spLocks/>
          </p:cNvSpPr>
          <p:nvPr/>
        </p:nvSpPr>
        <p:spPr>
          <a:xfrm>
            <a:off x="678047" y="556143"/>
            <a:ext cx="814555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rgbClr val="2D2D48"/>
                </a:solidFill>
                <a:latin typeface="Arial Rounded MT Bold" panose="020F0704030504030204" pitchFamily="34" charset="0"/>
              </a:rPr>
              <a:t>Qu'est-ce que la </a:t>
            </a:r>
            <a:r>
              <a:rPr lang="fr-FR" sz="2800" dirty="0">
                <a:solidFill>
                  <a:srgbClr val="FEC738"/>
                </a:solidFill>
                <a:latin typeface="Arial Rounded MT Bold" panose="020F0704030504030204" pitchFamily="34" charset="0"/>
              </a:rPr>
              <a:t>hiérarchie</a:t>
            </a:r>
            <a:r>
              <a:rPr lang="fr-FR" sz="2800" dirty="0">
                <a:solidFill>
                  <a:srgbClr val="2D2D48"/>
                </a:solidFill>
                <a:latin typeface="Arial Rounded MT Bold" panose="020F0704030504030204" pitchFamily="34" charset="0"/>
              </a:rPr>
              <a:t> des tickets?</a:t>
            </a:r>
          </a:p>
          <a:p>
            <a:pPr algn="ctr"/>
            <a:r>
              <a:rPr lang="fr-FR" sz="2800" dirty="0">
                <a:solidFill>
                  <a:srgbClr val="2D2D48"/>
                </a:solidFill>
                <a:latin typeface="Arial Rounded MT Bold" panose="020F0704030504030204" pitchFamily="34" charset="0"/>
              </a:rPr>
              <a:t> </a:t>
            </a:r>
          </a:p>
          <a:p>
            <a:pPr algn="ctr"/>
            <a:endParaRPr lang="de-DE" sz="2800" dirty="0">
              <a:solidFill>
                <a:srgbClr val="2D2D48"/>
              </a:solidFill>
              <a:latin typeface="Arial Rounded MT Bold" panose="020F0704030504030204" pitchFamily="34" charset="0"/>
            </a:endParaRPr>
          </a:p>
        </p:txBody>
      </p:sp>
      <p:sp>
        <p:nvSpPr>
          <p:cNvPr id="33" name="Rectangle 32">
            <a:extLst>
              <a:ext uri="{FF2B5EF4-FFF2-40B4-BE49-F238E27FC236}">
                <a16:creationId xmlns:a16="http://schemas.microsoft.com/office/drawing/2014/main" id="{F58E1363-3BBA-4566-A6C5-3CD222FAC9FB}"/>
              </a:ext>
            </a:extLst>
          </p:cNvPr>
          <p:cNvSpPr/>
          <p:nvPr/>
        </p:nvSpPr>
        <p:spPr>
          <a:xfrm>
            <a:off x="1966912" y="1422530"/>
            <a:ext cx="5210175" cy="954107"/>
          </a:xfrm>
          <a:prstGeom prst="rect">
            <a:avLst/>
          </a:prstGeom>
        </p:spPr>
        <p:txBody>
          <a:bodyPr wrap="square">
            <a:spAutoFit/>
          </a:bodyPr>
          <a:lstStyle/>
          <a:p>
            <a:r>
              <a:rPr lang="fr-FR" dirty="0">
                <a:solidFill>
                  <a:srgbClr val="2D2D48"/>
                </a:solidFill>
                <a:latin typeface="Arial Rounded MT Bold" panose="020F0704030504030204" pitchFamily="34" charset="0"/>
              </a:rPr>
              <a:t>La hiérarchie des tickets dans Jira permet d’organiser les tâches en plusieurs niveaux pour une meilleure gestion du travail. Elle suit généralement cette structure :</a:t>
            </a:r>
          </a:p>
          <a:p>
            <a:endParaRPr lang="fr-FR" dirty="0">
              <a:solidFill>
                <a:srgbClr val="2D2D48"/>
              </a:solidFill>
              <a:latin typeface="Arial Rounded MT Bold" panose="020F0704030504030204" pitchFamily="34" charset="0"/>
            </a:endParaRPr>
          </a:p>
        </p:txBody>
      </p:sp>
      <p:pic>
        <p:nvPicPr>
          <p:cNvPr id="15" name="Picture 14">
            <a:extLst>
              <a:ext uri="{FF2B5EF4-FFF2-40B4-BE49-F238E27FC236}">
                <a16:creationId xmlns:a16="http://schemas.microsoft.com/office/drawing/2014/main" id="{9919C31F-A952-4174-851E-A1FEC80E65A0}"/>
              </a:ext>
            </a:extLst>
          </p:cNvPr>
          <p:cNvPicPr>
            <a:picLocks noChangeAspect="1"/>
          </p:cNvPicPr>
          <p:nvPr/>
        </p:nvPicPr>
        <p:blipFill>
          <a:blip r:embed="rId2"/>
          <a:stretch>
            <a:fillRect/>
          </a:stretch>
        </p:blipFill>
        <p:spPr>
          <a:xfrm>
            <a:off x="1215938" y="2029551"/>
            <a:ext cx="7125789" cy="2657325"/>
          </a:xfrm>
          <a:prstGeom prst="rect">
            <a:avLst/>
          </a:prstGeom>
        </p:spPr>
      </p:pic>
    </p:spTree>
    <p:extLst>
      <p:ext uri="{BB962C8B-B14F-4D97-AF65-F5344CB8AC3E}">
        <p14:creationId xmlns:p14="http://schemas.microsoft.com/office/powerpoint/2010/main" val="1069129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219616" y="-176837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278399">
            <a:off x="77502" y="67442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7" name="Google Shape;13700;p92">
            <a:extLst>
              <a:ext uri="{FF2B5EF4-FFF2-40B4-BE49-F238E27FC236}">
                <a16:creationId xmlns:a16="http://schemas.microsoft.com/office/drawing/2014/main" id="{276C70D2-C58F-44F0-8187-2BD02E7602BC}"/>
              </a:ext>
            </a:extLst>
          </p:cNvPr>
          <p:cNvGrpSpPr/>
          <p:nvPr/>
        </p:nvGrpSpPr>
        <p:grpSpPr>
          <a:xfrm>
            <a:off x="859885" y="89014"/>
            <a:ext cx="661505" cy="560439"/>
            <a:chOff x="1958520" y="2302574"/>
            <a:chExt cx="359213" cy="327807"/>
          </a:xfrm>
        </p:grpSpPr>
        <p:sp>
          <p:nvSpPr>
            <p:cNvPr id="88" name="Google Shape;13701;p92">
              <a:extLst>
                <a:ext uri="{FF2B5EF4-FFF2-40B4-BE49-F238E27FC236}">
                  <a16:creationId xmlns:a16="http://schemas.microsoft.com/office/drawing/2014/main" id="{B91DBCAB-2EE6-4220-9370-DAE1583D8C7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702;p92">
              <a:extLst>
                <a:ext uri="{FF2B5EF4-FFF2-40B4-BE49-F238E27FC236}">
                  <a16:creationId xmlns:a16="http://schemas.microsoft.com/office/drawing/2014/main" id="{B7ABB08E-013A-41AC-BF8A-D4A144B79685}"/>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703;p92">
              <a:extLst>
                <a:ext uri="{FF2B5EF4-FFF2-40B4-BE49-F238E27FC236}">
                  <a16:creationId xmlns:a16="http://schemas.microsoft.com/office/drawing/2014/main" id="{4534802A-12EB-4B72-B3A9-FE898F66B98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Rectangle 31">
            <a:extLst>
              <a:ext uri="{FF2B5EF4-FFF2-40B4-BE49-F238E27FC236}">
                <a16:creationId xmlns:a16="http://schemas.microsoft.com/office/drawing/2014/main" id="{56E21458-2A83-47CD-A8FC-23B8491FD4C6}"/>
              </a:ext>
            </a:extLst>
          </p:cNvPr>
          <p:cNvSpPr/>
          <p:nvPr/>
        </p:nvSpPr>
        <p:spPr>
          <a:xfrm>
            <a:off x="906840" y="145601"/>
            <a:ext cx="556360" cy="309446"/>
          </a:xfrm>
          <a:prstGeom prst="rect">
            <a:avLst/>
          </a:prstGeom>
          <a:solidFill>
            <a:srgbClr val="FFD58F"/>
          </a:solidFill>
          <a:ln w="6350">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4386;p70">
            <a:extLst>
              <a:ext uri="{FF2B5EF4-FFF2-40B4-BE49-F238E27FC236}">
                <a16:creationId xmlns:a16="http://schemas.microsoft.com/office/drawing/2014/main" id="{75C07D56-3B53-46D7-9E79-BFC71C7CAA9E}"/>
              </a:ext>
            </a:extLst>
          </p:cNvPr>
          <p:cNvSpPr txBox="1">
            <a:spLocks/>
          </p:cNvSpPr>
          <p:nvPr/>
        </p:nvSpPr>
        <p:spPr>
          <a:xfrm>
            <a:off x="696191" y="443524"/>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rgbClr val="2D2D48"/>
                </a:solidFill>
                <a:latin typeface="Arial Rounded MT Bold" panose="020F0704030504030204" pitchFamily="34" charset="0"/>
              </a:rPr>
              <a:t>Qu’est-ce qu’un </a:t>
            </a:r>
            <a:r>
              <a:rPr lang="fr-FR" sz="2800" dirty="0">
                <a:solidFill>
                  <a:srgbClr val="FEC738"/>
                </a:solidFill>
                <a:latin typeface="Arial Rounded MT Bold" panose="020F0704030504030204" pitchFamily="34" charset="0"/>
              </a:rPr>
              <a:t>projet</a:t>
            </a:r>
            <a:r>
              <a:rPr lang="fr-FR" sz="2800" dirty="0">
                <a:solidFill>
                  <a:srgbClr val="2D2D48"/>
                </a:solidFill>
                <a:latin typeface="Arial Rounded MT Bold" panose="020F0704030504030204" pitchFamily="34" charset="0"/>
              </a:rPr>
              <a:t> ? </a:t>
            </a:r>
          </a:p>
          <a:p>
            <a:pPr algn="ctr"/>
            <a:endParaRPr lang="de-DE" sz="2800" dirty="0">
              <a:solidFill>
                <a:srgbClr val="2D2D48"/>
              </a:solidFill>
              <a:latin typeface="Arial Rounded MT Bold" panose="020F0704030504030204" pitchFamily="34" charset="0"/>
            </a:endParaRPr>
          </a:p>
        </p:txBody>
      </p:sp>
      <p:sp>
        <p:nvSpPr>
          <p:cNvPr id="33" name="Rectangle 32">
            <a:extLst>
              <a:ext uri="{FF2B5EF4-FFF2-40B4-BE49-F238E27FC236}">
                <a16:creationId xmlns:a16="http://schemas.microsoft.com/office/drawing/2014/main" id="{F58E1363-3BBA-4566-A6C5-3CD222FAC9FB}"/>
              </a:ext>
            </a:extLst>
          </p:cNvPr>
          <p:cNvSpPr/>
          <p:nvPr/>
        </p:nvSpPr>
        <p:spPr>
          <a:xfrm>
            <a:off x="1966911" y="1552257"/>
            <a:ext cx="5210175" cy="2677656"/>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Dans Jira, un projet sert à regrouper des tickets pour atteindre un objectif spécifique. Vous pouvez configurer un projet Jira de différentes manières dans Jira Software : par exemple, créer un projet par équipe ou par produit, selon la structure de l'organisation.</a:t>
            </a:r>
          </a:p>
          <a:p>
            <a:pPr algn="just"/>
            <a:endParaRPr lang="fr-FR" dirty="0">
              <a:solidFill>
                <a:srgbClr val="2D2D48"/>
              </a:solidFill>
              <a:latin typeface="Arial Rounded MT Bold" panose="020F0704030504030204" pitchFamily="34" charset="0"/>
            </a:endParaRPr>
          </a:p>
          <a:p>
            <a:pPr algn="just"/>
            <a:r>
              <a:rPr lang="fr-FR" dirty="0">
                <a:solidFill>
                  <a:srgbClr val="2D2D48"/>
                </a:solidFill>
                <a:latin typeface="Arial Rounded MT Bold" panose="020F0704030504030204" pitchFamily="34" charset="0"/>
              </a:rPr>
              <a:t>Chaque projet dispose d'une clé unique. Si vous créez un projet de support client, la clé pourrait être "SUP" : le premier ticket sera alors identifié comme SUP-1, le second SUP-2, et ainsi de suite.</a:t>
            </a:r>
          </a:p>
          <a:p>
            <a:endParaRPr lang="fr-FR" dirty="0">
              <a:solidFill>
                <a:srgbClr val="2D2D48"/>
              </a:solidFill>
              <a:latin typeface="Arial Rounded MT Bold" panose="020F0704030504030204" pitchFamily="34" charset="0"/>
            </a:endParaRPr>
          </a:p>
          <a:p>
            <a:endParaRPr lang="fr-FR"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498649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493652">
            <a:off x="-2219616" y="-176837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278399">
            <a:off x="77502" y="67442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7" y="4555572"/>
                <a:ext cx="132187" cy="120378"/>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7" name="Google Shape;13700;p92">
            <a:extLst>
              <a:ext uri="{FF2B5EF4-FFF2-40B4-BE49-F238E27FC236}">
                <a16:creationId xmlns:a16="http://schemas.microsoft.com/office/drawing/2014/main" id="{276C70D2-C58F-44F0-8187-2BD02E7602BC}"/>
              </a:ext>
            </a:extLst>
          </p:cNvPr>
          <p:cNvGrpSpPr/>
          <p:nvPr/>
        </p:nvGrpSpPr>
        <p:grpSpPr>
          <a:xfrm>
            <a:off x="859885" y="89014"/>
            <a:ext cx="661505" cy="560439"/>
            <a:chOff x="1958520" y="2302574"/>
            <a:chExt cx="359213" cy="327807"/>
          </a:xfrm>
        </p:grpSpPr>
        <p:sp>
          <p:nvSpPr>
            <p:cNvPr id="88" name="Google Shape;13701;p92">
              <a:extLst>
                <a:ext uri="{FF2B5EF4-FFF2-40B4-BE49-F238E27FC236}">
                  <a16:creationId xmlns:a16="http://schemas.microsoft.com/office/drawing/2014/main" id="{B91DBCAB-2EE6-4220-9370-DAE1583D8C7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702;p92">
              <a:extLst>
                <a:ext uri="{FF2B5EF4-FFF2-40B4-BE49-F238E27FC236}">
                  <a16:creationId xmlns:a16="http://schemas.microsoft.com/office/drawing/2014/main" id="{B7ABB08E-013A-41AC-BF8A-D4A144B79685}"/>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703;p92">
              <a:extLst>
                <a:ext uri="{FF2B5EF4-FFF2-40B4-BE49-F238E27FC236}">
                  <a16:creationId xmlns:a16="http://schemas.microsoft.com/office/drawing/2014/main" id="{4534802A-12EB-4B72-B3A9-FE898F66B98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Rectangle 31">
            <a:extLst>
              <a:ext uri="{FF2B5EF4-FFF2-40B4-BE49-F238E27FC236}">
                <a16:creationId xmlns:a16="http://schemas.microsoft.com/office/drawing/2014/main" id="{56E21458-2A83-47CD-A8FC-23B8491FD4C6}"/>
              </a:ext>
            </a:extLst>
          </p:cNvPr>
          <p:cNvSpPr/>
          <p:nvPr/>
        </p:nvSpPr>
        <p:spPr>
          <a:xfrm>
            <a:off x="906840" y="145601"/>
            <a:ext cx="556360" cy="309446"/>
          </a:xfrm>
          <a:prstGeom prst="rect">
            <a:avLst/>
          </a:prstGeom>
          <a:solidFill>
            <a:srgbClr val="FFD58F"/>
          </a:solidFill>
          <a:ln w="6350">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4386;p70">
            <a:extLst>
              <a:ext uri="{FF2B5EF4-FFF2-40B4-BE49-F238E27FC236}">
                <a16:creationId xmlns:a16="http://schemas.microsoft.com/office/drawing/2014/main" id="{75C07D56-3B53-46D7-9E79-BFC71C7CAA9E}"/>
              </a:ext>
            </a:extLst>
          </p:cNvPr>
          <p:cNvSpPr txBox="1">
            <a:spLocks/>
          </p:cNvSpPr>
          <p:nvPr/>
        </p:nvSpPr>
        <p:spPr>
          <a:xfrm>
            <a:off x="729449" y="439106"/>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rgbClr val="2D2D48"/>
                </a:solidFill>
                <a:latin typeface="Arial Rounded MT Bold" panose="020F0704030504030204" pitchFamily="34" charset="0"/>
              </a:rPr>
              <a:t>Qu’est-ce qu’un </a:t>
            </a:r>
            <a:r>
              <a:rPr lang="en-US" sz="2800" dirty="0">
                <a:solidFill>
                  <a:srgbClr val="FEC738"/>
                </a:solidFill>
                <a:latin typeface="Arial Rounded MT Bold" panose="020F0704030504030204" pitchFamily="34" charset="0"/>
              </a:rPr>
              <a:t>workflow</a:t>
            </a:r>
            <a:r>
              <a:rPr lang="en-US" sz="2800" dirty="0">
                <a:solidFill>
                  <a:srgbClr val="2D2D48"/>
                </a:solidFill>
                <a:latin typeface="Arial Rounded MT Bold" panose="020F0704030504030204" pitchFamily="34" charset="0"/>
              </a:rPr>
              <a:t> ?</a:t>
            </a:r>
          </a:p>
          <a:p>
            <a:pPr algn="ctr"/>
            <a:r>
              <a:rPr lang="fr-FR" sz="2800" dirty="0">
                <a:solidFill>
                  <a:srgbClr val="2D2D48"/>
                </a:solidFill>
                <a:latin typeface="Arial Rounded MT Bold" panose="020F0704030504030204" pitchFamily="34" charset="0"/>
              </a:rPr>
              <a:t> </a:t>
            </a:r>
          </a:p>
          <a:p>
            <a:pPr algn="ctr"/>
            <a:endParaRPr lang="de-DE" sz="2800" dirty="0">
              <a:solidFill>
                <a:srgbClr val="2D2D48"/>
              </a:solidFill>
              <a:latin typeface="Arial Rounded MT Bold" panose="020F0704030504030204" pitchFamily="34" charset="0"/>
            </a:endParaRPr>
          </a:p>
        </p:txBody>
      </p:sp>
      <p:sp>
        <p:nvSpPr>
          <p:cNvPr id="33" name="Rectangle 32">
            <a:extLst>
              <a:ext uri="{FF2B5EF4-FFF2-40B4-BE49-F238E27FC236}">
                <a16:creationId xmlns:a16="http://schemas.microsoft.com/office/drawing/2014/main" id="{F58E1363-3BBA-4566-A6C5-3CD222FAC9FB}"/>
              </a:ext>
            </a:extLst>
          </p:cNvPr>
          <p:cNvSpPr/>
          <p:nvPr/>
        </p:nvSpPr>
        <p:spPr>
          <a:xfrm>
            <a:off x="1966912" y="1305311"/>
            <a:ext cx="5210175" cy="2031325"/>
          </a:xfrm>
          <a:prstGeom prst="rect">
            <a:avLst/>
          </a:prstGeom>
        </p:spPr>
        <p:txBody>
          <a:bodyPr wrap="square">
            <a:spAutoFit/>
          </a:bodyPr>
          <a:lstStyle/>
          <a:p>
            <a:pPr algn="just"/>
            <a:r>
              <a:rPr lang="fr-FR" dirty="0">
                <a:solidFill>
                  <a:srgbClr val="2D2D48"/>
                </a:solidFill>
                <a:latin typeface="Arial Rounded MT Bold" panose="020F0704030504030204" pitchFamily="34" charset="0"/>
              </a:rPr>
              <a:t>Un workflow, ou flux de travail en français, représente les étapes qu’un ticket doit suivre dans un projet. Il permet de structurer le processus de développement du produit. Dans Jira Software, vous pouvez utiliser les workflows déjà existants ou en personnaliser en fonction de l’organisation du projet.</a:t>
            </a:r>
          </a:p>
          <a:p>
            <a:pPr algn="just"/>
            <a:endParaRPr lang="fr-FR" dirty="0">
              <a:solidFill>
                <a:srgbClr val="2D2D48"/>
              </a:solidFill>
              <a:latin typeface="Arial Rounded MT Bold" panose="020F0704030504030204" pitchFamily="34" charset="0"/>
            </a:endParaRPr>
          </a:p>
          <a:p>
            <a:r>
              <a:rPr lang="fr-FR" dirty="0">
                <a:solidFill>
                  <a:srgbClr val="2D2D48"/>
                </a:solidFill>
                <a:latin typeface="Arial Rounded MT Bold" panose="020F0704030504030204" pitchFamily="34" charset="0"/>
              </a:rPr>
              <a:t>Dans un workflow basique, nous pouvons retrouver ces étapes :</a:t>
            </a:r>
          </a:p>
        </p:txBody>
      </p:sp>
      <p:sp>
        <p:nvSpPr>
          <p:cNvPr id="14" name="Flowchart: Terminator 13">
            <a:extLst>
              <a:ext uri="{FF2B5EF4-FFF2-40B4-BE49-F238E27FC236}">
                <a16:creationId xmlns:a16="http://schemas.microsoft.com/office/drawing/2014/main" id="{231FFCBB-D123-4C84-BDBE-003C233B1A22}"/>
              </a:ext>
            </a:extLst>
          </p:cNvPr>
          <p:cNvSpPr/>
          <p:nvPr/>
        </p:nvSpPr>
        <p:spPr>
          <a:xfrm>
            <a:off x="857344" y="3817084"/>
            <a:ext cx="1606808" cy="523220"/>
          </a:xfrm>
          <a:prstGeom prst="flowChartTerminator">
            <a:avLst/>
          </a:prstGeom>
          <a:solidFill>
            <a:srgbClr val="40647F"/>
          </a:solidFill>
          <a:ln>
            <a:solidFill>
              <a:srgbClr val="406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E3117F-6361-4BBD-95B6-E6ECCADB6806}"/>
              </a:ext>
            </a:extLst>
          </p:cNvPr>
          <p:cNvSpPr/>
          <p:nvPr/>
        </p:nvSpPr>
        <p:spPr>
          <a:xfrm>
            <a:off x="1161040" y="3817084"/>
            <a:ext cx="1888760" cy="523220"/>
          </a:xfrm>
          <a:prstGeom prst="rect">
            <a:avLst/>
          </a:prstGeom>
        </p:spPr>
        <p:txBody>
          <a:bodyPr wrap="square">
            <a:spAutoFit/>
          </a:bodyPr>
          <a:lstStyle/>
          <a:p>
            <a:r>
              <a:rPr lang="fr-FR" dirty="0">
                <a:solidFill>
                  <a:srgbClr val="D1EDEC"/>
                </a:solidFill>
                <a:latin typeface="Arial Rounded MT Bold" panose="020F0704030504030204" pitchFamily="34" charset="0"/>
              </a:rPr>
              <a:t>Créer une Demande</a:t>
            </a:r>
            <a:endParaRPr lang="en-US" dirty="0">
              <a:solidFill>
                <a:srgbClr val="D1EDEC"/>
              </a:solidFill>
            </a:endParaRPr>
          </a:p>
        </p:txBody>
      </p:sp>
      <p:sp>
        <p:nvSpPr>
          <p:cNvPr id="34" name="Flowchart: Terminator 33">
            <a:extLst>
              <a:ext uri="{FF2B5EF4-FFF2-40B4-BE49-F238E27FC236}">
                <a16:creationId xmlns:a16="http://schemas.microsoft.com/office/drawing/2014/main" id="{9D99CD75-5FD9-4F92-A2EE-A56F03DEFF50}"/>
              </a:ext>
            </a:extLst>
          </p:cNvPr>
          <p:cNvSpPr/>
          <p:nvPr/>
        </p:nvSpPr>
        <p:spPr>
          <a:xfrm>
            <a:off x="2767848" y="3818393"/>
            <a:ext cx="1606808" cy="523220"/>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091A4C-4D89-4F07-A2DD-9AE2227B7532}"/>
              </a:ext>
            </a:extLst>
          </p:cNvPr>
          <p:cNvSpPr/>
          <p:nvPr/>
        </p:nvSpPr>
        <p:spPr>
          <a:xfrm>
            <a:off x="3224917" y="3926114"/>
            <a:ext cx="805029" cy="307777"/>
          </a:xfrm>
          <a:prstGeom prst="rect">
            <a:avLst/>
          </a:prstGeom>
        </p:spPr>
        <p:txBody>
          <a:bodyPr wrap="none">
            <a:spAutoFit/>
          </a:bodyPr>
          <a:lstStyle/>
          <a:p>
            <a:r>
              <a:rPr lang="fr-FR" dirty="0">
                <a:solidFill>
                  <a:srgbClr val="2D2D48"/>
                </a:solidFill>
                <a:latin typeface="Arial Rounded MT Bold" panose="020F0704030504030204" pitchFamily="34" charset="0"/>
              </a:rPr>
              <a:t>À faire </a:t>
            </a:r>
            <a:endParaRPr lang="en-US" dirty="0"/>
          </a:p>
        </p:txBody>
      </p:sp>
      <p:sp>
        <p:nvSpPr>
          <p:cNvPr id="36" name="Flowchart: Terminator 35">
            <a:extLst>
              <a:ext uri="{FF2B5EF4-FFF2-40B4-BE49-F238E27FC236}">
                <a16:creationId xmlns:a16="http://schemas.microsoft.com/office/drawing/2014/main" id="{EC5BE34F-FB15-469F-A6B8-5682D1ADAB53}"/>
              </a:ext>
            </a:extLst>
          </p:cNvPr>
          <p:cNvSpPr/>
          <p:nvPr/>
        </p:nvSpPr>
        <p:spPr>
          <a:xfrm>
            <a:off x="4678352" y="3817084"/>
            <a:ext cx="1606808" cy="523220"/>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9986090-2B55-4EF6-AD8D-9CFFD257A591}"/>
              </a:ext>
            </a:extLst>
          </p:cNvPr>
          <p:cNvSpPr/>
          <p:nvPr/>
        </p:nvSpPr>
        <p:spPr>
          <a:xfrm>
            <a:off x="5001496" y="3882377"/>
            <a:ext cx="960519" cy="307777"/>
          </a:xfrm>
          <a:prstGeom prst="rect">
            <a:avLst/>
          </a:prstGeom>
        </p:spPr>
        <p:txBody>
          <a:bodyPr wrap="none">
            <a:spAutoFit/>
          </a:bodyPr>
          <a:lstStyle/>
          <a:p>
            <a:r>
              <a:rPr lang="fr-FR" dirty="0">
                <a:solidFill>
                  <a:srgbClr val="2D2D48"/>
                </a:solidFill>
                <a:latin typeface="Arial Rounded MT Bold" panose="020F0704030504030204" pitchFamily="34" charset="0"/>
              </a:rPr>
              <a:t>En cours</a:t>
            </a:r>
            <a:endParaRPr lang="en-US" dirty="0"/>
          </a:p>
        </p:txBody>
      </p:sp>
      <p:sp>
        <p:nvSpPr>
          <p:cNvPr id="38" name="Flowchart: Terminator 37">
            <a:extLst>
              <a:ext uri="{FF2B5EF4-FFF2-40B4-BE49-F238E27FC236}">
                <a16:creationId xmlns:a16="http://schemas.microsoft.com/office/drawing/2014/main" id="{758ED84E-1E6F-4EFB-A5CD-0C379FB21B6D}"/>
              </a:ext>
            </a:extLst>
          </p:cNvPr>
          <p:cNvSpPr/>
          <p:nvPr/>
        </p:nvSpPr>
        <p:spPr>
          <a:xfrm>
            <a:off x="6588856" y="3817084"/>
            <a:ext cx="1606808" cy="523220"/>
          </a:xfrm>
          <a:prstGeom prst="flowChartTermina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A35DCB-9068-4D5F-AAFB-0D8489427030}"/>
              </a:ext>
            </a:extLst>
          </p:cNvPr>
          <p:cNvSpPr/>
          <p:nvPr/>
        </p:nvSpPr>
        <p:spPr>
          <a:xfrm>
            <a:off x="6898688" y="3905648"/>
            <a:ext cx="1013419" cy="307777"/>
          </a:xfrm>
          <a:prstGeom prst="rect">
            <a:avLst/>
          </a:prstGeom>
        </p:spPr>
        <p:txBody>
          <a:bodyPr wrap="none">
            <a:spAutoFit/>
          </a:bodyPr>
          <a:lstStyle/>
          <a:p>
            <a:r>
              <a:rPr lang="fr-FR" dirty="0">
                <a:solidFill>
                  <a:srgbClr val="2D2D48"/>
                </a:solidFill>
                <a:latin typeface="Arial Rounded MT Bold" panose="020F0704030504030204" pitchFamily="34" charset="0"/>
              </a:rPr>
              <a:t>Terminée</a:t>
            </a:r>
            <a:endParaRPr lang="en-US" dirty="0"/>
          </a:p>
        </p:txBody>
      </p:sp>
      <p:pic>
        <p:nvPicPr>
          <p:cNvPr id="18" name="Graphic 17" descr="Arrow Straight">
            <a:extLst>
              <a:ext uri="{FF2B5EF4-FFF2-40B4-BE49-F238E27FC236}">
                <a16:creationId xmlns:a16="http://schemas.microsoft.com/office/drawing/2014/main" id="{DD5FFFAC-2A01-4D77-A5E7-724344D179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154912" y="3765844"/>
            <a:ext cx="625700" cy="625700"/>
          </a:xfrm>
          <a:prstGeom prst="rect">
            <a:avLst/>
          </a:prstGeom>
        </p:spPr>
      </p:pic>
      <p:pic>
        <p:nvPicPr>
          <p:cNvPr id="42" name="Graphic 41" descr="Arrow Straight">
            <a:extLst>
              <a:ext uri="{FF2B5EF4-FFF2-40B4-BE49-F238E27FC236}">
                <a16:creationId xmlns:a16="http://schemas.microsoft.com/office/drawing/2014/main" id="{C52DC10B-3B8E-46F2-B420-BCCF4BA1A7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43671" y="3769988"/>
            <a:ext cx="625700" cy="625700"/>
          </a:xfrm>
          <a:prstGeom prst="rect">
            <a:avLst/>
          </a:prstGeom>
        </p:spPr>
      </p:pic>
      <p:pic>
        <p:nvPicPr>
          <p:cNvPr id="43" name="Graphic 42" descr="Arrow Straight">
            <a:extLst>
              <a:ext uri="{FF2B5EF4-FFF2-40B4-BE49-F238E27FC236}">
                <a16:creationId xmlns:a16="http://schemas.microsoft.com/office/drawing/2014/main" id="{29733F6A-275C-46B9-8590-5EEAA3C801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962550" y="3746686"/>
            <a:ext cx="625700" cy="625700"/>
          </a:xfrm>
          <a:prstGeom prst="rect">
            <a:avLst/>
          </a:prstGeom>
        </p:spPr>
      </p:pic>
    </p:spTree>
    <p:extLst>
      <p:ext uri="{BB962C8B-B14F-4D97-AF65-F5344CB8AC3E}">
        <p14:creationId xmlns:p14="http://schemas.microsoft.com/office/powerpoint/2010/main" val="289638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4" grpId="0" animBg="1"/>
      <p:bldP spid="16" grpId="0"/>
      <p:bldP spid="36" grpId="0" animBg="1"/>
      <p:bldP spid="37" grpId="0"/>
      <p:bldP spid="38" grpId="0" animBg="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F95E73ED-7E7D-4DF7-9402-48C196429F1C}"/>
              </a:ext>
            </a:extLst>
          </p:cNvPr>
          <p:cNvSpPr txBox="1">
            <a:spLocks/>
          </p:cNvSpPr>
          <p:nvPr/>
        </p:nvSpPr>
        <p:spPr>
          <a:xfrm>
            <a:off x="3102389" y="2296292"/>
            <a:ext cx="2939220" cy="654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b="1" dirty="0">
                <a:solidFill>
                  <a:srgbClr val="2D8373"/>
                </a:solidFill>
                <a:latin typeface="Arial Rounded MT Bold" panose="020F0704030504030204" pitchFamily="34" charset="0"/>
              </a:rPr>
              <a:t>Les 4 valeurs</a:t>
            </a:r>
          </a:p>
        </p:txBody>
      </p:sp>
      <p:sp>
        <p:nvSpPr>
          <p:cNvPr id="3" name="Rectangle: Single Corner Snipped 2">
            <a:extLst>
              <a:ext uri="{FF2B5EF4-FFF2-40B4-BE49-F238E27FC236}">
                <a16:creationId xmlns:a16="http://schemas.microsoft.com/office/drawing/2014/main" id="{9DDC9643-598A-4AAA-8887-C176E1BF6A78}"/>
              </a:ext>
            </a:extLst>
          </p:cNvPr>
          <p:cNvSpPr/>
          <p:nvPr/>
        </p:nvSpPr>
        <p:spPr>
          <a:xfrm>
            <a:off x="1215159" y="2766635"/>
            <a:ext cx="2726991" cy="1751634"/>
          </a:xfrm>
          <a:prstGeom prst="snip1Rect">
            <a:avLst>
              <a:gd name="adj" fmla="val 30261"/>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Snipped 3">
            <a:extLst>
              <a:ext uri="{FF2B5EF4-FFF2-40B4-BE49-F238E27FC236}">
                <a16:creationId xmlns:a16="http://schemas.microsoft.com/office/drawing/2014/main" id="{B133D9DA-2DCA-4C66-BC0B-69D641005328}"/>
              </a:ext>
            </a:extLst>
          </p:cNvPr>
          <p:cNvSpPr/>
          <p:nvPr/>
        </p:nvSpPr>
        <p:spPr>
          <a:xfrm flipH="1">
            <a:off x="5201849" y="2766635"/>
            <a:ext cx="2726991" cy="1751634"/>
          </a:xfrm>
          <a:prstGeom prst="snip1Rect">
            <a:avLst>
              <a:gd name="adj" fmla="val 30261"/>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Single Corner Snipped 4">
            <a:extLst>
              <a:ext uri="{FF2B5EF4-FFF2-40B4-BE49-F238E27FC236}">
                <a16:creationId xmlns:a16="http://schemas.microsoft.com/office/drawing/2014/main" id="{50C42C44-69F9-46CA-9901-C2250008A1E1}"/>
              </a:ext>
            </a:extLst>
          </p:cNvPr>
          <p:cNvSpPr/>
          <p:nvPr/>
        </p:nvSpPr>
        <p:spPr>
          <a:xfrm flipV="1">
            <a:off x="1215160" y="728651"/>
            <a:ext cx="2726991" cy="1751634"/>
          </a:xfrm>
          <a:prstGeom prst="snip1Rect">
            <a:avLst>
              <a:gd name="adj" fmla="val 30261"/>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Single Corner Snipped 5">
            <a:extLst>
              <a:ext uri="{FF2B5EF4-FFF2-40B4-BE49-F238E27FC236}">
                <a16:creationId xmlns:a16="http://schemas.microsoft.com/office/drawing/2014/main" id="{2B47A40D-7FAF-4385-9446-6E8C143F885C}"/>
              </a:ext>
            </a:extLst>
          </p:cNvPr>
          <p:cNvSpPr/>
          <p:nvPr/>
        </p:nvSpPr>
        <p:spPr>
          <a:xfrm flipH="1" flipV="1">
            <a:off x="5201849" y="728651"/>
            <a:ext cx="2726991" cy="1751634"/>
          </a:xfrm>
          <a:prstGeom prst="snip1Rect">
            <a:avLst>
              <a:gd name="adj" fmla="val 30261"/>
            </a:avLst>
          </a:prstGeom>
          <a:solidFill>
            <a:srgbClr val="DDF3F8"/>
          </a:solidFill>
          <a:ln>
            <a:solidFill>
              <a:srgbClr val="DDF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225;p50">
            <a:extLst>
              <a:ext uri="{FF2B5EF4-FFF2-40B4-BE49-F238E27FC236}">
                <a16:creationId xmlns:a16="http://schemas.microsoft.com/office/drawing/2014/main" id="{A227922A-7F73-4039-AD06-DB72F03836F3}"/>
              </a:ext>
            </a:extLst>
          </p:cNvPr>
          <p:cNvSpPr/>
          <p:nvPr/>
        </p:nvSpPr>
        <p:spPr>
          <a:xfrm rot="20218545">
            <a:off x="-2129734" y="-2196275"/>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sp>
        <p:nvSpPr>
          <p:cNvPr id="10" name="Google Shape;2225;p50">
            <a:extLst>
              <a:ext uri="{FF2B5EF4-FFF2-40B4-BE49-F238E27FC236}">
                <a16:creationId xmlns:a16="http://schemas.microsoft.com/office/drawing/2014/main" id="{0BC56FBB-6BE8-419F-B343-D5E282177B49}"/>
              </a:ext>
            </a:extLst>
          </p:cNvPr>
          <p:cNvSpPr/>
          <p:nvPr/>
        </p:nvSpPr>
        <p:spPr>
          <a:xfrm rot="20218545">
            <a:off x="8546324" y="3785426"/>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11" name="Google Shape;4222;p68">
            <a:extLst>
              <a:ext uri="{FF2B5EF4-FFF2-40B4-BE49-F238E27FC236}">
                <a16:creationId xmlns:a16="http://schemas.microsoft.com/office/drawing/2014/main" id="{347EC441-3545-4A00-AD16-9CD0C895450D}"/>
              </a:ext>
            </a:extLst>
          </p:cNvPr>
          <p:cNvGrpSpPr/>
          <p:nvPr/>
        </p:nvGrpSpPr>
        <p:grpSpPr>
          <a:xfrm>
            <a:off x="8231231" y="4173972"/>
            <a:ext cx="907128" cy="850523"/>
            <a:chOff x="7101851" y="3163272"/>
            <a:chExt cx="641624" cy="601586"/>
          </a:xfrm>
        </p:grpSpPr>
        <p:sp>
          <p:nvSpPr>
            <p:cNvPr id="12" name="Google Shape;4223;p68">
              <a:extLst>
                <a:ext uri="{FF2B5EF4-FFF2-40B4-BE49-F238E27FC236}">
                  <a16:creationId xmlns:a16="http://schemas.microsoft.com/office/drawing/2014/main" id="{8D37CDD4-8F88-4AB8-BBC0-9345A2575493}"/>
                </a:ext>
              </a:extLst>
            </p:cNvPr>
            <p:cNvSpPr/>
            <p:nvPr/>
          </p:nvSpPr>
          <p:spPr>
            <a:xfrm>
              <a:off x="7124791" y="3390100"/>
              <a:ext cx="396664" cy="370270"/>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224;p68">
              <a:extLst>
                <a:ext uri="{FF2B5EF4-FFF2-40B4-BE49-F238E27FC236}">
                  <a16:creationId xmlns:a16="http://schemas.microsoft.com/office/drawing/2014/main" id="{BBB61D44-5B97-438A-972C-D1C4BAB9EBE7}"/>
                </a:ext>
              </a:extLst>
            </p:cNvPr>
            <p:cNvSpPr/>
            <p:nvPr/>
          </p:nvSpPr>
          <p:spPr>
            <a:xfrm>
              <a:off x="7120588" y="3386645"/>
              <a:ext cx="396629" cy="378213"/>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225;p68">
              <a:extLst>
                <a:ext uri="{FF2B5EF4-FFF2-40B4-BE49-F238E27FC236}">
                  <a16:creationId xmlns:a16="http://schemas.microsoft.com/office/drawing/2014/main" id="{37EB457C-A6D5-4E57-AA9A-2A4C3414FEB5}"/>
                </a:ext>
              </a:extLst>
            </p:cNvPr>
            <p:cNvSpPr/>
            <p:nvPr/>
          </p:nvSpPr>
          <p:spPr>
            <a:xfrm>
              <a:off x="7106090" y="3379200"/>
              <a:ext cx="396878" cy="370163"/>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226;p68">
              <a:extLst>
                <a:ext uri="{FF2B5EF4-FFF2-40B4-BE49-F238E27FC236}">
                  <a16:creationId xmlns:a16="http://schemas.microsoft.com/office/drawing/2014/main" id="{9FC42530-2206-4835-ACE5-42206576C88A}"/>
                </a:ext>
              </a:extLst>
            </p:cNvPr>
            <p:cNvSpPr/>
            <p:nvPr/>
          </p:nvSpPr>
          <p:spPr>
            <a:xfrm>
              <a:off x="7101851" y="3375638"/>
              <a:ext cx="396664" cy="378142"/>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27;p68">
              <a:extLst>
                <a:ext uri="{FF2B5EF4-FFF2-40B4-BE49-F238E27FC236}">
                  <a16:creationId xmlns:a16="http://schemas.microsoft.com/office/drawing/2014/main" id="{C040C687-69E0-4FCE-BB3D-3E11860A74E0}"/>
                </a:ext>
              </a:extLst>
            </p:cNvPr>
            <p:cNvSpPr/>
            <p:nvPr/>
          </p:nvSpPr>
          <p:spPr>
            <a:xfrm>
              <a:off x="7434649" y="3166762"/>
              <a:ext cx="62798" cy="58809"/>
            </a:xfrm>
            <a:custGeom>
              <a:avLst/>
              <a:gdLst/>
              <a:ahLst/>
              <a:cxnLst/>
              <a:rect l="l" t="t" r="r" b="b"/>
              <a:pathLst>
                <a:path w="1763" h="1651" extrusionOk="0">
                  <a:moveTo>
                    <a:pt x="878" y="0"/>
                  </a:moveTo>
                  <a:cubicBezTo>
                    <a:pt x="842" y="0"/>
                    <a:pt x="806" y="3"/>
                    <a:pt x="770" y="7"/>
                  </a:cubicBezTo>
                  <a:cubicBezTo>
                    <a:pt x="311" y="74"/>
                    <a:pt x="1" y="503"/>
                    <a:pt x="67" y="933"/>
                  </a:cubicBezTo>
                  <a:cubicBezTo>
                    <a:pt x="149" y="1360"/>
                    <a:pt x="491" y="1651"/>
                    <a:pt x="907" y="1651"/>
                  </a:cubicBezTo>
                  <a:cubicBezTo>
                    <a:pt x="945" y="1651"/>
                    <a:pt x="983" y="1648"/>
                    <a:pt x="1022" y="1643"/>
                  </a:cubicBezTo>
                  <a:cubicBezTo>
                    <a:pt x="1452" y="1555"/>
                    <a:pt x="1762" y="1147"/>
                    <a:pt x="1696" y="688"/>
                  </a:cubicBezTo>
                  <a:cubicBezTo>
                    <a:pt x="1642" y="294"/>
                    <a:pt x="1275"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228;p68">
              <a:extLst>
                <a:ext uri="{FF2B5EF4-FFF2-40B4-BE49-F238E27FC236}">
                  <a16:creationId xmlns:a16="http://schemas.microsoft.com/office/drawing/2014/main" id="{293129A2-A88E-4608-A0F4-060F5E753B6C}"/>
                </a:ext>
              </a:extLst>
            </p:cNvPr>
            <p:cNvSpPr/>
            <p:nvPr/>
          </p:nvSpPr>
          <p:spPr>
            <a:xfrm>
              <a:off x="7432548" y="3163272"/>
              <a:ext cx="69103" cy="65470"/>
            </a:xfrm>
            <a:custGeom>
              <a:avLst/>
              <a:gdLst/>
              <a:ahLst/>
              <a:cxnLst/>
              <a:rect l="l" t="t" r="r" b="b"/>
              <a:pathLst>
                <a:path w="1940" h="1838" extrusionOk="0">
                  <a:moveTo>
                    <a:pt x="955" y="202"/>
                  </a:moveTo>
                  <a:cubicBezTo>
                    <a:pt x="1296" y="202"/>
                    <a:pt x="1607" y="446"/>
                    <a:pt x="1636" y="816"/>
                  </a:cubicBezTo>
                  <a:cubicBezTo>
                    <a:pt x="1696" y="1186"/>
                    <a:pt x="1451" y="1556"/>
                    <a:pt x="1052" y="1616"/>
                  </a:cubicBezTo>
                  <a:cubicBezTo>
                    <a:pt x="1006" y="1625"/>
                    <a:pt x="960" y="1629"/>
                    <a:pt x="915" y="1629"/>
                  </a:cubicBezTo>
                  <a:cubicBezTo>
                    <a:pt x="777" y="1629"/>
                    <a:pt x="643" y="1586"/>
                    <a:pt x="526" y="1497"/>
                  </a:cubicBezTo>
                  <a:cubicBezTo>
                    <a:pt x="370" y="1371"/>
                    <a:pt x="274" y="1216"/>
                    <a:pt x="245" y="1031"/>
                  </a:cubicBezTo>
                  <a:cubicBezTo>
                    <a:pt x="215" y="846"/>
                    <a:pt x="245" y="661"/>
                    <a:pt x="370" y="505"/>
                  </a:cubicBezTo>
                  <a:cubicBezTo>
                    <a:pt x="496" y="357"/>
                    <a:pt x="644" y="261"/>
                    <a:pt x="829" y="231"/>
                  </a:cubicBezTo>
                  <a:cubicBezTo>
                    <a:pt x="866" y="202"/>
                    <a:pt x="926" y="202"/>
                    <a:pt x="955" y="202"/>
                  </a:cubicBezTo>
                  <a:close/>
                  <a:moveTo>
                    <a:pt x="977" y="0"/>
                  </a:moveTo>
                  <a:cubicBezTo>
                    <a:pt x="919" y="0"/>
                    <a:pt x="860" y="6"/>
                    <a:pt x="800" y="17"/>
                  </a:cubicBezTo>
                  <a:cubicBezTo>
                    <a:pt x="556" y="46"/>
                    <a:pt x="341" y="172"/>
                    <a:pt x="185" y="357"/>
                  </a:cubicBezTo>
                  <a:cubicBezTo>
                    <a:pt x="60" y="572"/>
                    <a:pt x="0" y="816"/>
                    <a:pt x="30" y="1060"/>
                  </a:cubicBezTo>
                  <a:cubicBezTo>
                    <a:pt x="60" y="1312"/>
                    <a:pt x="185" y="1527"/>
                    <a:pt x="400" y="1682"/>
                  </a:cubicBezTo>
                  <a:cubicBezTo>
                    <a:pt x="556" y="1771"/>
                    <a:pt x="741" y="1838"/>
                    <a:pt x="955" y="1838"/>
                  </a:cubicBezTo>
                  <a:lnTo>
                    <a:pt x="1081" y="1838"/>
                  </a:lnTo>
                  <a:cubicBezTo>
                    <a:pt x="1607" y="1771"/>
                    <a:pt x="1940" y="1282"/>
                    <a:pt x="1851" y="786"/>
                  </a:cubicBezTo>
                  <a:cubicBezTo>
                    <a:pt x="1799" y="321"/>
                    <a:pt x="1426"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229;p68">
              <a:extLst>
                <a:ext uri="{FF2B5EF4-FFF2-40B4-BE49-F238E27FC236}">
                  <a16:creationId xmlns:a16="http://schemas.microsoft.com/office/drawing/2014/main" id="{5FDEECCD-DB88-449D-8421-7AD6FF91FFD2}"/>
                </a:ext>
              </a:extLst>
            </p:cNvPr>
            <p:cNvSpPr/>
            <p:nvPr/>
          </p:nvSpPr>
          <p:spPr>
            <a:xfrm>
              <a:off x="7535917" y="3606598"/>
              <a:ext cx="204388" cy="26394"/>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0;p68">
              <a:extLst>
                <a:ext uri="{FF2B5EF4-FFF2-40B4-BE49-F238E27FC236}">
                  <a16:creationId xmlns:a16="http://schemas.microsoft.com/office/drawing/2014/main" id="{46B720ED-51B5-4308-AF7F-C96D2AE34EA3}"/>
                </a:ext>
              </a:extLst>
            </p:cNvPr>
            <p:cNvSpPr/>
            <p:nvPr/>
          </p:nvSpPr>
          <p:spPr>
            <a:xfrm>
              <a:off x="7531429" y="3603179"/>
              <a:ext cx="212046" cy="34302"/>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231;p68">
              <a:extLst>
                <a:ext uri="{FF2B5EF4-FFF2-40B4-BE49-F238E27FC236}">
                  <a16:creationId xmlns:a16="http://schemas.microsoft.com/office/drawing/2014/main" id="{99D122FF-80A4-4089-9817-9BD73D3FCE43}"/>
                </a:ext>
              </a:extLst>
            </p:cNvPr>
            <p:cNvSpPr/>
            <p:nvPr/>
          </p:nvSpPr>
          <p:spPr>
            <a:xfrm>
              <a:off x="7535917" y="3558333"/>
              <a:ext cx="117368" cy="16385"/>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32;p68">
              <a:extLst>
                <a:ext uri="{FF2B5EF4-FFF2-40B4-BE49-F238E27FC236}">
                  <a16:creationId xmlns:a16="http://schemas.microsoft.com/office/drawing/2014/main" id="{34406D3E-D101-4820-9430-39AE1969CDBE}"/>
                </a:ext>
              </a:extLst>
            </p:cNvPr>
            <p:cNvSpPr/>
            <p:nvPr/>
          </p:nvSpPr>
          <p:spPr>
            <a:xfrm>
              <a:off x="7531429" y="3553845"/>
              <a:ext cx="125311" cy="25361"/>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33;p68">
              <a:extLst>
                <a:ext uri="{FF2B5EF4-FFF2-40B4-BE49-F238E27FC236}">
                  <a16:creationId xmlns:a16="http://schemas.microsoft.com/office/drawing/2014/main" id="{8D3AC4B2-07C4-417A-8EC4-1F2D25DDC0BD}"/>
                </a:ext>
              </a:extLst>
            </p:cNvPr>
            <p:cNvSpPr/>
            <p:nvPr/>
          </p:nvSpPr>
          <p:spPr>
            <a:xfrm>
              <a:off x="7535917" y="3509819"/>
              <a:ext cx="117368" cy="1663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34;p68">
              <a:extLst>
                <a:ext uri="{FF2B5EF4-FFF2-40B4-BE49-F238E27FC236}">
                  <a16:creationId xmlns:a16="http://schemas.microsoft.com/office/drawing/2014/main" id="{A109C98D-79E9-4B82-8CE0-421511FB2E62}"/>
                </a:ext>
              </a:extLst>
            </p:cNvPr>
            <p:cNvSpPr/>
            <p:nvPr/>
          </p:nvSpPr>
          <p:spPr>
            <a:xfrm>
              <a:off x="7531429" y="3505580"/>
              <a:ext cx="125311" cy="25112"/>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35;p68">
              <a:extLst>
                <a:ext uri="{FF2B5EF4-FFF2-40B4-BE49-F238E27FC236}">
                  <a16:creationId xmlns:a16="http://schemas.microsoft.com/office/drawing/2014/main" id="{BD510F31-5C05-41F0-97A3-8B5175FB9166}"/>
                </a:ext>
              </a:extLst>
            </p:cNvPr>
            <p:cNvSpPr/>
            <p:nvPr/>
          </p:nvSpPr>
          <p:spPr>
            <a:xfrm>
              <a:off x="7347879" y="3495571"/>
              <a:ext cx="46199" cy="46199"/>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6;p68">
              <a:extLst>
                <a:ext uri="{FF2B5EF4-FFF2-40B4-BE49-F238E27FC236}">
                  <a16:creationId xmlns:a16="http://schemas.microsoft.com/office/drawing/2014/main" id="{920F55F5-2753-4F4A-977A-1FB3B3F8DCDF}"/>
                </a:ext>
              </a:extLst>
            </p:cNvPr>
            <p:cNvSpPr/>
            <p:nvPr/>
          </p:nvSpPr>
          <p:spPr>
            <a:xfrm>
              <a:off x="7343426" y="3492400"/>
              <a:ext cx="54071" cy="53857"/>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37;p68">
              <a:extLst>
                <a:ext uri="{FF2B5EF4-FFF2-40B4-BE49-F238E27FC236}">
                  <a16:creationId xmlns:a16="http://schemas.microsoft.com/office/drawing/2014/main" id="{17F0C1BA-2AA3-4E7A-A760-70ED9DD18F42}"/>
                </a:ext>
              </a:extLst>
            </p:cNvPr>
            <p:cNvSpPr/>
            <p:nvPr/>
          </p:nvSpPr>
          <p:spPr>
            <a:xfrm>
              <a:off x="7330211" y="3546222"/>
              <a:ext cx="81534" cy="54855"/>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38;p68">
              <a:extLst>
                <a:ext uri="{FF2B5EF4-FFF2-40B4-BE49-F238E27FC236}">
                  <a16:creationId xmlns:a16="http://schemas.microsoft.com/office/drawing/2014/main" id="{30F93C81-99E4-4E45-9CA6-4CE239BAF69C}"/>
                </a:ext>
              </a:extLst>
            </p:cNvPr>
            <p:cNvSpPr/>
            <p:nvPr/>
          </p:nvSpPr>
          <p:spPr>
            <a:xfrm>
              <a:off x="7326008" y="3541734"/>
              <a:ext cx="88908" cy="62798"/>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39;p68">
              <a:extLst>
                <a:ext uri="{FF2B5EF4-FFF2-40B4-BE49-F238E27FC236}">
                  <a16:creationId xmlns:a16="http://schemas.microsoft.com/office/drawing/2014/main" id="{0AD2E8B5-B922-40E8-ACDF-76C19693899A}"/>
                </a:ext>
              </a:extLst>
            </p:cNvPr>
            <p:cNvSpPr/>
            <p:nvPr/>
          </p:nvSpPr>
          <p:spPr>
            <a:xfrm>
              <a:off x="7210492" y="3495571"/>
              <a:ext cx="45131" cy="46199"/>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240;p68">
              <a:extLst>
                <a:ext uri="{FF2B5EF4-FFF2-40B4-BE49-F238E27FC236}">
                  <a16:creationId xmlns:a16="http://schemas.microsoft.com/office/drawing/2014/main" id="{3DD7D5C2-5917-4505-90D3-17EDA71BE7DB}"/>
                </a:ext>
              </a:extLst>
            </p:cNvPr>
            <p:cNvSpPr/>
            <p:nvPr/>
          </p:nvSpPr>
          <p:spPr>
            <a:xfrm>
              <a:off x="7206289" y="3492400"/>
              <a:ext cx="53822" cy="53857"/>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41;p68">
              <a:extLst>
                <a:ext uri="{FF2B5EF4-FFF2-40B4-BE49-F238E27FC236}">
                  <a16:creationId xmlns:a16="http://schemas.microsoft.com/office/drawing/2014/main" id="{3F060994-E360-452D-8084-2D15A80BE198}"/>
                </a:ext>
              </a:extLst>
            </p:cNvPr>
            <p:cNvSpPr/>
            <p:nvPr/>
          </p:nvSpPr>
          <p:spPr>
            <a:xfrm>
              <a:off x="7194926" y="3548113"/>
              <a:ext cx="70457" cy="53858"/>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242;p68">
              <a:extLst>
                <a:ext uri="{FF2B5EF4-FFF2-40B4-BE49-F238E27FC236}">
                  <a16:creationId xmlns:a16="http://schemas.microsoft.com/office/drawing/2014/main" id="{E3DC617A-DAC0-4368-97D2-C5EACE88F576}"/>
                </a:ext>
              </a:extLst>
            </p:cNvPr>
            <p:cNvSpPr/>
            <p:nvPr/>
          </p:nvSpPr>
          <p:spPr>
            <a:xfrm>
              <a:off x="7188622" y="3541734"/>
              <a:ext cx="88908" cy="62798"/>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243;p68">
              <a:extLst>
                <a:ext uri="{FF2B5EF4-FFF2-40B4-BE49-F238E27FC236}">
                  <a16:creationId xmlns:a16="http://schemas.microsoft.com/office/drawing/2014/main" id="{C3C92136-62C0-43D6-B4D2-F7D28BF8066B}"/>
                </a:ext>
              </a:extLst>
            </p:cNvPr>
            <p:cNvSpPr/>
            <p:nvPr/>
          </p:nvSpPr>
          <p:spPr>
            <a:xfrm>
              <a:off x="7273255" y="3494538"/>
              <a:ext cx="60447" cy="59343"/>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244;p68">
              <a:extLst>
                <a:ext uri="{FF2B5EF4-FFF2-40B4-BE49-F238E27FC236}">
                  <a16:creationId xmlns:a16="http://schemas.microsoft.com/office/drawing/2014/main" id="{2F29634B-5BC3-4F8E-BA30-39AA54E6DB4C}"/>
                </a:ext>
              </a:extLst>
            </p:cNvPr>
            <p:cNvSpPr/>
            <p:nvPr/>
          </p:nvSpPr>
          <p:spPr>
            <a:xfrm>
              <a:off x="7269835" y="3490049"/>
              <a:ext cx="67001" cy="68319"/>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245;p68">
              <a:extLst>
                <a:ext uri="{FF2B5EF4-FFF2-40B4-BE49-F238E27FC236}">
                  <a16:creationId xmlns:a16="http://schemas.microsoft.com/office/drawing/2014/main" id="{F192D3D3-3AFC-45E1-925C-7481E36F4CA8}"/>
                </a:ext>
              </a:extLst>
            </p:cNvPr>
            <p:cNvSpPr/>
            <p:nvPr/>
          </p:nvSpPr>
          <p:spPr>
            <a:xfrm>
              <a:off x="7253885" y="3564888"/>
              <a:ext cx="97394" cy="66779"/>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246;p68">
              <a:extLst>
                <a:ext uri="{FF2B5EF4-FFF2-40B4-BE49-F238E27FC236}">
                  <a16:creationId xmlns:a16="http://schemas.microsoft.com/office/drawing/2014/main" id="{77EE6679-E995-4240-8B53-3F5C75367D23}"/>
                </a:ext>
              </a:extLst>
            </p:cNvPr>
            <p:cNvSpPr/>
            <p:nvPr/>
          </p:nvSpPr>
          <p:spPr>
            <a:xfrm>
              <a:off x="7246896" y="3555946"/>
              <a:ext cx="113165" cy="79148"/>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4247;p68">
            <a:extLst>
              <a:ext uri="{FF2B5EF4-FFF2-40B4-BE49-F238E27FC236}">
                <a16:creationId xmlns:a16="http://schemas.microsoft.com/office/drawing/2014/main" id="{C71F5A48-3202-4B5C-ABA4-7EAD657FBFFB}"/>
              </a:ext>
            </a:extLst>
          </p:cNvPr>
          <p:cNvGrpSpPr/>
          <p:nvPr/>
        </p:nvGrpSpPr>
        <p:grpSpPr>
          <a:xfrm>
            <a:off x="681007" y="95307"/>
            <a:ext cx="424874" cy="491048"/>
            <a:chOff x="6963375" y="2029800"/>
            <a:chExt cx="424874" cy="491048"/>
          </a:xfrm>
        </p:grpSpPr>
        <p:sp>
          <p:nvSpPr>
            <p:cNvPr id="37" name="Google Shape;4248;p68">
              <a:extLst>
                <a:ext uri="{FF2B5EF4-FFF2-40B4-BE49-F238E27FC236}">
                  <a16:creationId xmlns:a16="http://schemas.microsoft.com/office/drawing/2014/main" id="{66B5C47B-2652-44B1-9FA6-4FBB88F77289}"/>
                </a:ext>
              </a:extLst>
            </p:cNvPr>
            <p:cNvSpPr/>
            <p:nvPr/>
          </p:nvSpPr>
          <p:spPr>
            <a:xfrm>
              <a:off x="6967484" y="2058943"/>
              <a:ext cx="418191" cy="457687"/>
            </a:xfrm>
            <a:custGeom>
              <a:avLst/>
              <a:gdLst/>
              <a:ahLst/>
              <a:cxnLst/>
              <a:rect l="l" t="t" r="r" b="b"/>
              <a:pathLst>
                <a:path w="7634" h="8355" extrusionOk="0">
                  <a:moveTo>
                    <a:pt x="3809" y="0"/>
                  </a:moveTo>
                  <a:cubicBezTo>
                    <a:pt x="1775" y="0"/>
                    <a:pt x="98" y="1616"/>
                    <a:pt x="35" y="3663"/>
                  </a:cubicBezTo>
                  <a:cubicBezTo>
                    <a:pt x="0" y="4875"/>
                    <a:pt x="546" y="5977"/>
                    <a:pt x="1416" y="6691"/>
                  </a:cubicBezTo>
                  <a:lnTo>
                    <a:pt x="1010" y="8355"/>
                  </a:lnTo>
                  <a:lnTo>
                    <a:pt x="1010" y="8355"/>
                  </a:lnTo>
                  <a:lnTo>
                    <a:pt x="2814" y="7410"/>
                  </a:lnTo>
                  <a:cubicBezTo>
                    <a:pt x="3092" y="7485"/>
                    <a:pt x="3387" y="7532"/>
                    <a:pt x="3690" y="7538"/>
                  </a:cubicBezTo>
                  <a:cubicBezTo>
                    <a:pt x="3729" y="7539"/>
                    <a:pt x="3768" y="7540"/>
                    <a:pt x="3808" y="7540"/>
                  </a:cubicBezTo>
                  <a:cubicBezTo>
                    <a:pt x="5838" y="7540"/>
                    <a:pt x="7514" y="5926"/>
                    <a:pt x="7570" y="3883"/>
                  </a:cubicBezTo>
                  <a:cubicBezTo>
                    <a:pt x="7634" y="1801"/>
                    <a:pt x="5992" y="66"/>
                    <a:pt x="3915" y="2"/>
                  </a:cubicBezTo>
                  <a:cubicBezTo>
                    <a:pt x="3880" y="1"/>
                    <a:pt x="3845" y="0"/>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249;p68">
              <a:extLst>
                <a:ext uri="{FF2B5EF4-FFF2-40B4-BE49-F238E27FC236}">
                  <a16:creationId xmlns:a16="http://schemas.microsoft.com/office/drawing/2014/main" id="{B911945B-3B30-4AD2-9810-E46C295597D8}"/>
                </a:ext>
              </a:extLst>
            </p:cNvPr>
            <p:cNvSpPr/>
            <p:nvPr/>
          </p:nvSpPr>
          <p:spPr>
            <a:xfrm>
              <a:off x="6963375" y="2054780"/>
              <a:ext cx="424874" cy="466068"/>
            </a:xfrm>
            <a:custGeom>
              <a:avLst/>
              <a:gdLst/>
              <a:ahLst/>
              <a:cxnLst/>
              <a:rect l="l" t="t" r="r" b="b"/>
              <a:pathLst>
                <a:path w="7756" h="8508" extrusionOk="0">
                  <a:moveTo>
                    <a:pt x="3875" y="154"/>
                  </a:moveTo>
                  <a:cubicBezTo>
                    <a:pt x="3915" y="154"/>
                    <a:pt x="3950" y="154"/>
                    <a:pt x="3985" y="160"/>
                  </a:cubicBezTo>
                  <a:cubicBezTo>
                    <a:pt x="4972" y="189"/>
                    <a:pt x="5888" y="594"/>
                    <a:pt x="6566" y="1314"/>
                  </a:cubicBezTo>
                  <a:cubicBezTo>
                    <a:pt x="7239" y="2034"/>
                    <a:pt x="7599" y="2974"/>
                    <a:pt x="7569" y="3954"/>
                  </a:cubicBezTo>
                  <a:cubicBezTo>
                    <a:pt x="7540" y="4939"/>
                    <a:pt x="7129" y="5855"/>
                    <a:pt x="6410" y="6535"/>
                  </a:cubicBezTo>
                  <a:cubicBezTo>
                    <a:pt x="5711" y="7187"/>
                    <a:pt x="4811" y="7540"/>
                    <a:pt x="3858" y="7540"/>
                  </a:cubicBezTo>
                  <a:cubicBezTo>
                    <a:pt x="3829" y="7540"/>
                    <a:pt x="3799" y="7539"/>
                    <a:pt x="3770" y="7539"/>
                  </a:cubicBezTo>
                  <a:cubicBezTo>
                    <a:pt x="3475" y="7526"/>
                    <a:pt x="3184" y="7486"/>
                    <a:pt x="2906" y="7411"/>
                  </a:cubicBezTo>
                  <a:cubicBezTo>
                    <a:pt x="2899" y="7408"/>
                    <a:pt x="2891" y="7407"/>
                    <a:pt x="2882" y="7407"/>
                  </a:cubicBezTo>
                  <a:cubicBezTo>
                    <a:pt x="2870" y="7407"/>
                    <a:pt x="2858" y="7410"/>
                    <a:pt x="2848" y="7416"/>
                  </a:cubicBezTo>
                  <a:lnTo>
                    <a:pt x="1200" y="8281"/>
                  </a:lnTo>
                  <a:lnTo>
                    <a:pt x="1566" y="6784"/>
                  </a:lnTo>
                  <a:cubicBezTo>
                    <a:pt x="1577" y="6755"/>
                    <a:pt x="1566" y="6726"/>
                    <a:pt x="1543" y="6703"/>
                  </a:cubicBezTo>
                  <a:cubicBezTo>
                    <a:pt x="649" y="5972"/>
                    <a:pt x="156" y="4893"/>
                    <a:pt x="185" y="3739"/>
                  </a:cubicBezTo>
                  <a:cubicBezTo>
                    <a:pt x="249" y="1743"/>
                    <a:pt x="1891" y="154"/>
                    <a:pt x="3875" y="154"/>
                  </a:cubicBezTo>
                  <a:close/>
                  <a:moveTo>
                    <a:pt x="3873" y="1"/>
                  </a:moveTo>
                  <a:cubicBezTo>
                    <a:pt x="1802" y="1"/>
                    <a:pt x="91" y="1655"/>
                    <a:pt x="35" y="3732"/>
                  </a:cubicBezTo>
                  <a:cubicBezTo>
                    <a:pt x="0" y="4923"/>
                    <a:pt x="498" y="6029"/>
                    <a:pt x="1403" y="6795"/>
                  </a:cubicBezTo>
                  <a:lnTo>
                    <a:pt x="1009" y="8409"/>
                  </a:lnTo>
                  <a:cubicBezTo>
                    <a:pt x="997" y="8444"/>
                    <a:pt x="1009" y="8473"/>
                    <a:pt x="1032" y="8489"/>
                  </a:cubicBezTo>
                  <a:cubicBezTo>
                    <a:pt x="1050" y="8501"/>
                    <a:pt x="1066" y="8508"/>
                    <a:pt x="1085" y="8508"/>
                  </a:cubicBezTo>
                  <a:cubicBezTo>
                    <a:pt x="1096" y="8508"/>
                    <a:pt x="1108" y="8508"/>
                    <a:pt x="1119" y="8501"/>
                  </a:cubicBezTo>
                  <a:lnTo>
                    <a:pt x="2894" y="7568"/>
                  </a:lnTo>
                  <a:cubicBezTo>
                    <a:pt x="3178" y="7643"/>
                    <a:pt x="3468" y="7683"/>
                    <a:pt x="3765" y="7695"/>
                  </a:cubicBezTo>
                  <a:cubicBezTo>
                    <a:pt x="3802" y="7696"/>
                    <a:pt x="3840" y="7696"/>
                    <a:pt x="3877" y="7696"/>
                  </a:cubicBezTo>
                  <a:cubicBezTo>
                    <a:pt x="4862" y="7696"/>
                    <a:pt x="5799" y="7326"/>
                    <a:pt x="6520" y="6645"/>
                  </a:cubicBezTo>
                  <a:cubicBezTo>
                    <a:pt x="7269" y="5943"/>
                    <a:pt x="7692" y="4985"/>
                    <a:pt x="7727" y="3959"/>
                  </a:cubicBezTo>
                  <a:cubicBezTo>
                    <a:pt x="7756" y="2932"/>
                    <a:pt x="7384" y="1957"/>
                    <a:pt x="6677" y="1210"/>
                  </a:cubicBezTo>
                  <a:cubicBezTo>
                    <a:pt x="5974" y="461"/>
                    <a:pt x="5018" y="32"/>
                    <a:pt x="3990" y="3"/>
                  </a:cubicBezTo>
                  <a:cubicBezTo>
                    <a:pt x="3951" y="1"/>
                    <a:pt x="3912" y="1"/>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250;p68">
              <a:extLst>
                <a:ext uri="{FF2B5EF4-FFF2-40B4-BE49-F238E27FC236}">
                  <a16:creationId xmlns:a16="http://schemas.microsoft.com/office/drawing/2014/main" id="{A3F4EA87-F380-4DE0-8422-E40DD33310C5}"/>
                </a:ext>
              </a:extLst>
            </p:cNvPr>
            <p:cNvSpPr/>
            <p:nvPr/>
          </p:nvSpPr>
          <p:spPr>
            <a:xfrm>
              <a:off x="6968360" y="2033909"/>
              <a:ext cx="413206" cy="462179"/>
            </a:xfrm>
            <a:custGeom>
              <a:avLst/>
              <a:gdLst/>
              <a:ahLst/>
              <a:cxnLst/>
              <a:rect l="l" t="t" r="r" b="b"/>
              <a:pathLst>
                <a:path w="7543" h="8437" extrusionOk="0">
                  <a:moveTo>
                    <a:pt x="3772" y="1"/>
                  </a:moveTo>
                  <a:cubicBezTo>
                    <a:pt x="1690" y="1"/>
                    <a:pt x="1" y="1690"/>
                    <a:pt x="1" y="3772"/>
                  </a:cubicBezTo>
                  <a:cubicBezTo>
                    <a:pt x="1" y="4990"/>
                    <a:pt x="581" y="6069"/>
                    <a:pt x="1475" y="6759"/>
                  </a:cubicBezTo>
                  <a:lnTo>
                    <a:pt x="1115" y="8436"/>
                  </a:lnTo>
                  <a:lnTo>
                    <a:pt x="2890" y="7438"/>
                  </a:lnTo>
                  <a:cubicBezTo>
                    <a:pt x="3175" y="7508"/>
                    <a:pt x="3470" y="7542"/>
                    <a:pt x="3772" y="7542"/>
                  </a:cubicBezTo>
                  <a:cubicBezTo>
                    <a:pt x="5855" y="7542"/>
                    <a:pt x="7542" y="5854"/>
                    <a:pt x="7542" y="3772"/>
                  </a:cubicBezTo>
                  <a:cubicBezTo>
                    <a:pt x="7542" y="1690"/>
                    <a:pt x="5855" y="1"/>
                    <a:pt x="3772" y="1"/>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251;p68">
              <a:extLst>
                <a:ext uri="{FF2B5EF4-FFF2-40B4-BE49-F238E27FC236}">
                  <a16:creationId xmlns:a16="http://schemas.microsoft.com/office/drawing/2014/main" id="{7A033894-106B-48AA-8287-3D8B5BD14330}"/>
                </a:ext>
              </a:extLst>
            </p:cNvPr>
            <p:cNvSpPr/>
            <p:nvPr/>
          </p:nvSpPr>
          <p:spPr>
            <a:xfrm>
              <a:off x="6964251" y="2029800"/>
              <a:ext cx="421751" cy="470396"/>
            </a:xfrm>
            <a:custGeom>
              <a:avLst/>
              <a:gdLst/>
              <a:ahLst/>
              <a:cxnLst/>
              <a:rect l="l" t="t" r="r" b="b"/>
              <a:pathLst>
                <a:path w="7699" h="8587" extrusionOk="0">
                  <a:moveTo>
                    <a:pt x="3847" y="158"/>
                  </a:moveTo>
                  <a:cubicBezTo>
                    <a:pt x="5883" y="158"/>
                    <a:pt x="7542" y="1810"/>
                    <a:pt x="7542" y="3847"/>
                  </a:cubicBezTo>
                  <a:cubicBezTo>
                    <a:pt x="7542" y="5883"/>
                    <a:pt x="5883" y="7542"/>
                    <a:pt x="3847" y="7542"/>
                  </a:cubicBezTo>
                  <a:cubicBezTo>
                    <a:pt x="3556" y="7542"/>
                    <a:pt x="3267" y="7507"/>
                    <a:pt x="2983" y="7438"/>
                  </a:cubicBezTo>
                  <a:cubicBezTo>
                    <a:pt x="2978" y="7436"/>
                    <a:pt x="2972" y="7435"/>
                    <a:pt x="2966" y="7435"/>
                  </a:cubicBezTo>
                  <a:cubicBezTo>
                    <a:pt x="2952" y="7435"/>
                    <a:pt x="2937" y="7439"/>
                    <a:pt x="2924" y="7443"/>
                  </a:cubicBezTo>
                  <a:lnTo>
                    <a:pt x="1301" y="8359"/>
                  </a:lnTo>
                  <a:lnTo>
                    <a:pt x="1625" y="6852"/>
                  </a:lnTo>
                  <a:cubicBezTo>
                    <a:pt x="1631" y="6822"/>
                    <a:pt x="1620" y="6793"/>
                    <a:pt x="1596" y="6776"/>
                  </a:cubicBezTo>
                  <a:cubicBezTo>
                    <a:pt x="680" y="6068"/>
                    <a:pt x="158" y="5001"/>
                    <a:pt x="158" y="3847"/>
                  </a:cubicBezTo>
                  <a:cubicBezTo>
                    <a:pt x="158" y="1810"/>
                    <a:pt x="1811" y="158"/>
                    <a:pt x="3847" y="158"/>
                  </a:cubicBezTo>
                  <a:close/>
                  <a:moveTo>
                    <a:pt x="3847" y="1"/>
                  </a:moveTo>
                  <a:cubicBezTo>
                    <a:pt x="1730" y="1"/>
                    <a:pt x="1" y="1724"/>
                    <a:pt x="1" y="3847"/>
                  </a:cubicBezTo>
                  <a:cubicBezTo>
                    <a:pt x="1" y="5036"/>
                    <a:pt x="535" y="6132"/>
                    <a:pt x="1463" y="6868"/>
                  </a:cubicBezTo>
                  <a:lnTo>
                    <a:pt x="1115" y="8493"/>
                  </a:lnTo>
                  <a:cubicBezTo>
                    <a:pt x="1109" y="8522"/>
                    <a:pt x="1120" y="8557"/>
                    <a:pt x="1144" y="8574"/>
                  </a:cubicBezTo>
                  <a:cubicBezTo>
                    <a:pt x="1155" y="8581"/>
                    <a:pt x="1173" y="8586"/>
                    <a:pt x="1190" y="8586"/>
                  </a:cubicBezTo>
                  <a:cubicBezTo>
                    <a:pt x="1202" y="8586"/>
                    <a:pt x="1219" y="8586"/>
                    <a:pt x="1231" y="8581"/>
                  </a:cubicBezTo>
                  <a:lnTo>
                    <a:pt x="2977" y="7594"/>
                  </a:lnTo>
                  <a:cubicBezTo>
                    <a:pt x="3261" y="7663"/>
                    <a:pt x="3551" y="7698"/>
                    <a:pt x="3847" y="7698"/>
                  </a:cubicBezTo>
                  <a:cubicBezTo>
                    <a:pt x="5970" y="7698"/>
                    <a:pt x="7698" y="5970"/>
                    <a:pt x="7698" y="3847"/>
                  </a:cubicBezTo>
                  <a:cubicBezTo>
                    <a:pt x="7698" y="1724"/>
                    <a:pt x="5970" y="1"/>
                    <a:pt x="3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252;p68">
              <a:extLst>
                <a:ext uri="{FF2B5EF4-FFF2-40B4-BE49-F238E27FC236}">
                  <a16:creationId xmlns:a16="http://schemas.microsoft.com/office/drawing/2014/main" id="{C032A0DA-A4C1-473A-B1D0-88727BC03389}"/>
                </a:ext>
              </a:extLst>
            </p:cNvPr>
            <p:cNvSpPr/>
            <p:nvPr/>
          </p:nvSpPr>
          <p:spPr>
            <a:xfrm>
              <a:off x="7070744" y="2219559"/>
              <a:ext cx="37853" cy="38182"/>
            </a:xfrm>
            <a:custGeom>
              <a:avLst/>
              <a:gdLst/>
              <a:ahLst/>
              <a:cxnLst/>
              <a:rect l="l" t="t" r="r" b="b"/>
              <a:pathLst>
                <a:path w="691" h="697" extrusionOk="0">
                  <a:moveTo>
                    <a:pt x="348" y="0"/>
                  </a:moveTo>
                  <a:cubicBezTo>
                    <a:pt x="158" y="0"/>
                    <a:pt x="0" y="156"/>
                    <a:pt x="0" y="348"/>
                  </a:cubicBezTo>
                  <a:cubicBezTo>
                    <a:pt x="0" y="539"/>
                    <a:pt x="158" y="697"/>
                    <a:pt x="348" y="697"/>
                  </a:cubicBezTo>
                  <a:cubicBezTo>
                    <a:pt x="540" y="697"/>
                    <a:pt x="691" y="539"/>
                    <a:pt x="691" y="348"/>
                  </a:cubicBezTo>
                  <a:cubicBezTo>
                    <a:pt x="691" y="156"/>
                    <a:pt x="540" y="0"/>
                    <a:pt x="3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53;p68">
              <a:extLst>
                <a:ext uri="{FF2B5EF4-FFF2-40B4-BE49-F238E27FC236}">
                  <a16:creationId xmlns:a16="http://schemas.microsoft.com/office/drawing/2014/main" id="{B134D4E8-6E0F-4344-B088-3D9EBBC691BD}"/>
                </a:ext>
              </a:extLst>
            </p:cNvPr>
            <p:cNvSpPr/>
            <p:nvPr/>
          </p:nvSpPr>
          <p:spPr>
            <a:xfrm>
              <a:off x="7066636" y="2215341"/>
              <a:ext cx="46399" cy="46508"/>
            </a:xfrm>
            <a:custGeom>
              <a:avLst/>
              <a:gdLst/>
              <a:ahLst/>
              <a:cxnLst/>
              <a:rect l="l" t="t" r="r" b="b"/>
              <a:pathLst>
                <a:path w="847" h="849" extrusionOk="0">
                  <a:moveTo>
                    <a:pt x="423" y="158"/>
                  </a:moveTo>
                  <a:cubicBezTo>
                    <a:pt x="568" y="158"/>
                    <a:pt x="691" y="274"/>
                    <a:pt x="691" y="425"/>
                  </a:cubicBezTo>
                  <a:cubicBezTo>
                    <a:pt x="691" y="570"/>
                    <a:pt x="568" y="691"/>
                    <a:pt x="423" y="691"/>
                  </a:cubicBezTo>
                  <a:cubicBezTo>
                    <a:pt x="273" y="691"/>
                    <a:pt x="156" y="570"/>
                    <a:pt x="156" y="425"/>
                  </a:cubicBezTo>
                  <a:cubicBezTo>
                    <a:pt x="156" y="274"/>
                    <a:pt x="273" y="158"/>
                    <a:pt x="423" y="158"/>
                  </a:cubicBezTo>
                  <a:close/>
                  <a:moveTo>
                    <a:pt x="423" y="1"/>
                  </a:moveTo>
                  <a:cubicBezTo>
                    <a:pt x="185" y="1"/>
                    <a:pt x="0" y="193"/>
                    <a:pt x="0" y="425"/>
                  </a:cubicBezTo>
                  <a:cubicBezTo>
                    <a:pt x="0" y="657"/>
                    <a:pt x="185" y="849"/>
                    <a:pt x="423" y="849"/>
                  </a:cubicBezTo>
                  <a:cubicBezTo>
                    <a:pt x="656" y="849"/>
                    <a:pt x="847" y="657"/>
                    <a:pt x="847" y="425"/>
                  </a:cubicBezTo>
                  <a:cubicBezTo>
                    <a:pt x="847" y="193"/>
                    <a:pt x="656"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54;p68">
              <a:extLst>
                <a:ext uri="{FF2B5EF4-FFF2-40B4-BE49-F238E27FC236}">
                  <a16:creationId xmlns:a16="http://schemas.microsoft.com/office/drawing/2014/main" id="{DFFA4CEE-7A13-4C34-A5CB-7C9702A43A14}"/>
                </a:ext>
              </a:extLst>
            </p:cNvPr>
            <p:cNvSpPr/>
            <p:nvPr/>
          </p:nvSpPr>
          <p:spPr>
            <a:xfrm>
              <a:off x="7158119" y="2219559"/>
              <a:ext cx="37908" cy="38182"/>
            </a:xfrm>
            <a:custGeom>
              <a:avLst/>
              <a:gdLst/>
              <a:ahLst/>
              <a:cxnLst/>
              <a:rect l="l" t="t" r="r" b="b"/>
              <a:pathLst>
                <a:path w="692" h="697" extrusionOk="0">
                  <a:moveTo>
                    <a:pt x="349" y="0"/>
                  </a:moveTo>
                  <a:cubicBezTo>
                    <a:pt x="157" y="0"/>
                    <a:pt x="1" y="156"/>
                    <a:pt x="1" y="348"/>
                  </a:cubicBezTo>
                  <a:cubicBezTo>
                    <a:pt x="1" y="539"/>
                    <a:pt x="157" y="697"/>
                    <a:pt x="349" y="697"/>
                  </a:cubicBezTo>
                  <a:cubicBezTo>
                    <a:pt x="539" y="697"/>
                    <a:pt x="691" y="539"/>
                    <a:pt x="691" y="348"/>
                  </a:cubicBezTo>
                  <a:cubicBezTo>
                    <a:pt x="691" y="156"/>
                    <a:pt x="539"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255;p68">
              <a:extLst>
                <a:ext uri="{FF2B5EF4-FFF2-40B4-BE49-F238E27FC236}">
                  <a16:creationId xmlns:a16="http://schemas.microsoft.com/office/drawing/2014/main" id="{0CB7B74C-88CC-4572-B013-CF10643B44E5}"/>
                </a:ext>
              </a:extLst>
            </p:cNvPr>
            <p:cNvSpPr/>
            <p:nvPr/>
          </p:nvSpPr>
          <p:spPr>
            <a:xfrm>
              <a:off x="7153682" y="2215341"/>
              <a:ext cx="46727" cy="46508"/>
            </a:xfrm>
            <a:custGeom>
              <a:avLst/>
              <a:gdLst/>
              <a:ahLst/>
              <a:cxnLst/>
              <a:rect l="l" t="t" r="r" b="b"/>
              <a:pathLst>
                <a:path w="853" h="849" extrusionOk="0">
                  <a:moveTo>
                    <a:pt x="430" y="158"/>
                  </a:moveTo>
                  <a:cubicBezTo>
                    <a:pt x="575" y="158"/>
                    <a:pt x="697" y="274"/>
                    <a:pt x="697" y="425"/>
                  </a:cubicBezTo>
                  <a:cubicBezTo>
                    <a:pt x="697" y="570"/>
                    <a:pt x="575" y="691"/>
                    <a:pt x="430" y="691"/>
                  </a:cubicBezTo>
                  <a:cubicBezTo>
                    <a:pt x="279" y="691"/>
                    <a:pt x="157" y="570"/>
                    <a:pt x="157" y="425"/>
                  </a:cubicBezTo>
                  <a:cubicBezTo>
                    <a:pt x="157" y="274"/>
                    <a:pt x="279" y="158"/>
                    <a:pt x="430" y="158"/>
                  </a:cubicBezTo>
                  <a:close/>
                  <a:moveTo>
                    <a:pt x="430" y="1"/>
                  </a:moveTo>
                  <a:cubicBezTo>
                    <a:pt x="192" y="1"/>
                    <a:pt x="1" y="193"/>
                    <a:pt x="1" y="425"/>
                  </a:cubicBezTo>
                  <a:cubicBezTo>
                    <a:pt x="1" y="657"/>
                    <a:pt x="192" y="849"/>
                    <a:pt x="430" y="849"/>
                  </a:cubicBezTo>
                  <a:cubicBezTo>
                    <a:pt x="662" y="849"/>
                    <a:pt x="853" y="657"/>
                    <a:pt x="853" y="425"/>
                  </a:cubicBezTo>
                  <a:cubicBezTo>
                    <a:pt x="853" y="193"/>
                    <a:pt x="66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256;p68">
              <a:extLst>
                <a:ext uri="{FF2B5EF4-FFF2-40B4-BE49-F238E27FC236}">
                  <a16:creationId xmlns:a16="http://schemas.microsoft.com/office/drawing/2014/main" id="{B3024065-0123-4BE1-A8F5-8B987E2E0FAB}"/>
                </a:ext>
              </a:extLst>
            </p:cNvPr>
            <p:cNvSpPr/>
            <p:nvPr/>
          </p:nvSpPr>
          <p:spPr>
            <a:xfrm>
              <a:off x="7245548" y="2219559"/>
              <a:ext cx="37853" cy="38182"/>
            </a:xfrm>
            <a:custGeom>
              <a:avLst/>
              <a:gdLst/>
              <a:ahLst/>
              <a:cxnLst/>
              <a:rect l="l" t="t" r="r" b="b"/>
              <a:pathLst>
                <a:path w="691" h="697" extrusionOk="0">
                  <a:moveTo>
                    <a:pt x="343" y="0"/>
                  </a:moveTo>
                  <a:cubicBezTo>
                    <a:pt x="156" y="0"/>
                    <a:pt x="0" y="156"/>
                    <a:pt x="0" y="348"/>
                  </a:cubicBezTo>
                  <a:cubicBezTo>
                    <a:pt x="0" y="539"/>
                    <a:pt x="156" y="697"/>
                    <a:pt x="343" y="697"/>
                  </a:cubicBezTo>
                  <a:cubicBezTo>
                    <a:pt x="533" y="697"/>
                    <a:pt x="691" y="539"/>
                    <a:pt x="691" y="348"/>
                  </a:cubicBezTo>
                  <a:cubicBezTo>
                    <a:pt x="691" y="156"/>
                    <a:pt x="533" y="0"/>
                    <a:pt x="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257;p68">
              <a:extLst>
                <a:ext uri="{FF2B5EF4-FFF2-40B4-BE49-F238E27FC236}">
                  <a16:creationId xmlns:a16="http://schemas.microsoft.com/office/drawing/2014/main" id="{884995F2-0926-4A21-BB27-A9AE86CCD2AA}"/>
                </a:ext>
              </a:extLst>
            </p:cNvPr>
            <p:cNvSpPr/>
            <p:nvPr/>
          </p:nvSpPr>
          <p:spPr>
            <a:xfrm>
              <a:off x="7241056" y="2215341"/>
              <a:ext cx="46782" cy="46508"/>
            </a:xfrm>
            <a:custGeom>
              <a:avLst/>
              <a:gdLst/>
              <a:ahLst/>
              <a:cxnLst/>
              <a:rect l="l" t="t" r="r" b="b"/>
              <a:pathLst>
                <a:path w="854" h="849" extrusionOk="0">
                  <a:moveTo>
                    <a:pt x="425" y="158"/>
                  </a:moveTo>
                  <a:cubicBezTo>
                    <a:pt x="575" y="158"/>
                    <a:pt x="696" y="274"/>
                    <a:pt x="696" y="425"/>
                  </a:cubicBezTo>
                  <a:cubicBezTo>
                    <a:pt x="696" y="570"/>
                    <a:pt x="575" y="691"/>
                    <a:pt x="425" y="691"/>
                  </a:cubicBezTo>
                  <a:cubicBezTo>
                    <a:pt x="278" y="691"/>
                    <a:pt x="157" y="570"/>
                    <a:pt x="157" y="425"/>
                  </a:cubicBezTo>
                  <a:cubicBezTo>
                    <a:pt x="157" y="274"/>
                    <a:pt x="278" y="158"/>
                    <a:pt x="425" y="158"/>
                  </a:cubicBezTo>
                  <a:close/>
                  <a:moveTo>
                    <a:pt x="425" y="1"/>
                  </a:moveTo>
                  <a:cubicBezTo>
                    <a:pt x="192" y="1"/>
                    <a:pt x="0" y="193"/>
                    <a:pt x="0" y="425"/>
                  </a:cubicBezTo>
                  <a:cubicBezTo>
                    <a:pt x="0" y="657"/>
                    <a:pt x="192" y="849"/>
                    <a:pt x="425" y="849"/>
                  </a:cubicBezTo>
                  <a:cubicBezTo>
                    <a:pt x="661" y="849"/>
                    <a:pt x="853" y="657"/>
                    <a:pt x="853" y="425"/>
                  </a:cubicBezTo>
                  <a:cubicBezTo>
                    <a:pt x="853" y="193"/>
                    <a:pt x="6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4261;p68">
            <a:extLst>
              <a:ext uri="{FF2B5EF4-FFF2-40B4-BE49-F238E27FC236}">
                <a16:creationId xmlns:a16="http://schemas.microsoft.com/office/drawing/2014/main" id="{FD50E343-E5BE-42F0-BA2D-7A4E59A58BCE}"/>
              </a:ext>
            </a:extLst>
          </p:cNvPr>
          <p:cNvGrpSpPr/>
          <p:nvPr/>
        </p:nvGrpSpPr>
        <p:grpSpPr>
          <a:xfrm>
            <a:off x="393959" y="509858"/>
            <a:ext cx="100956" cy="103473"/>
            <a:chOff x="8003766" y="381721"/>
            <a:chExt cx="100956" cy="103473"/>
          </a:xfrm>
        </p:grpSpPr>
        <p:sp>
          <p:nvSpPr>
            <p:cNvPr id="48" name="Google Shape;4262;p68">
              <a:extLst>
                <a:ext uri="{FF2B5EF4-FFF2-40B4-BE49-F238E27FC236}">
                  <a16:creationId xmlns:a16="http://schemas.microsoft.com/office/drawing/2014/main" id="{7681890E-32F1-40B5-812C-34AD6C39A08E}"/>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81B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263;p68">
              <a:extLst>
                <a:ext uri="{FF2B5EF4-FFF2-40B4-BE49-F238E27FC236}">
                  <a16:creationId xmlns:a16="http://schemas.microsoft.com/office/drawing/2014/main" id="{08E9EB58-B536-4600-82AA-BF78D34157BF}"/>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4264;p68">
            <a:extLst>
              <a:ext uri="{FF2B5EF4-FFF2-40B4-BE49-F238E27FC236}">
                <a16:creationId xmlns:a16="http://schemas.microsoft.com/office/drawing/2014/main" id="{BC1022F7-3371-4A82-A4A5-9A9DCD3169FA}"/>
              </a:ext>
            </a:extLst>
          </p:cNvPr>
          <p:cNvGrpSpPr/>
          <p:nvPr/>
        </p:nvGrpSpPr>
        <p:grpSpPr>
          <a:xfrm>
            <a:off x="199990" y="728651"/>
            <a:ext cx="51059" cy="45719"/>
            <a:chOff x="8003766" y="381721"/>
            <a:chExt cx="100956" cy="103473"/>
          </a:xfrm>
          <a:solidFill>
            <a:srgbClr val="2D8373"/>
          </a:solidFill>
        </p:grpSpPr>
        <p:sp>
          <p:nvSpPr>
            <p:cNvPr id="51" name="Google Shape;4265;p68">
              <a:extLst>
                <a:ext uri="{FF2B5EF4-FFF2-40B4-BE49-F238E27FC236}">
                  <a16:creationId xmlns:a16="http://schemas.microsoft.com/office/drawing/2014/main" id="{8623C96B-E328-4262-BB70-D79EC10A72D0}"/>
                </a:ext>
              </a:extLst>
            </p:cNvPr>
            <p:cNvSpPr/>
            <p:nvPr/>
          </p:nvSpPr>
          <p:spPr>
            <a:xfrm flipH="1">
              <a:off x="8008006" y="386174"/>
              <a:ext cx="94596" cy="94604"/>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266;p68">
              <a:extLst>
                <a:ext uri="{FF2B5EF4-FFF2-40B4-BE49-F238E27FC236}">
                  <a16:creationId xmlns:a16="http://schemas.microsoft.com/office/drawing/2014/main" id="{8FEA2021-8B95-44CB-BFD9-394D1F1117F6}"/>
                </a:ext>
              </a:extLst>
            </p:cNvPr>
            <p:cNvSpPr/>
            <p:nvPr/>
          </p:nvSpPr>
          <p:spPr>
            <a:xfrm flipH="1">
              <a:off x="8003766" y="381721"/>
              <a:ext cx="100956" cy="103473"/>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 name="TextBox 52">
            <a:extLst>
              <a:ext uri="{FF2B5EF4-FFF2-40B4-BE49-F238E27FC236}">
                <a16:creationId xmlns:a16="http://schemas.microsoft.com/office/drawing/2014/main" id="{52F773DA-06C4-4682-B041-17AC253382F3}"/>
              </a:ext>
            </a:extLst>
          </p:cNvPr>
          <p:cNvSpPr txBox="1"/>
          <p:nvPr/>
        </p:nvSpPr>
        <p:spPr>
          <a:xfrm>
            <a:off x="1353335" y="1096636"/>
            <a:ext cx="2450638" cy="1015663"/>
          </a:xfrm>
          <a:prstGeom prst="rect">
            <a:avLst/>
          </a:prstGeom>
          <a:noFill/>
        </p:spPr>
        <p:txBody>
          <a:bodyPr wrap="square" rtlCol="0">
            <a:spAutoFit/>
          </a:bodyPr>
          <a:lstStyle/>
          <a:p>
            <a:pPr algn="just"/>
            <a:r>
              <a:rPr lang="fr-FR" sz="1600" b="1" dirty="0">
                <a:solidFill>
                  <a:srgbClr val="0A5078"/>
                </a:solidFill>
              </a:rPr>
              <a:t>Les individus et les interactions</a:t>
            </a:r>
          </a:p>
          <a:p>
            <a:pPr algn="just"/>
            <a:r>
              <a:rPr lang="fr-FR" b="1" dirty="0">
                <a:solidFill>
                  <a:srgbClr val="81B0C5"/>
                </a:solidFill>
              </a:rPr>
              <a:t>plus que les processus et les outils</a:t>
            </a:r>
          </a:p>
        </p:txBody>
      </p:sp>
      <p:sp>
        <p:nvSpPr>
          <p:cNvPr id="54" name="TextBox 53">
            <a:extLst>
              <a:ext uri="{FF2B5EF4-FFF2-40B4-BE49-F238E27FC236}">
                <a16:creationId xmlns:a16="http://schemas.microsoft.com/office/drawing/2014/main" id="{C7BBF9CA-A8D5-4225-8955-91E39F128303}"/>
              </a:ext>
            </a:extLst>
          </p:cNvPr>
          <p:cNvSpPr txBox="1"/>
          <p:nvPr/>
        </p:nvSpPr>
        <p:spPr>
          <a:xfrm>
            <a:off x="5453892" y="1096635"/>
            <a:ext cx="2450638" cy="1015663"/>
          </a:xfrm>
          <a:prstGeom prst="rect">
            <a:avLst/>
          </a:prstGeom>
          <a:noFill/>
        </p:spPr>
        <p:txBody>
          <a:bodyPr wrap="square" rtlCol="0">
            <a:spAutoFit/>
          </a:bodyPr>
          <a:lstStyle/>
          <a:p>
            <a:r>
              <a:rPr lang="fr-FR" sz="1600" b="1" dirty="0">
                <a:solidFill>
                  <a:srgbClr val="0A5078"/>
                </a:solidFill>
              </a:rPr>
              <a:t>Des logiciels opérationnels </a:t>
            </a:r>
          </a:p>
          <a:p>
            <a:r>
              <a:rPr lang="fr-FR" b="1" dirty="0">
                <a:solidFill>
                  <a:srgbClr val="81B0C5"/>
                </a:solidFill>
              </a:rPr>
              <a:t>plus qu’une documentation exhaustive</a:t>
            </a:r>
          </a:p>
        </p:txBody>
      </p:sp>
      <p:sp>
        <p:nvSpPr>
          <p:cNvPr id="55" name="TextBox 54">
            <a:extLst>
              <a:ext uri="{FF2B5EF4-FFF2-40B4-BE49-F238E27FC236}">
                <a16:creationId xmlns:a16="http://schemas.microsoft.com/office/drawing/2014/main" id="{FBC91961-6A34-4616-ABDC-38535B9DFEEA}"/>
              </a:ext>
            </a:extLst>
          </p:cNvPr>
          <p:cNvSpPr txBox="1"/>
          <p:nvPr/>
        </p:nvSpPr>
        <p:spPr>
          <a:xfrm>
            <a:off x="1353335" y="3134620"/>
            <a:ext cx="2450638" cy="1015663"/>
          </a:xfrm>
          <a:prstGeom prst="rect">
            <a:avLst/>
          </a:prstGeom>
          <a:noFill/>
        </p:spPr>
        <p:txBody>
          <a:bodyPr wrap="square" rtlCol="0">
            <a:spAutoFit/>
          </a:bodyPr>
          <a:lstStyle/>
          <a:p>
            <a:r>
              <a:rPr lang="fr-FR" sz="1600" b="1" dirty="0">
                <a:solidFill>
                  <a:srgbClr val="0A5078"/>
                </a:solidFill>
              </a:rPr>
              <a:t>La collaboration avec les clients </a:t>
            </a:r>
          </a:p>
          <a:p>
            <a:r>
              <a:rPr lang="fr-FR" b="1" dirty="0">
                <a:solidFill>
                  <a:srgbClr val="81B0C5"/>
                </a:solidFill>
              </a:rPr>
              <a:t>plus que la négociation contractuelle</a:t>
            </a:r>
          </a:p>
        </p:txBody>
      </p:sp>
      <p:sp>
        <p:nvSpPr>
          <p:cNvPr id="56" name="TextBox 55">
            <a:extLst>
              <a:ext uri="{FF2B5EF4-FFF2-40B4-BE49-F238E27FC236}">
                <a16:creationId xmlns:a16="http://schemas.microsoft.com/office/drawing/2014/main" id="{DC11FB69-404D-4782-B3F9-0B6474C88C3F}"/>
              </a:ext>
            </a:extLst>
          </p:cNvPr>
          <p:cNvSpPr txBox="1"/>
          <p:nvPr/>
        </p:nvSpPr>
        <p:spPr>
          <a:xfrm>
            <a:off x="5453892" y="3134620"/>
            <a:ext cx="2450638" cy="800219"/>
          </a:xfrm>
          <a:prstGeom prst="rect">
            <a:avLst/>
          </a:prstGeom>
          <a:noFill/>
        </p:spPr>
        <p:txBody>
          <a:bodyPr wrap="square" rtlCol="0">
            <a:spAutoFit/>
          </a:bodyPr>
          <a:lstStyle/>
          <a:p>
            <a:r>
              <a:rPr lang="fr-FR" sz="1600" b="1" dirty="0">
                <a:solidFill>
                  <a:srgbClr val="0A5078"/>
                </a:solidFill>
              </a:rPr>
              <a:t>L’adaptation au changement </a:t>
            </a:r>
          </a:p>
          <a:p>
            <a:r>
              <a:rPr lang="fr-FR" b="1" dirty="0">
                <a:solidFill>
                  <a:srgbClr val="81B0C5"/>
                </a:solidFill>
              </a:rPr>
              <a:t>plus que le suivi d’un plan</a:t>
            </a:r>
          </a:p>
        </p:txBody>
      </p:sp>
    </p:spTree>
    <p:extLst>
      <p:ext uri="{BB962C8B-B14F-4D97-AF65-F5344CB8AC3E}">
        <p14:creationId xmlns:p14="http://schemas.microsoft.com/office/powerpoint/2010/main" val="177152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569777" y="2095858"/>
            <a:ext cx="7704000" cy="939334"/>
          </a:xfrm>
          <a:prstGeom prst="rect">
            <a:avLst/>
          </a:prstGeom>
        </p:spPr>
        <p:txBody>
          <a:bodyPr spcFirstLastPara="1" wrap="square" lIns="91425" tIns="91425" rIns="91425" bIns="91425" anchor="t" anchorCtr="0">
            <a:noAutofit/>
          </a:bodyPr>
          <a:lstStyle/>
          <a:p>
            <a:r>
              <a:rPr lang="en-US" dirty="0" err="1">
                <a:solidFill>
                  <a:srgbClr val="4DD4D4"/>
                </a:solidFill>
                <a:latin typeface="Arial Rounded MT Bold" panose="020F0704030504030204" pitchFamily="34" charset="0"/>
              </a:rPr>
              <a:t>Vocabulaire</a:t>
            </a:r>
            <a:r>
              <a:rPr lang="en-US" dirty="0">
                <a:solidFill>
                  <a:srgbClr val="4DD4D4"/>
                </a:solidFill>
                <a:latin typeface="Arial Rounded MT Bold" panose="020F0704030504030204" pitchFamily="34" charset="0"/>
              </a:rPr>
              <a:t> Jira</a:t>
            </a:r>
            <a:br>
              <a:rPr lang="en-US" b="1" dirty="0"/>
            </a:br>
            <a:endParaRPr dirty="0">
              <a:solidFill>
                <a:srgbClr val="4DD4D4"/>
              </a:solidFill>
              <a:latin typeface="Arial Rounded MT Bold" panose="020F0704030504030204" pitchFamily="34" charset="0"/>
            </a:endParaRPr>
          </a:p>
          <a:p>
            <a:pPr marL="0" lvl="0" indent="0" algn="ctr" rtl="0">
              <a:spcBef>
                <a:spcPts val="0"/>
              </a:spcBef>
              <a:spcAft>
                <a:spcPts val="0"/>
              </a:spcAft>
              <a:buNone/>
            </a:pPr>
            <a:endParaRPr dirty="0"/>
          </a:p>
        </p:txBody>
      </p:sp>
      <p:grpSp>
        <p:nvGrpSpPr>
          <p:cNvPr id="6" name="Google Shape;3754;p60">
            <a:extLst>
              <a:ext uri="{FF2B5EF4-FFF2-40B4-BE49-F238E27FC236}">
                <a16:creationId xmlns:a16="http://schemas.microsoft.com/office/drawing/2014/main" id="{70D7CEC8-A1B3-495D-A06C-6AFF78C61DD8}"/>
              </a:ext>
            </a:extLst>
          </p:cNvPr>
          <p:cNvGrpSpPr/>
          <p:nvPr/>
        </p:nvGrpSpPr>
        <p:grpSpPr>
          <a:xfrm rot="13560270">
            <a:off x="6557173" y="1864590"/>
            <a:ext cx="782891" cy="462535"/>
            <a:chOff x="1088191" y="290021"/>
            <a:chExt cx="782891" cy="462535"/>
          </a:xfrm>
        </p:grpSpPr>
        <p:grpSp>
          <p:nvGrpSpPr>
            <p:cNvPr id="7" name="Google Shape;3755;p60">
              <a:extLst>
                <a:ext uri="{FF2B5EF4-FFF2-40B4-BE49-F238E27FC236}">
                  <a16:creationId xmlns:a16="http://schemas.microsoft.com/office/drawing/2014/main" id="{BF54A479-D275-4209-93EB-9F6D9E19673D}"/>
                </a:ext>
              </a:extLst>
            </p:cNvPr>
            <p:cNvGrpSpPr/>
            <p:nvPr/>
          </p:nvGrpSpPr>
          <p:grpSpPr>
            <a:xfrm>
              <a:off x="1088191" y="290021"/>
              <a:ext cx="453872" cy="155417"/>
              <a:chOff x="1088191" y="290021"/>
              <a:chExt cx="453872" cy="155417"/>
            </a:xfrm>
          </p:grpSpPr>
          <p:grpSp>
            <p:nvGrpSpPr>
              <p:cNvPr id="10" name="Google Shape;3777;p60">
                <a:extLst>
                  <a:ext uri="{FF2B5EF4-FFF2-40B4-BE49-F238E27FC236}">
                    <a16:creationId xmlns:a16="http://schemas.microsoft.com/office/drawing/2014/main" id="{2B115741-1300-49B6-ADC4-D8A46B48EB69}"/>
                  </a:ext>
                </a:extLst>
              </p:cNvPr>
              <p:cNvGrpSpPr/>
              <p:nvPr/>
            </p:nvGrpSpPr>
            <p:grpSpPr>
              <a:xfrm>
                <a:off x="1442029" y="350211"/>
                <a:ext cx="100034" cy="95227"/>
                <a:chOff x="2363375" y="2639225"/>
                <a:chExt cx="72625" cy="69125"/>
              </a:xfrm>
            </p:grpSpPr>
            <p:sp>
              <p:nvSpPr>
                <p:cNvPr id="14" name="Google Shape;3778;p60">
                  <a:extLst>
                    <a:ext uri="{FF2B5EF4-FFF2-40B4-BE49-F238E27FC236}">
                      <a16:creationId xmlns:a16="http://schemas.microsoft.com/office/drawing/2014/main" id="{DBCEEF92-73E5-4290-8089-D52A81838F0B}"/>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779;p60">
                  <a:extLst>
                    <a:ext uri="{FF2B5EF4-FFF2-40B4-BE49-F238E27FC236}">
                      <a16:creationId xmlns:a16="http://schemas.microsoft.com/office/drawing/2014/main" id="{F505CA32-AD92-4630-A841-D1BE3F7405DF}"/>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3780;p60">
                <a:extLst>
                  <a:ext uri="{FF2B5EF4-FFF2-40B4-BE49-F238E27FC236}">
                    <a16:creationId xmlns:a16="http://schemas.microsoft.com/office/drawing/2014/main" id="{23F4CC5F-80D3-428D-9760-AD5AD433C6ED}"/>
                  </a:ext>
                </a:extLst>
              </p:cNvPr>
              <p:cNvGrpSpPr/>
              <p:nvPr/>
            </p:nvGrpSpPr>
            <p:grpSpPr>
              <a:xfrm>
                <a:off x="1088191" y="290021"/>
                <a:ext cx="62327" cy="60167"/>
                <a:chOff x="3340075" y="2974625"/>
                <a:chExt cx="45250" cy="43675"/>
              </a:xfrm>
            </p:grpSpPr>
            <p:sp>
              <p:nvSpPr>
                <p:cNvPr id="12" name="Google Shape;3781;p60">
                  <a:extLst>
                    <a:ext uri="{FF2B5EF4-FFF2-40B4-BE49-F238E27FC236}">
                      <a16:creationId xmlns:a16="http://schemas.microsoft.com/office/drawing/2014/main" id="{EF43FE29-AD1C-4EBC-9A1F-32367D7C201B}"/>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782;p60">
                  <a:extLst>
                    <a:ext uri="{FF2B5EF4-FFF2-40B4-BE49-F238E27FC236}">
                      <a16:creationId xmlns:a16="http://schemas.microsoft.com/office/drawing/2014/main" id="{691E0861-6600-448F-A120-990AA2ED3C4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3789;p60">
              <a:extLst>
                <a:ext uri="{FF2B5EF4-FFF2-40B4-BE49-F238E27FC236}">
                  <a16:creationId xmlns:a16="http://schemas.microsoft.com/office/drawing/2014/main" id="{7B70021D-F565-4BBD-8D3B-9D636940697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3754;p60">
            <a:extLst>
              <a:ext uri="{FF2B5EF4-FFF2-40B4-BE49-F238E27FC236}">
                <a16:creationId xmlns:a16="http://schemas.microsoft.com/office/drawing/2014/main" id="{4D4FD8AC-7527-4B9C-9718-5927A018E309}"/>
              </a:ext>
            </a:extLst>
          </p:cNvPr>
          <p:cNvGrpSpPr/>
          <p:nvPr/>
        </p:nvGrpSpPr>
        <p:grpSpPr>
          <a:xfrm rot="10800000">
            <a:off x="6772205" y="1703341"/>
            <a:ext cx="617709" cy="595687"/>
            <a:chOff x="1442029" y="350211"/>
            <a:chExt cx="429053" cy="402345"/>
          </a:xfrm>
        </p:grpSpPr>
        <p:grpSp>
          <p:nvGrpSpPr>
            <p:cNvPr id="28" name="Google Shape;3777;p60">
              <a:extLst>
                <a:ext uri="{FF2B5EF4-FFF2-40B4-BE49-F238E27FC236}">
                  <a16:creationId xmlns:a16="http://schemas.microsoft.com/office/drawing/2014/main" id="{CC095278-91C4-4D34-A489-7446A040D4CA}"/>
                </a:ext>
              </a:extLst>
            </p:cNvPr>
            <p:cNvGrpSpPr/>
            <p:nvPr/>
          </p:nvGrpSpPr>
          <p:grpSpPr>
            <a:xfrm>
              <a:off x="1442029" y="350211"/>
              <a:ext cx="100034" cy="95227"/>
              <a:chOff x="2363375" y="2639225"/>
              <a:chExt cx="72625" cy="69125"/>
            </a:xfrm>
          </p:grpSpPr>
          <p:sp>
            <p:nvSpPr>
              <p:cNvPr id="32" name="Google Shape;3778;p60">
                <a:extLst>
                  <a:ext uri="{FF2B5EF4-FFF2-40B4-BE49-F238E27FC236}">
                    <a16:creationId xmlns:a16="http://schemas.microsoft.com/office/drawing/2014/main" id="{0E830E86-C19A-4897-815B-D92E8CEC9DC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79;p60">
                <a:extLst>
                  <a:ext uri="{FF2B5EF4-FFF2-40B4-BE49-F238E27FC236}">
                    <a16:creationId xmlns:a16="http://schemas.microsoft.com/office/drawing/2014/main" id="{F24BAB45-D431-4870-9122-EE6A22DD37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3789;p60">
              <a:extLst>
                <a:ext uri="{FF2B5EF4-FFF2-40B4-BE49-F238E27FC236}">
                  <a16:creationId xmlns:a16="http://schemas.microsoft.com/office/drawing/2014/main" id="{CA6F01AE-5904-4535-AB57-73A4FFC30F8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 name="Picture 8">
            <a:extLst>
              <a:ext uri="{FF2B5EF4-FFF2-40B4-BE49-F238E27FC236}">
                <a16:creationId xmlns:a16="http://schemas.microsoft.com/office/drawing/2014/main" id="{5D1F94CC-9B53-4C65-9167-864FD350597B}"/>
              </a:ext>
            </a:extLst>
          </p:cNvPr>
          <p:cNvPicPr>
            <a:picLocks noChangeAspect="1"/>
          </p:cNvPicPr>
          <p:nvPr/>
        </p:nvPicPr>
        <p:blipFill>
          <a:blip r:embed="rId3"/>
          <a:stretch>
            <a:fillRect/>
          </a:stretch>
        </p:blipFill>
        <p:spPr>
          <a:xfrm rot="20286023">
            <a:off x="224452" y="2288812"/>
            <a:ext cx="2230483" cy="2230483"/>
          </a:xfrm>
          <a:prstGeom prst="rect">
            <a:avLst/>
          </a:prstGeom>
        </p:spPr>
      </p:pic>
    </p:spTree>
    <p:extLst>
      <p:ext uri="{BB962C8B-B14F-4D97-AF65-F5344CB8AC3E}">
        <p14:creationId xmlns:p14="http://schemas.microsoft.com/office/powerpoint/2010/main" val="250066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grpSp>
        <p:nvGrpSpPr>
          <p:cNvPr id="3142" name="Google Shape;3142;p57"/>
          <p:cNvGrpSpPr/>
          <p:nvPr/>
        </p:nvGrpSpPr>
        <p:grpSpPr>
          <a:xfrm>
            <a:off x="1081472" y="413159"/>
            <a:ext cx="72625" cy="69125"/>
            <a:chOff x="2363375" y="2639225"/>
            <a:chExt cx="72625" cy="69125"/>
          </a:xfrm>
        </p:grpSpPr>
        <p:sp>
          <p:nvSpPr>
            <p:cNvPr id="3143" name="Google Shape;3143;p57"/>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4" name="Google Shape;3144;p57"/>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48" name="Google Shape;3148;p57"/>
          <p:cNvGrpSpPr/>
          <p:nvPr/>
        </p:nvGrpSpPr>
        <p:grpSpPr>
          <a:xfrm>
            <a:off x="672484" y="1377579"/>
            <a:ext cx="75150" cy="71675"/>
            <a:chOff x="3386825" y="3172850"/>
            <a:chExt cx="75150" cy="71675"/>
          </a:xfrm>
        </p:grpSpPr>
        <p:sp>
          <p:nvSpPr>
            <p:cNvPr id="3149" name="Google Shape;3149;p57"/>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0" name="Google Shape;3150;p57"/>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50" name="Google Shape;3250;p57"/>
          <p:cNvGrpSpPr/>
          <p:nvPr/>
        </p:nvGrpSpPr>
        <p:grpSpPr>
          <a:xfrm>
            <a:off x="503291" y="644407"/>
            <a:ext cx="1050948" cy="663702"/>
            <a:chOff x="5327100" y="3139300"/>
            <a:chExt cx="560625" cy="354050"/>
          </a:xfrm>
        </p:grpSpPr>
        <p:sp>
          <p:nvSpPr>
            <p:cNvPr id="3251" name="Google Shape;3251;p57"/>
            <p:cNvSpPr/>
            <p:nvPr/>
          </p:nvSpPr>
          <p:spPr>
            <a:xfrm>
              <a:off x="5453500" y="3149450"/>
              <a:ext cx="278400" cy="259875"/>
            </a:xfrm>
            <a:custGeom>
              <a:avLst/>
              <a:gdLst/>
              <a:ahLst/>
              <a:cxnLst/>
              <a:rect l="l" t="t" r="r" b="b"/>
              <a:pathLst>
                <a:path w="11136" h="10395" extrusionOk="0">
                  <a:moveTo>
                    <a:pt x="5568" y="0"/>
                  </a:moveTo>
                  <a:cubicBezTo>
                    <a:pt x="5309" y="0"/>
                    <a:pt x="5047" y="20"/>
                    <a:pt x="4783" y="60"/>
                  </a:cubicBezTo>
                  <a:cubicBezTo>
                    <a:pt x="1948" y="496"/>
                    <a:pt x="1" y="3147"/>
                    <a:pt x="438" y="5982"/>
                  </a:cubicBezTo>
                  <a:cubicBezTo>
                    <a:pt x="827" y="8560"/>
                    <a:pt x="3042" y="10395"/>
                    <a:pt x="5571" y="10395"/>
                  </a:cubicBezTo>
                  <a:cubicBezTo>
                    <a:pt x="5831" y="10395"/>
                    <a:pt x="6095" y="10375"/>
                    <a:pt x="6360" y="10335"/>
                  </a:cubicBezTo>
                  <a:cubicBezTo>
                    <a:pt x="9196" y="9906"/>
                    <a:pt x="11135" y="7248"/>
                    <a:pt x="10706" y="4413"/>
                  </a:cubicBezTo>
                  <a:cubicBezTo>
                    <a:pt x="10316" y="1841"/>
                    <a:pt x="8094" y="0"/>
                    <a:pt x="5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2" name="Google Shape;3252;p57"/>
            <p:cNvSpPr/>
            <p:nvPr/>
          </p:nvSpPr>
          <p:spPr>
            <a:xfrm>
              <a:off x="5450550" y="3147025"/>
              <a:ext cx="278375" cy="265450"/>
            </a:xfrm>
            <a:custGeom>
              <a:avLst/>
              <a:gdLst/>
              <a:ahLst/>
              <a:cxnLst/>
              <a:rect l="l" t="t" r="r" b="b"/>
              <a:pathLst>
                <a:path w="11135" h="10618" extrusionOk="0">
                  <a:moveTo>
                    <a:pt x="5683" y="222"/>
                  </a:moveTo>
                  <a:cubicBezTo>
                    <a:pt x="8153" y="222"/>
                    <a:pt x="10336" y="2026"/>
                    <a:pt x="10698" y="4539"/>
                  </a:cubicBezTo>
                  <a:cubicBezTo>
                    <a:pt x="10920" y="5864"/>
                    <a:pt x="10579" y="7227"/>
                    <a:pt x="9773" y="8300"/>
                  </a:cubicBezTo>
                  <a:cubicBezTo>
                    <a:pt x="8973" y="9411"/>
                    <a:pt x="7803" y="10121"/>
                    <a:pt x="6441" y="10336"/>
                  </a:cubicBezTo>
                  <a:cubicBezTo>
                    <a:pt x="6191" y="10371"/>
                    <a:pt x="5939" y="10388"/>
                    <a:pt x="5689" y="10388"/>
                  </a:cubicBezTo>
                  <a:cubicBezTo>
                    <a:pt x="4614" y="10388"/>
                    <a:pt x="3557" y="10065"/>
                    <a:pt x="2680" y="9411"/>
                  </a:cubicBezTo>
                  <a:cubicBezTo>
                    <a:pt x="1570" y="8611"/>
                    <a:pt x="859" y="7412"/>
                    <a:pt x="674" y="6079"/>
                  </a:cubicBezTo>
                  <a:cubicBezTo>
                    <a:pt x="245" y="3303"/>
                    <a:pt x="2155" y="712"/>
                    <a:pt x="4901" y="283"/>
                  </a:cubicBezTo>
                  <a:cubicBezTo>
                    <a:pt x="5164" y="242"/>
                    <a:pt x="5425" y="222"/>
                    <a:pt x="5683" y="222"/>
                  </a:cubicBezTo>
                  <a:close/>
                  <a:moveTo>
                    <a:pt x="5712" y="0"/>
                  </a:moveTo>
                  <a:cubicBezTo>
                    <a:pt x="5435" y="0"/>
                    <a:pt x="5154" y="22"/>
                    <a:pt x="4872" y="68"/>
                  </a:cubicBezTo>
                  <a:cubicBezTo>
                    <a:pt x="1999" y="497"/>
                    <a:pt x="0" y="3214"/>
                    <a:pt x="430" y="6116"/>
                  </a:cubicBezTo>
                  <a:cubicBezTo>
                    <a:pt x="644" y="7501"/>
                    <a:pt x="1414" y="8737"/>
                    <a:pt x="2554" y="9566"/>
                  </a:cubicBezTo>
                  <a:cubicBezTo>
                    <a:pt x="3480" y="10247"/>
                    <a:pt x="4561" y="10617"/>
                    <a:pt x="5671" y="10617"/>
                  </a:cubicBezTo>
                  <a:cubicBezTo>
                    <a:pt x="5952" y="10617"/>
                    <a:pt x="6226" y="10588"/>
                    <a:pt x="6478" y="10558"/>
                  </a:cubicBezTo>
                  <a:cubicBezTo>
                    <a:pt x="7892" y="10336"/>
                    <a:pt x="9128" y="9566"/>
                    <a:pt x="9958" y="8426"/>
                  </a:cubicBezTo>
                  <a:cubicBezTo>
                    <a:pt x="10794" y="7286"/>
                    <a:pt x="11135" y="5894"/>
                    <a:pt x="10920" y="4510"/>
                  </a:cubicBezTo>
                  <a:cubicBezTo>
                    <a:pt x="10526" y="1890"/>
                    <a:pt x="8280" y="0"/>
                    <a:pt x="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3" name="Google Shape;3253;p57"/>
            <p:cNvSpPr/>
            <p:nvPr/>
          </p:nvSpPr>
          <p:spPr>
            <a:xfrm>
              <a:off x="5440375" y="3141800"/>
              <a:ext cx="278550" cy="259800"/>
            </a:xfrm>
            <a:custGeom>
              <a:avLst/>
              <a:gdLst/>
              <a:ahLst/>
              <a:cxnLst/>
              <a:rect l="l" t="t" r="r" b="b"/>
              <a:pathLst>
                <a:path w="11142" h="10392" extrusionOk="0">
                  <a:moveTo>
                    <a:pt x="5581" y="1"/>
                  </a:moveTo>
                  <a:cubicBezTo>
                    <a:pt x="5318" y="1"/>
                    <a:pt x="5051" y="21"/>
                    <a:pt x="4783" y="62"/>
                  </a:cubicBezTo>
                  <a:cubicBezTo>
                    <a:pt x="1947" y="492"/>
                    <a:pt x="0" y="3142"/>
                    <a:pt x="437" y="5985"/>
                  </a:cubicBezTo>
                  <a:cubicBezTo>
                    <a:pt x="826" y="8552"/>
                    <a:pt x="3036" y="10391"/>
                    <a:pt x="5561" y="10391"/>
                  </a:cubicBezTo>
                  <a:cubicBezTo>
                    <a:pt x="5824" y="10391"/>
                    <a:pt x="6091" y="10372"/>
                    <a:pt x="6359" y="10330"/>
                  </a:cubicBezTo>
                  <a:cubicBezTo>
                    <a:pt x="9195" y="9901"/>
                    <a:pt x="11142" y="7251"/>
                    <a:pt x="10705" y="4408"/>
                  </a:cubicBezTo>
                  <a:cubicBezTo>
                    <a:pt x="10316" y="1840"/>
                    <a:pt x="8106" y="1"/>
                    <a:pt x="5581" y="1"/>
                  </a:cubicBezTo>
                  <a:close/>
                </a:path>
              </a:pathLst>
            </a:custGeom>
            <a:solidFill>
              <a:srgbClr val="FFD1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4" name="Google Shape;3254;p57"/>
            <p:cNvSpPr/>
            <p:nvPr/>
          </p:nvSpPr>
          <p:spPr>
            <a:xfrm>
              <a:off x="5437400" y="3139300"/>
              <a:ext cx="278400" cy="265400"/>
            </a:xfrm>
            <a:custGeom>
              <a:avLst/>
              <a:gdLst/>
              <a:ahLst/>
              <a:cxnLst/>
              <a:rect l="l" t="t" r="r" b="b"/>
              <a:pathLst>
                <a:path w="11136" h="10616" extrusionOk="0">
                  <a:moveTo>
                    <a:pt x="5683" y="220"/>
                  </a:moveTo>
                  <a:cubicBezTo>
                    <a:pt x="8154" y="220"/>
                    <a:pt x="10337" y="2024"/>
                    <a:pt x="10706" y="4537"/>
                  </a:cubicBezTo>
                  <a:cubicBezTo>
                    <a:pt x="10920" y="5870"/>
                    <a:pt x="10580" y="7225"/>
                    <a:pt x="9780" y="8306"/>
                  </a:cubicBezTo>
                  <a:cubicBezTo>
                    <a:pt x="8973" y="9416"/>
                    <a:pt x="7804" y="10127"/>
                    <a:pt x="6449" y="10312"/>
                  </a:cubicBezTo>
                  <a:cubicBezTo>
                    <a:pt x="6187" y="10354"/>
                    <a:pt x="5924" y="10375"/>
                    <a:pt x="5662" y="10375"/>
                  </a:cubicBezTo>
                  <a:cubicBezTo>
                    <a:pt x="4594" y="10375"/>
                    <a:pt x="3549" y="10029"/>
                    <a:pt x="2681" y="9386"/>
                  </a:cubicBezTo>
                  <a:cubicBezTo>
                    <a:pt x="1570" y="8579"/>
                    <a:pt x="859" y="7410"/>
                    <a:pt x="674" y="6085"/>
                  </a:cubicBezTo>
                  <a:cubicBezTo>
                    <a:pt x="245" y="3308"/>
                    <a:pt x="2155" y="688"/>
                    <a:pt x="4902" y="281"/>
                  </a:cubicBezTo>
                  <a:cubicBezTo>
                    <a:pt x="5164" y="240"/>
                    <a:pt x="5425" y="220"/>
                    <a:pt x="5683" y="220"/>
                  </a:cubicBezTo>
                  <a:close/>
                  <a:moveTo>
                    <a:pt x="5701" y="0"/>
                  </a:moveTo>
                  <a:cubicBezTo>
                    <a:pt x="5428" y="0"/>
                    <a:pt x="5151" y="22"/>
                    <a:pt x="4872" y="66"/>
                  </a:cubicBezTo>
                  <a:cubicBezTo>
                    <a:pt x="2007" y="503"/>
                    <a:pt x="1" y="3212"/>
                    <a:pt x="460" y="6114"/>
                  </a:cubicBezTo>
                  <a:cubicBezTo>
                    <a:pt x="645" y="7499"/>
                    <a:pt x="1415" y="8735"/>
                    <a:pt x="2562" y="9572"/>
                  </a:cubicBezTo>
                  <a:cubicBezTo>
                    <a:pt x="3488" y="10245"/>
                    <a:pt x="4561" y="10615"/>
                    <a:pt x="5672" y="10615"/>
                  </a:cubicBezTo>
                  <a:cubicBezTo>
                    <a:pt x="5953" y="10615"/>
                    <a:pt x="6227" y="10586"/>
                    <a:pt x="6508" y="10527"/>
                  </a:cubicBezTo>
                  <a:cubicBezTo>
                    <a:pt x="7892" y="10341"/>
                    <a:pt x="9129" y="9572"/>
                    <a:pt x="9965" y="8424"/>
                  </a:cubicBezTo>
                  <a:cubicBezTo>
                    <a:pt x="10795" y="7284"/>
                    <a:pt x="11135" y="5900"/>
                    <a:pt x="10920" y="4478"/>
                  </a:cubicBezTo>
                  <a:cubicBezTo>
                    <a:pt x="10526" y="1888"/>
                    <a:pt x="8274" y="0"/>
                    <a:pt x="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7" name="Google Shape;3257;p57"/>
            <p:cNvSpPr/>
            <p:nvPr/>
          </p:nvSpPr>
          <p:spPr>
            <a:xfrm>
              <a:off x="5329325" y="3204650"/>
              <a:ext cx="18525" cy="16400"/>
            </a:xfrm>
            <a:custGeom>
              <a:avLst/>
              <a:gdLst/>
              <a:ahLst/>
              <a:cxnLst/>
              <a:rect l="l" t="t" r="r" b="b"/>
              <a:pathLst>
                <a:path w="741" h="656" extrusionOk="0">
                  <a:moveTo>
                    <a:pt x="360" y="0"/>
                  </a:moveTo>
                  <a:cubicBezTo>
                    <a:pt x="265" y="0"/>
                    <a:pt x="170" y="48"/>
                    <a:pt x="96" y="139"/>
                  </a:cubicBezTo>
                  <a:cubicBezTo>
                    <a:pt x="0" y="295"/>
                    <a:pt x="37" y="480"/>
                    <a:pt x="156" y="598"/>
                  </a:cubicBezTo>
                  <a:cubicBezTo>
                    <a:pt x="218" y="637"/>
                    <a:pt x="290" y="655"/>
                    <a:pt x="360" y="655"/>
                  </a:cubicBezTo>
                  <a:cubicBezTo>
                    <a:pt x="464" y="655"/>
                    <a:pt x="564" y="614"/>
                    <a:pt x="622" y="539"/>
                  </a:cubicBezTo>
                  <a:cubicBezTo>
                    <a:pt x="740" y="384"/>
                    <a:pt x="711" y="169"/>
                    <a:pt x="555" y="73"/>
                  </a:cubicBezTo>
                  <a:cubicBezTo>
                    <a:pt x="494" y="24"/>
                    <a:pt x="42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8" name="Google Shape;3258;p57"/>
            <p:cNvSpPr/>
            <p:nvPr/>
          </p:nvSpPr>
          <p:spPr>
            <a:xfrm>
              <a:off x="5327100" y="3201825"/>
              <a:ext cx="22425" cy="21675"/>
            </a:xfrm>
            <a:custGeom>
              <a:avLst/>
              <a:gdLst/>
              <a:ahLst/>
              <a:cxnLst/>
              <a:rect l="l" t="t" r="r" b="b"/>
              <a:pathLst>
                <a:path w="897" h="867" extrusionOk="0">
                  <a:moveTo>
                    <a:pt x="459" y="223"/>
                  </a:moveTo>
                  <a:cubicBezTo>
                    <a:pt x="496" y="223"/>
                    <a:pt x="556" y="252"/>
                    <a:pt x="585" y="252"/>
                  </a:cubicBezTo>
                  <a:cubicBezTo>
                    <a:pt x="644" y="311"/>
                    <a:pt x="681" y="341"/>
                    <a:pt x="681" y="408"/>
                  </a:cubicBezTo>
                  <a:cubicBezTo>
                    <a:pt x="681" y="467"/>
                    <a:pt x="681" y="526"/>
                    <a:pt x="644" y="556"/>
                  </a:cubicBezTo>
                  <a:cubicBezTo>
                    <a:pt x="585" y="622"/>
                    <a:pt x="556" y="652"/>
                    <a:pt x="496" y="652"/>
                  </a:cubicBezTo>
                  <a:cubicBezTo>
                    <a:pt x="477" y="661"/>
                    <a:pt x="458" y="664"/>
                    <a:pt x="440" y="664"/>
                  </a:cubicBezTo>
                  <a:cubicBezTo>
                    <a:pt x="398" y="664"/>
                    <a:pt x="362" y="643"/>
                    <a:pt x="341" y="622"/>
                  </a:cubicBezTo>
                  <a:cubicBezTo>
                    <a:pt x="274" y="593"/>
                    <a:pt x="245" y="526"/>
                    <a:pt x="245" y="467"/>
                  </a:cubicBezTo>
                  <a:cubicBezTo>
                    <a:pt x="215" y="408"/>
                    <a:pt x="245" y="371"/>
                    <a:pt x="274" y="311"/>
                  </a:cubicBezTo>
                  <a:cubicBezTo>
                    <a:pt x="311" y="252"/>
                    <a:pt x="370" y="223"/>
                    <a:pt x="430" y="223"/>
                  </a:cubicBezTo>
                  <a:close/>
                  <a:moveTo>
                    <a:pt x="400" y="1"/>
                  </a:moveTo>
                  <a:cubicBezTo>
                    <a:pt x="274" y="38"/>
                    <a:pt x="185" y="97"/>
                    <a:pt x="89" y="186"/>
                  </a:cubicBezTo>
                  <a:cubicBezTo>
                    <a:pt x="30" y="282"/>
                    <a:pt x="0" y="408"/>
                    <a:pt x="30" y="497"/>
                  </a:cubicBezTo>
                  <a:cubicBezTo>
                    <a:pt x="30" y="622"/>
                    <a:pt x="89" y="711"/>
                    <a:pt x="185" y="807"/>
                  </a:cubicBezTo>
                  <a:cubicBezTo>
                    <a:pt x="274" y="867"/>
                    <a:pt x="370" y="867"/>
                    <a:pt x="459" y="867"/>
                  </a:cubicBezTo>
                  <a:lnTo>
                    <a:pt x="526" y="867"/>
                  </a:lnTo>
                  <a:cubicBezTo>
                    <a:pt x="644" y="867"/>
                    <a:pt x="741" y="807"/>
                    <a:pt x="800" y="711"/>
                  </a:cubicBezTo>
                  <a:cubicBezTo>
                    <a:pt x="896" y="622"/>
                    <a:pt x="896" y="497"/>
                    <a:pt x="896" y="371"/>
                  </a:cubicBezTo>
                  <a:cubicBezTo>
                    <a:pt x="866" y="252"/>
                    <a:pt x="800" y="156"/>
                    <a:pt x="711" y="97"/>
                  </a:cubicBezTo>
                  <a:cubicBezTo>
                    <a:pt x="615" y="1"/>
                    <a:pt x="49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9" name="Google Shape;3259;p57"/>
            <p:cNvSpPr/>
            <p:nvPr/>
          </p:nvSpPr>
          <p:spPr>
            <a:xfrm>
              <a:off x="5738900" y="3461425"/>
              <a:ext cx="33150" cy="29275"/>
            </a:xfrm>
            <a:custGeom>
              <a:avLst/>
              <a:gdLst/>
              <a:ahLst/>
              <a:cxnLst/>
              <a:rect l="l" t="t" r="r" b="b"/>
              <a:pathLst>
                <a:path w="1326" h="1171" extrusionOk="0">
                  <a:moveTo>
                    <a:pt x="679" y="0"/>
                  </a:moveTo>
                  <a:cubicBezTo>
                    <a:pt x="497" y="0"/>
                    <a:pt x="318" y="89"/>
                    <a:pt x="186" y="262"/>
                  </a:cubicBezTo>
                  <a:cubicBezTo>
                    <a:pt x="1" y="507"/>
                    <a:pt x="60" y="877"/>
                    <a:pt x="311" y="1062"/>
                  </a:cubicBezTo>
                  <a:cubicBezTo>
                    <a:pt x="420" y="1135"/>
                    <a:pt x="545" y="1170"/>
                    <a:pt x="666" y="1170"/>
                  </a:cubicBezTo>
                  <a:cubicBezTo>
                    <a:pt x="851" y="1170"/>
                    <a:pt x="1029" y="1090"/>
                    <a:pt x="1141" y="943"/>
                  </a:cubicBezTo>
                  <a:cubicBezTo>
                    <a:pt x="1326" y="692"/>
                    <a:pt x="1266" y="321"/>
                    <a:pt x="1015" y="107"/>
                  </a:cubicBezTo>
                  <a:cubicBezTo>
                    <a:pt x="909" y="35"/>
                    <a:pt x="794"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0" name="Google Shape;3260;p57"/>
            <p:cNvSpPr/>
            <p:nvPr/>
          </p:nvSpPr>
          <p:spPr>
            <a:xfrm>
              <a:off x="5737425" y="3458725"/>
              <a:ext cx="37775" cy="34625"/>
            </a:xfrm>
            <a:custGeom>
              <a:avLst/>
              <a:gdLst/>
              <a:ahLst/>
              <a:cxnLst/>
              <a:rect l="l" t="t" r="r" b="b"/>
              <a:pathLst>
                <a:path w="1511" h="1385" extrusionOk="0">
                  <a:moveTo>
                    <a:pt x="741" y="215"/>
                  </a:moveTo>
                  <a:cubicBezTo>
                    <a:pt x="829" y="215"/>
                    <a:pt x="926" y="244"/>
                    <a:pt x="1015" y="311"/>
                  </a:cubicBezTo>
                  <a:cubicBezTo>
                    <a:pt x="1229" y="459"/>
                    <a:pt x="1259" y="770"/>
                    <a:pt x="1111" y="985"/>
                  </a:cubicBezTo>
                  <a:cubicBezTo>
                    <a:pt x="1019" y="1111"/>
                    <a:pt x="873" y="1176"/>
                    <a:pt x="731" y="1176"/>
                  </a:cubicBezTo>
                  <a:cubicBezTo>
                    <a:pt x="632" y="1176"/>
                    <a:pt x="535" y="1145"/>
                    <a:pt x="459" y="1081"/>
                  </a:cubicBezTo>
                  <a:cubicBezTo>
                    <a:pt x="333" y="1014"/>
                    <a:pt x="274" y="896"/>
                    <a:pt x="245" y="770"/>
                  </a:cubicBezTo>
                  <a:cubicBezTo>
                    <a:pt x="245" y="644"/>
                    <a:pt x="274" y="526"/>
                    <a:pt x="333" y="429"/>
                  </a:cubicBezTo>
                  <a:cubicBezTo>
                    <a:pt x="430" y="311"/>
                    <a:pt x="585" y="215"/>
                    <a:pt x="741" y="215"/>
                  </a:cubicBezTo>
                  <a:close/>
                  <a:moveTo>
                    <a:pt x="710" y="1"/>
                  </a:moveTo>
                  <a:cubicBezTo>
                    <a:pt x="502" y="1"/>
                    <a:pt x="295" y="97"/>
                    <a:pt x="148" y="274"/>
                  </a:cubicBezTo>
                  <a:cubicBezTo>
                    <a:pt x="60" y="429"/>
                    <a:pt x="0" y="615"/>
                    <a:pt x="30" y="800"/>
                  </a:cubicBezTo>
                  <a:cubicBezTo>
                    <a:pt x="60" y="985"/>
                    <a:pt x="148" y="1140"/>
                    <a:pt x="304" y="1266"/>
                  </a:cubicBezTo>
                  <a:cubicBezTo>
                    <a:pt x="430" y="1355"/>
                    <a:pt x="585" y="1384"/>
                    <a:pt x="741" y="1384"/>
                  </a:cubicBezTo>
                  <a:cubicBezTo>
                    <a:pt x="955" y="1384"/>
                    <a:pt x="1140" y="1296"/>
                    <a:pt x="1296" y="1111"/>
                  </a:cubicBezTo>
                  <a:cubicBezTo>
                    <a:pt x="1511" y="800"/>
                    <a:pt x="1444" y="370"/>
                    <a:pt x="1140" y="156"/>
                  </a:cubicBezTo>
                  <a:cubicBezTo>
                    <a:pt x="1011" y="50"/>
                    <a:pt x="860"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57"/>
            <p:cNvSpPr/>
            <p:nvPr/>
          </p:nvSpPr>
          <p:spPr>
            <a:xfrm>
              <a:off x="5742050" y="3301400"/>
              <a:ext cx="143450" cy="18525"/>
            </a:xfrm>
            <a:custGeom>
              <a:avLst/>
              <a:gdLst/>
              <a:ahLst/>
              <a:cxnLst/>
              <a:rect l="l" t="t" r="r" b="b"/>
              <a:pathLst>
                <a:path w="5738" h="741" extrusionOk="0">
                  <a:moveTo>
                    <a:pt x="0" y="0"/>
                  </a:moveTo>
                  <a:lnTo>
                    <a:pt x="0" y="741"/>
                  </a:lnTo>
                  <a:lnTo>
                    <a:pt x="5738" y="741"/>
                  </a:lnTo>
                  <a:lnTo>
                    <a:pt x="5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2" name="Google Shape;3262;p57"/>
            <p:cNvSpPr/>
            <p:nvPr/>
          </p:nvSpPr>
          <p:spPr>
            <a:xfrm>
              <a:off x="5738900" y="3299000"/>
              <a:ext cx="148825" cy="24075"/>
            </a:xfrm>
            <a:custGeom>
              <a:avLst/>
              <a:gdLst/>
              <a:ahLst/>
              <a:cxnLst/>
              <a:rect l="l" t="t" r="r" b="b"/>
              <a:pathLst>
                <a:path w="5953" h="963" extrusionOk="0">
                  <a:moveTo>
                    <a:pt x="5738" y="222"/>
                  </a:moveTo>
                  <a:lnTo>
                    <a:pt x="5738" y="740"/>
                  </a:lnTo>
                  <a:lnTo>
                    <a:pt x="245" y="740"/>
                  </a:lnTo>
                  <a:lnTo>
                    <a:pt x="245" y="222"/>
                  </a:lnTo>
                  <a:close/>
                  <a:moveTo>
                    <a:pt x="126" y="0"/>
                  </a:moveTo>
                  <a:cubicBezTo>
                    <a:pt x="60" y="0"/>
                    <a:pt x="1" y="37"/>
                    <a:pt x="1" y="96"/>
                  </a:cubicBezTo>
                  <a:lnTo>
                    <a:pt x="1" y="837"/>
                  </a:lnTo>
                  <a:cubicBezTo>
                    <a:pt x="1" y="896"/>
                    <a:pt x="60" y="963"/>
                    <a:pt x="126" y="963"/>
                  </a:cubicBezTo>
                  <a:lnTo>
                    <a:pt x="5864" y="963"/>
                  </a:lnTo>
                  <a:cubicBezTo>
                    <a:pt x="5923" y="963"/>
                    <a:pt x="5953" y="896"/>
                    <a:pt x="5953" y="837"/>
                  </a:cubicBezTo>
                  <a:lnTo>
                    <a:pt x="5953" y="96"/>
                  </a:lnTo>
                  <a:cubicBezTo>
                    <a:pt x="5953" y="37"/>
                    <a:pt x="5923" y="0"/>
                    <a:pt x="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3" name="Google Shape;3263;p57"/>
            <p:cNvSpPr/>
            <p:nvPr/>
          </p:nvSpPr>
          <p:spPr>
            <a:xfrm>
              <a:off x="5742050" y="3267525"/>
              <a:ext cx="82375" cy="11500"/>
            </a:xfrm>
            <a:custGeom>
              <a:avLst/>
              <a:gdLst/>
              <a:ahLst/>
              <a:cxnLst/>
              <a:rect l="l" t="t" r="r" b="b"/>
              <a:pathLst>
                <a:path w="3295" h="460" extrusionOk="0">
                  <a:moveTo>
                    <a:pt x="0" y="1"/>
                  </a:moveTo>
                  <a:lnTo>
                    <a:pt x="0" y="460"/>
                  </a:lnTo>
                  <a:lnTo>
                    <a:pt x="3295" y="460"/>
                  </a:lnTo>
                  <a:lnTo>
                    <a:pt x="3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4" name="Google Shape;3264;p57"/>
            <p:cNvSpPr/>
            <p:nvPr/>
          </p:nvSpPr>
          <p:spPr>
            <a:xfrm>
              <a:off x="5738900" y="3264375"/>
              <a:ext cx="87950" cy="17800"/>
            </a:xfrm>
            <a:custGeom>
              <a:avLst/>
              <a:gdLst/>
              <a:ahLst/>
              <a:cxnLst/>
              <a:rect l="l" t="t" r="r" b="b"/>
              <a:pathLst>
                <a:path w="3518" h="712" extrusionOk="0">
                  <a:moveTo>
                    <a:pt x="3302" y="215"/>
                  </a:moveTo>
                  <a:lnTo>
                    <a:pt x="3302" y="497"/>
                  </a:lnTo>
                  <a:lnTo>
                    <a:pt x="245" y="497"/>
                  </a:lnTo>
                  <a:lnTo>
                    <a:pt x="245" y="215"/>
                  </a:lnTo>
                  <a:close/>
                  <a:moveTo>
                    <a:pt x="126" y="1"/>
                  </a:moveTo>
                  <a:cubicBezTo>
                    <a:pt x="60" y="1"/>
                    <a:pt x="1" y="60"/>
                    <a:pt x="1" y="127"/>
                  </a:cubicBezTo>
                  <a:lnTo>
                    <a:pt x="1" y="586"/>
                  </a:lnTo>
                  <a:cubicBezTo>
                    <a:pt x="1" y="645"/>
                    <a:pt x="60" y="711"/>
                    <a:pt x="126" y="711"/>
                  </a:cubicBezTo>
                  <a:lnTo>
                    <a:pt x="3421" y="711"/>
                  </a:lnTo>
                  <a:cubicBezTo>
                    <a:pt x="3487" y="711"/>
                    <a:pt x="3517" y="645"/>
                    <a:pt x="3517" y="586"/>
                  </a:cubicBezTo>
                  <a:lnTo>
                    <a:pt x="3517" y="127"/>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5" name="Google Shape;3265;p57"/>
            <p:cNvSpPr/>
            <p:nvPr/>
          </p:nvSpPr>
          <p:spPr>
            <a:xfrm>
              <a:off x="5742050" y="3233475"/>
              <a:ext cx="82375" cy="11675"/>
            </a:xfrm>
            <a:custGeom>
              <a:avLst/>
              <a:gdLst/>
              <a:ahLst/>
              <a:cxnLst/>
              <a:rect l="l" t="t" r="r" b="b"/>
              <a:pathLst>
                <a:path w="3295" h="467" extrusionOk="0">
                  <a:moveTo>
                    <a:pt x="0" y="0"/>
                  </a:moveTo>
                  <a:lnTo>
                    <a:pt x="0" y="467"/>
                  </a:lnTo>
                  <a:lnTo>
                    <a:pt x="3295" y="467"/>
                  </a:lnTo>
                  <a:lnTo>
                    <a:pt x="3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6" name="Google Shape;3266;p57"/>
            <p:cNvSpPr/>
            <p:nvPr/>
          </p:nvSpPr>
          <p:spPr>
            <a:xfrm>
              <a:off x="5738900" y="3230500"/>
              <a:ext cx="87950" cy="17625"/>
            </a:xfrm>
            <a:custGeom>
              <a:avLst/>
              <a:gdLst/>
              <a:ahLst/>
              <a:cxnLst/>
              <a:rect l="l" t="t" r="r" b="b"/>
              <a:pathLst>
                <a:path w="3518" h="705" extrusionOk="0">
                  <a:moveTo>
                    <a:pt x="3302" y="216"/>
                  </a:moveTo>
                  <a:lnTo>
                    <a:pt x="3302" y="460"/>
                  </a:lnTo>
                  <a:lnTo>
                    <a:pt x="245" y="460"/>
                  </a:lnTo>
                  <a:lnTo>
                    <a:pt x="245" y="216"/>
                  </a:lnTo>
                  <a:close/>
                  <a:moveTo>
                    <a:pt x="126" y="1"/>
                  </a:moveTo>
                  <a:cubicBezTo>
                    <a:pt x="60" y="1"/>
                    <a:pt x="1" y="60"/>
                    <a:pt x="1" y="119"/>
                  </a:cubicBezTo>
                  <a:lnTo>
                    <a:pt x="1" y="586"/>
                  </a:lnTo>
                  <a:cubicBezTo>
                    <a:pt x="1" y="645"/>
                    <a:pt x="60" y="704"/>
                    <a:pt x="126" y="704"/>
                  </a:cubicBezTo>
                  <a:lnTo>
                    <a:pt x="3421" y="704"/>
                  </a:lnTo>
                  <a:cubicBezTo>
                    <a:pt x="3487" y="704"/>
                    <a:pt x="3517" y="645"/>
                    <a:pt x="3517" y="586"/>
                  </a:cubicBezTo>
                  <a:lnTo>
                    <a:pt x="3517" y="119"/>
                  </a:lnTo>
                  <a:cubicBezTo>
                    <a:pt x="3517" y="60"/>
                    <a:pt x="348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7" name="Google Shape;3267;p57"/>
            <p:cNvSpPr/>
            <p:nvPr/>
          </p:nvSpPr>
          <p:spPr>
            <a:xfrm>
              <a:off x="5610075" y="3223475"/>
              <a:ext cx="32425" cy="32425"/>
            </a:xfrm>
            <a:custGeom>
              <a:avLst/>
              <a:gdLst/>
              <a:ahLst/>
              <a:cxnLst/>
              <a:rect l="l" t="t" r="r" b="b"/>
              <a:pathLst>
                <a:path w="1297" h="1297" extrusionOk="0">
                  <a:moveTo>
                    <a:pt x="652" y="1"/>
                  </a:moveTo>
                  <a:cubicBezTo>
                    <a:pt x="282" y="1"/>
                    <a:pt x="1" y="312"/>
                    <a:pt x="1" y="652"/>
                  </a:cubicBezTo>
                  <a:cubicBezTo>
                    <a:pt x="1" y="1022"/>
                    <a:pt x="282" y="1296"/>
                    <a:pt x="652" y="1296"/>
                  </a:cubicBezTo>
                  <a:cubicBezTo>
                    <a:pt x="985" y="1296"/>
                    <a:pt x="1296" y="1022"/>
                    <a:pt x="1296" y="652"/>
                  </a:cubicBezTo>
                  <a:cubicBezTo>
                    <a:pt x="1296" y="312"/>
                    <a:pt x="985"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8" name="Google Shape;3268;p57"/>
            <p:cNvSpPr/>
            <p:nvPr/>
          </p:nvSpPr>
          <p:spPr>
            <a:xfrm>
              <a:off x="5606950" y="3221250"/>
              <a:ext cx="37950" cy="37800"/>
            </a:xfrm>
            <a:custGeom>
              <a:avLst/>
              <a:gdLst/>
              <a:ahLst/>
              <a:cxnLst/>
              <a:rect l="l" t="t" r="r" b="b"/>
              <a:pathLst>
                <a:path w="1518" h="1512" extrusionOk="0">
                  <a:moveTo>
                    <a:pt x="777" y="216"/>
                  </a:moveTo>
                  <a:cubicBezTo>
                    <a:pt x="1051" y="216"/>
                    <a:pt x="1296" y="460"/>
                    <a:pt x="1296" y="741"/>
                  </a:cubicBezTo>
                  <a:cubicBezTo>
                    <a:pt x="1296" y="1045"/>
                    <a:pt x="1051" y="1259"/>
                    <a:pt x="777" y="1259"/>
                  </a:cubicBezTo>
                  <a:cubicBezTo>
                    <a:pt x="466" y="1259"/>
                    <a:pt x="252" y="1045"/>
                    <a:pt x="252" y="741"/>
                  </a:cubicBezTo>
                  <a:cubicBezTo>
                    <a:pt x="252" y="460"/>
                    <a:pt x="466" y="216"/>
                    <a:pt x="777" y="216"/>
                  </a:cubicBezTo>
                  <a:close/>
                  <a:moveTo>
                    <a:pt x="777" y="1"/>
                  </a:moveTo>
                  <a:cubicBezTo>
                    <a:pt x="341" y="1"/>
                    <a:pt x="0" y="334"/>
                    <a:pt x="0" y="741"/>
                  </a:cubicBezTo>
                  <a:cubicBezTo>
                    <a:pt x="0" y="1171"/>
                    <a:pt x="341" y="1511"/>
                    <a:pt x="777" y="1511"/>
                  </a:cubicBezTo>
                  <a:cubicBezTo>
                    <a:pt x="1177" y="1511"/>
                    <a:pt x="1518" y="1171"/>
                    <a:pt x="1518" y="741"/>
                  </a:cubicBezTo>
                  <a:cubicBezTo>
                    <a:pt x="1518" y="334"/>
                    <a:pt x="117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9" name="Google Shape;3269;p57"/>
            <p:cNvSpPr/>
            <p:nvPr/>
          </p:nvSpPr>
          <p:spPr>
            <a:xfrm>
              <a:off x="5597675" y="3259025"/>
              <a:ext cx="57225" cy="38500"/>
            </a:xfrm>
            <a:custGeom>
              <a:avLst/>
              <a:gdLst/>
              <a:ahLst/>
              <a:cxnLst/>
              <a:rect l="l" t="t" r="r" b="b"/>
              <a:pathLst>
                <a:path w="2289" h="1540" extrusionOk="0">
                  <a:moveTo>
                    <a:pt x="1022" y="0"/>
                  </a:moveTo>
                  <a:cubicBezTo>
                    <a:pt x="467" y="0"/>
                    <a:pt x="1" y="459"/>
                    <a:pt x="1" y="1014"/>
                  </a:cubicBezTo>
                  <a:cubicBezTo>
                    <a:pt x="1" y="1296"/>
                    <a:pt x="223" y="1540"/>
                    <a:pt x="497" y="1540"/>
                  </a:cubicBezTo>
                  <a:lnTo>
                    <a:pt x="1763" y="1540"/>
                  </a:lnTo>
                  <a:cubicBezTo>
                    <a:pt x="2037" y="1540"/>
                    <a:pt x="2288" y="1296"/>
                    <a:pt x="2288" y="1014"/>
                  </a:cubicBezTo>
                  <a:cubicBezTo>
                    <a:pt x="2288" y="459"/>
                    <a:pt x="1822"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0" name="Google Shape;3270;p57"/>
            <p:cNvSpPr/>
            <p:nvPr/>
          </p:nvSpPr>
          <p:spPr>
            <a:xfrm>
              <a:off x="5594725" y="3255875"/>
              <a:ext cx="62400" cy="44075"/>
            </a:xfrm>
            <a:custGeom>
              <a:avLst/>
              <a:gdLst/>
              <a:ahLst/>
              <a:cxnLst/>
              <a:rect l="l" t="t" r="r" b="b"/>
              <a:pathLst>
                <a:path w="2496" h="1763" extrusionOk="0">
                  <a:moveTo>
                    <a:pt x="1385" y="245"/>
                  </a:moveTo>
                  <a:cubicBezTo>
                    <a:pt x="1881" y="245"/>
                    <a:pt x="2281" y="652"/>
                    <a:pt x="2281" y="1140"/>
                  </a:cubicBezTo>
                  <a:cubicBezTo>
                    <a:pt x="2281" y="1355"/>
                    <a:pt x="2096" y="1540"/>
                    <a:pt x="1881" y="1540"/>
                  </a:cubicBezTo>
                  <a:lnTo>
                    <a:pt x="615" y="1540"/>
                  </a:lnTo>
                  <a:cubicBezTo>
                    <a:pt x="400" y="1540"/>
                    <a:pt x="245" y="1355"/>
                    <a:pt x="245" y="1140"/>
                  </a:cubicBezTo>
                  <a:cubicBezTo>
                    <a:pt x="245" y="652"/>
                    <a:pt x="644" y="245"/>
                    <a:pt x="1140" y="245"/>
                  </a:cubicBezTo>
                  <a:close/>
                  <a:moveTo>
                    <a:pt x="1140" y="0"/>
                  </a:moveTo>
                  <a:cubicBezTo>
                    <a:pt x="526" y="0"/>
                    <a:pt x="0" y="526"/>
                    <a:pt x="0" y="1140"/>
                  </a:cubicBezTo>
                  <a:cubicBezTo>
                    <a:pt x="0" y="1481"/>
                    <a:pt x="274" y="1762"/>
                    <a:pt x="615" y="1762"/>
                  </a:cubicBezTo>
                  <a:lnTo>
                    <a:pt x="1881" y="1762"/>
                  </a:lnTo>
                  <a:cubicBezTo>
                    <a:pt x="2221" y="1762"/>
                    <a:pt x="2495" y="1481"/>
                    <a:pt x="2495" y="1140"/>
                  </a:cubicBezTo>
                  <a:cubicBezTo>
                    <a:pt x="2495" y="526"/>
                    <a:pt x="2007"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1" name="Google Shape;3271;p57"/>
            <p:cNvSpPr/>
            <p:nvPr/>
          </p:nvSpPr>
          <p:spPr>
            <a:xfrm>
              <a:off x="5513650" y="3223475"/>
              <a:ext cx="31675" cy="32425"/>
            </a:xfrm>
            <a:custGeom>
              <a:avLst/>
              <a:gdLst/>
              <a:ahLst/>
              <a:cxnLst/>
              <a:rect l="l" t="t" r="r" b="b"/>
              <a:pathLst>
                <a:path w="1267" h="1297" extrusionOk="0">
                  <a:moveTo>
                    <a:pt x="623" y="1"/>
                  </a:moveTo>
                  <a:cubicBezTo>
                    <a:pt x="282" y="1"/>
                    <a:pt x="1" y="312"/>
                    <a:pt x="1" y="652"/>
                  </a:cubicBezTo>
                  <a:cubicBezTo>
                    <a:pt x="1" y="1022"/>
                    <a:pt x="282" y="1296"/>
                    <a:pt x="623" y="1296"/>
                  </a:cubicBezTo>
                  <a:cubicBezTo>
                    <a:pt x="993" y="1296"/>
                    <a:pt x="1267" y="1022"/>
                    <a:pt x="1267" y="652"/>
                  </a:cubicBezTo>
                  <a:cubicBezTo>
                    <a:pt x="1267" y="312"/>
                    <a:pt x="99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2" name="Google Shape;3272;p57"/>
            <p:cNvSpPr/>
            <p:nvPr/>
          </p:nvSpPr>
          <p:spPr>
            <a:xfrm>
              <a:off x="5510700" y="3221250"/>
              <a:ext cx="37775" cy="37800"/>
            </a:xfrm>
            <a:custGeom>
              <a:avLst/>
              <a:gdLst/>
              <a:ahLst/>
              <a:cxnLst/>
              <a:rect l="l" t="t" r="r" b="b"/>
              <a:pathLst>
                <a:path w="1511" h="1512" extrusionOk="0">
                  <a:moveTo>
                    <a:pt x="741" y="216"/>
                  </a:moveTo>
                  <a:cubicBezTo>
                    <a:pt x="1044" y="216"/>
                    <a:pt x="1296" y="460"/>
                    <a:pt x="1296" y="741"/>
                  </a:cubicBezTo>
                  <a:cubicBezTo>
                    <a:pt x="1296" y="1045"/>
                    <a:pt x="1044" y="1259"/>
                    <a:pt x="741" y="1259"/>
                  </a:cubicBezTo>
                  <a:cubicBezTo>
                    <a:pt x="459" y="1259"/>
                    <a:pt x="215" y="1045"/>
                    <a:pt x="215" y="741"/>
                  </a:cubicBezTo>
                  <a:cubicBezTo>
                    <a:pt x="215" y="460"/>
                    <a:pt x="459" y="216"/>
                    <a:pt x="741" y="216"/>
                  </a:cubicBezTo>
                  <a:close/>
                  <a:moveTo>
                    <a:pt x="741" y="1"/>
                  </a:moveTo>
                  <a:cubicBezTo>
                    <a:pt x="333" y="1"/>
                    <a:pt x="0" y="334"/>
                    <a:pt x="0" y="741"/>
                  </a:cubicBezTo>
                  <a:cubicBezTo>
                    <a:pt x="0" y="1171"/>
                    <a:pt x="333" y="1511"/>
                    <a:pt x="741" y="1511"/>
                  </a:cubicBezTo>
                  <a:cubicBezTo>
                    <a:pt x="1170" y="1511"/>
                    <a:pt x="1511" y="1171"/>
                    <a:pt x="1511" y="741"/>
                  </a:cubicBezTo>
                  <a:cubicBezTo>
                    <a:pt x="1511" y="334"/>
                    <a:pt x="117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3" name="Google Shape;3273;p57"/>
            <p:cNvSpPr/>
            <p:nvPr/>
          </p:nvSpPr>
          <p:spPr>
            <a:xfrm>
              <a:off x="5501450" y="3259025"/>
              <a:ext cx="56275" cy="38500"/>
            </a:xfrm>
            <a:custGeom>
              <a:avLst/>
              <a:gdLst/>
              <a:ahLst/>
              <a:cxnLst/>
              <a:rect l="l" t="t" r="r" b="b"/>
              <a:pathLst>
                <a:path w="2251" h="1540" extrusionOk="0">
                  <a:moveTo>
                    <a:pt x="555" y="0"/>
                  </a:moveTo>
                  <a:cubicBezTo>
                    <a:pt x="244" y="0"/>
                    <a:pt x="0" y="244"/>
                    <a:pt x="0" y="585"/>
                  </a:cubicBezTo>
                  <a:lnTo>
                    <a:pt x="0" y="1266"/>
                  </a:lnTo>
                  <a:cubicBezTo>
                    <a:pt x="0" y="1414"/>
                    <a:pt x="119" y="1540"/>
                    <a:pt x="274" y="1540"/>
                  </a:cubicBezTo>
                  <a:lnTo>
                    <a:pt x="1969" y="1540"/>
                  </a:lnTo>
                  <a:cubicBezTo>
                    <a:pt x="2125" y="1540"/>
                    <a:pt x="2251" y="1414"/>
                    <a:pt x="2251" y="1229"/>
                  </a:cubicBezTo>
                  <a:lnTo>
                    <a:pt x="2251" y="585"/>
                  </a:lnTo>
                  <a:cubicBezTo>
                    <a:pt x="2251" y="244"/>
                    <a:pt x="1999"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4" name="Google Shape;3274;p57"/>
            <p:cNvSpPr/>
            <p:nvPr/>
          </p:nvSpPr>
          <p:spPr>
            <a:xfrm>
              <a:off x="5498300" y="3255875"/>
              <a:ext cx="62400" cy="44075"/>
            </a:xfrm>
            <a:custGeom>
              <a:avLst/>
              <a:gdLst/>
              <a:ahLst/>
              <a:cxnLst/>
              <a:rect l="l" t="t" r="r" b="b"/>
              <a:pathLst>
                <a:path w="2496" h="1763" extrusionOk="0">
                  <a:moveTo>
                    <a:pt x="1355" y="245"/>
                  </a:moveTo>
                  <a:cubicBezTo>
                    <a:pt x="1851" y="245"/>
                    <a:pt x="2280" y="652"/>
                    <a:pt x="2280" y="1140"/>
                  </a:cubicBezTo>
                  <a:cubicBezTo>
                    <a:pt x="2280" y="1355"/>
                    <a:pt x="2095" y="1540"/>
                    <a:pt x="1881" y="1540"/>
                  </a:cubicBezTo>
                  <a:lnTo>
                    <a:pt x="615" y="1540"/>
                  </a:lnTo>
                  <a:cubicBezTo>
                    <a:pt x="400" y="1540"/>
                    <a:pt x="215" y="1355"/>
                    <a:pt x="215" y="1140"/>
                  </a:cubicBezTo>
                  <a:cubicBezTo>
                    <a:pt x="215" y="652"/>
                    <a:pt x="615" y="245"/>
                    <a:pt x="1140" y="245"/>
                  </a:cubicBezTo>
                  <a:close/>
                  <a:moveTo>
                    <a:pt x="1140" y="0"/>
                  </a:moveTo>
                  <a:cubicBezTo>
                    <a:pt x="496" y="0"/>
                    <a:pt x="0" y="526"/>
                    <a:pt x="0" y="1140"/>
                  </a:cubicBezTo>
                  <a:cubicBezTo>
                    <a:pt x="0" y="1481"/>
                    <a:pt x="274" y="1762"/>
                    <a:pt x="615" y="1762"/>
                  </a:cubicBezTo>
                  <a:lnTo>
                    <a:pt x="1881" y="1762"/>
                  </a:lnTo>
                  <a:cubicBezTo>
                    <a:pt x="2221" y="1762"/>
                    <a:pt x="2495" y="1481"/>
                    <a:pt x="2495" y="1140"/>
                  </a:cubicBezTo>
                  <a:cubicBezTo>
                    <a:pt x="2495" y="526"/>
                    <a:pt x="1977"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5" name="Google Shape;3275;p57"/>
            <p:cNvSpPr/>
            <p:nvPr/>
          </p:nvSpPr>
          <p:spPr>
            <a:xfrm>
              <a:off x="5557700" y="3222750"/>
              <a:ext cx="42425" cy="41650"/>
            </a:xfrm>
            <a:custGeom>
              <a:avLst/>
              <a:gdLst/>
              <a:ahLst/>
              <a:cxnLst/>
              <a:rect l="l" t="t" r="r" b="b"/>
              <a:pathLst>
                <a:path w="1697" h="1666" extrusionOk="0">
                  <a:moveTo>
                    <a:pt x="860" y="0"/>
                  </a:moveTo>
                  <a:cubicBezTo>
                    <a:pt x="401" y="0"/>
                    <a:pt x="1" y="370"/>
                    <a:pt x="1" y="829"/>
                  </a:cubicBezTo>
                  <a:cubicBezTo>
                    <a:pt x="1" y="1296"/>
                    <a:pt x="401" y="1666"/>
                    <a:pt x="860" y="1666"/>
                  </a:cubicBezTo>
                  <a:cubicBezTo>
                    <a:pt x="1326" y="1666"/>
                    <a:pt x="1696" y="1296"/>
                    <a:pt x="1696" y="829"/>
                  </a:cubicBezTo>
                  <a:cubicBezTo>
                    <a:pt x="1696" y="370"/>
                    <a:pt x="1326" y="0"/>
                    <a:pt x="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6" name="Google Shape;3276;p57"/>
            <p:cNvSpPr/>
            <p:nvPr/>
          </p:nvSpPr>
          <p:spPr>
            <a:xfrm>
              <a:off x="5555300" y="3219600"/>
              <a:ext cx="47025" cy="47950"/>
            </a:xfrm>
            <a:custGeom>
              <a:avLst/>
              <a:gdLst/>
              <a:ahLst/>
              <a:cxnLst/>
              <a:rect l="l" t="t" r="r" b="b"/>
              <a:pathLst>
                <a:path w="1881" h="1918" extrusionOk="0">
                  <a:moveTo>
                    <a:pt x="956" y="215"/>
                  </a:moveTo>
                  <a:cubicBezTo>
                    <a:pt x="1363" y="215"/>
                    <a:pt x="1666" y="555"/>
                    <a:pt x="1666" y="955"/>
                  </a:cubicBezTo>
                  <a:cubicBezTo>
                    <a:pt x="1666" y="1362"/>
                    <a:pt x="1363" y="1696"/>
                    <a:pt x="956" y="1696"/>
                  </a:cubicBezTo>
                  <a:cubicBezTo>
                    <a:pt x="556" y="1696"/>
                    <a:pt x="215" y="1362"/>
                    <a:pt x="215" y="955"/>
                  </a:cubicBezTo>
                  <a:cubicBezTo>
                    <a:pt x="215" y="555"/>
                    <a:pt x="556" y="215"/>
                    <a:pt x="956" y="215"/>
                  </a:cubicBezTo>
                  <a:close/>
                  <a:moveTo>
                    <a:pt x="956" y="0"/>
                  </a:moveTo>
                  <a:cubicBezTo>
                    <a:pt x="437" y="0"/>
                    <a:pt x="0" y="437"/>
                    <a:pt x="0" y="955"/>
                  </a:cubicBezTo>
                  <a:cubicBezTo>
                    <a:pt x="0" y="1481"/>
                    <a:pt x="437" y="1918"/>
                    <a:pt x="956" y="1918"/>
                  </a:cubicBezTo>
                  <a:cubicBezTo>
                    <a:pt x="1481" y="1918"/>
                    <a:pt x="1881" y="1481"/>
                    <a:pt x="1881" y="955"/>
                  </a:cubicBezTo>
                  <a:cubicBezTo>
                    <a:pt x="1881" y="437"/>
                    <a:pt x="1481"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7" name="Google Shape;3277;p57"/>
            <p:cNvSpPr/>
            <p:nvPr/>
          </p:nvSpPr>
          <p:spPr>
            <a:xfrm>
              <a:off x="5542150" y="3269000"/>
              <a:ext cx="74075" cy="50200"/>
            </a:xfrm>
            <a:custGeom>
              <a:avLst/>
              <a:gdLst/>
              <a:ahLst/>
              <a:cxnLst/>
              <a:rect l="l" t="t" r="r" b="b"/>
              <a:pathLst>
                <a:path w="2963" h="2008" extrusionOk="0">
                  <a:moveTo>
                    <a:pt x="682" y="1"/>
                  </a:moveTo>
                  <a:cubicBezTo>
                    <a:pt x="312" y="1"/>
                    <a:pt x="1" y="312"/>
                    <a:pt x="1" y="682"/>
                  </a:cubicBezTo>
                  <a:lnTo>
                    <a:pt x="1" y="1667"/>
                  </a:lnTo>
                  <a:cubicBezTo>
                    <a:pt x="1" y="1852"/>
                    <a:pt x="127" y="2007"/>
                    <a:pt x="312" y="2007"/>
                  </a:cubicBezTo>
                  <a:lnTo>
                    <a:pt x="2629" y="2007"/>
                  </a:lnTo>
                  <a:cubicBezTo>
                    <a:pt x="2814" y="2007"/>
                    <a:pt x="2962" y="1852"/>
                    <a:pt x="2962" y="1667"/>
                  </a:cubicBezTo>
                  <a:lnTo>
                    <a:pt x="2962" y="682"/>
                  </a:lnTo>
                  <a:cubicBezTo>
                    <a:pt x="2962" y="312"/>
                    <a:pt x="2629"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8" name="Google Shape;3278;p57"/>
            <p:cNvSpPr/>
            <p:nvPr/>
          </p:nvSpPr>
          <p:spPr>
            <a:xfrm>
              <a:off x="5539200" y="3265850"/>
              <a:ext cx="79425" cy="55550"/>
            </a:xfrm>
            <a:custGeom>
              <a:avLst/>
              <a:gdLst/>
              <a:ahLst/>
              <a:cxnLst/>
              <a:rect l="l" t="t" r="r" b="b"/>
              <a:pathLst>
                <a:path w="3177" h="2222" extrusionOk="0">
                  <a:moveTo>
                    <a:pt x="1822" y="216"/>
                  </a:moveTo>
                  <a:cubicBezTo>
                    <a:pt x="2436" y="216"/>
                    <a:pt x="2962" y="741"/>
                    <a:pt x="2962" y="1363"/>
                  </a:cubicBezTo>
                  <a:lnTo>
                    <a:pt x="2962" y="1511"/>
                  </a:lnTo>
                  <a:cubicBezTo>
                    <a:pt x="2962" y="1793"/>
                    <a:pt x="2747" y="2007"/>
                    <a:pt x="2466" y="2007"/>
                  </a:cubicBezTo>
                  <a:lnTo>
                    <a:pt x="711" y="2007"/>
                  </a:lnTo>
                  <a:cubicBezTo>
                    <a:pt x="430" y="2007"/>
                    <a:pt x="215" y="1793"/>
                    <a:pt x="215" y="1548"/>
                  </a:cubicBezTo>
                  <a:lnTo>
                    <a:pt x="215" y="1363"/>
                  </a:lnTo>
                  <a:cubicBezTo>
                    <a:pt x="215" y="741"/>
                    <a:pt x="741" y="216"/>
                    <a:pt x="1355" y="216"/>
                  </a:cubicBezTo>
                  <a:close/>
                  <a:moveTo>
                    <a:pt x="1355" y="1"/>
                  </a:moveTo>
                  <a:cubicBezTo>
                    <a:pt x="615" y="1"/>
                    <a:pt x="0" y="623"/>
                    <a:pt x="0" y="1363"/>
                  </a:cubicBezTo>
                  <a:lnTo>
                    <a:pt x="0" y="1548"/>
                  </a:lnTo>
                  <a:cubicBezTo>
                    <a:pt x="0" y="1918"/>
                    <a:pt x="304" y="2222"/>
                    <a:pt x="711" y="2222"/>
                  </a:cubicBezTo>
                  <a:lnTo>
                    <a:pt x="2466" y="2222"/>
                  </a:lnTo>
                  <a:cubicBezTo>
                    <a:pt x="2865" y="2222"/>
                    <a:pt x="3176" y="1918"/>
                    <a:pt x="3176" y="1511"/>
                  </a:cubicBezTo>
                  <a:lnTo>
                    <a:pt x="3176" y="1363"/>
                  </a:lnTo>
                  <a:cubicBezTo>
                    <a:pt x="3176" y="623"/>
                    <a:pt x="2562" y="1"/>
                    <a:pt x="1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8" name="Google Shape;2419;p52">
            <a:extLst>
              <a:ext uri="{FF2B5EF4-FFF2-40B4-BE49-F238E27FC236}">
                <a16:creationId xmlns:a16="http://schemas.microsoft.com/office/drawing/2014/main" id="{74769A81-7BB3-4639-9FF5-37EB1622C284}"/>
              </a:ext>
            </a:extLst>
          </p:cNvPr>
          <p:cNvSpPr txBox="1">
            <a:spLocks noGrp="1"/>
          </p:cNvSpPr>
          <p:nvPr>
            <p:ph type="title"/>
          </p:nvPr>
        </p:nvSpPr>
        <p:spPr>
          <a:xfrm>
            <a:off x="1028765" y="1529965"/>
            <a:ext cx="7075473" cy="2072699"/>
          </a:xfrm>
          <a:prstGeom prst="rect">
            <a:avLst/>
          </a:prstGeom>
        </p:spPr>
        <p:txBody>
          <a:bodyPr spcFirstLastPara="1" wrap="square" lIns="91425" tIns="91425" rIns="91425" bIns="91425" anchor="ctr" anchorCtr="0">
            <a:noAutofit/>
          </a:bodyPr>
          <a:lstStyle/>
          <a:p>
            <a:pPr lvl="0" algn="l"/>
            <a:r>
              <a:rPr lang="fr-FR" sz="4000" dirty="0">
                <a:solidFill>
                  <a:srgbClr val="2D2D48"/>
                </a:solidFill>
                <a:latin typeface="Arial Rounded MT Bold" panose="020F0704030504030204" pitchFamily="34" charset="0"/>
              </a:rPr>
              <a:t>Comment </a:t>
            </a:r>
            <a:r>
              <a:rPr lang="fr-FR" sz="4000" dirty="0">
                <a:solidFill>
                  <a:srgbClr val="FEC738"/>
                </a:solidFill>
                <a:latin typeface="Arial Rounded MT Bold" panose="020F0704030504030204" pitchFamily="34" charset="0"/>
              </a:rPr>
              <a:t>manipuler</a:t>
            </a:r>
            <a:r>
              <a:rPr lang="fr-FR" sz="4000" dirty="0">
                <a:solidFill>
                  <a:srgbClr val="2D2D48"/>
                </a:solidFill>
                <a:latin typeface="Arial Rounded MT Bold" panose="020F0704030504030204" pitchFamily="34" charset="0"/>
              </a:rPr>
              <a:t> </a:t>
            </a:r>
            <a:r>
              <a:rPr lang="en-US" sz="4000" dirty="0">
                <a:solidFill>
                  <a:srgbClr val="262643"/>
                </a:solidFill>
                <a:latin typeface="Arial Rounded MT Bold" panose="020F0704030504030204" pitchFamily="34" charset="0"/>
              </a:rPr>
              <a:t>JIRA</a:t>
            </a:r>
            <a:r>
              <a:rPr lang="en-US" sz="4000" dirty="0">
                <a:solidFill>
                  <a:srgbClr val="FF555E"/>
                </a:solidFill>
                <a:latin typeface="Arial Rounded MT Bold" panose="020F0704030504030204" pitchFamily="34" charset="0"/>
              </a:rPr>
              <a:t> </a:t>
            </a:r>
            <a:r>
              <a:rPr lang="en-US" sz="4000" dirty="0">
                <a:solidFill>
                  <a:srgbClr val="262643"/>
                </a:solidFill>
                <a:latin typeface="Arial Rounded MT Bold" panose="020F0704030504030204" pitchFamily="34" charset="0"/>
              </a:rPr>
              <a:t>?</a:t>
            </a:r>
            <a:endParaRPr sz="4000" dirty="0">
              <a:solidFill>
                <a:srgbClr val="262643"/>
              </a:solidFill>
              <a:latin typeface="Arial Rounded MT Bold" panose="020F0704030504030204" pitchFamily="34" charset="0"/>
            </a:endParaRPr>
          </a:p>
        </p:txBody>
      </p:sp>
      <p:grpSp>
        <p:nvGrpSpPr>
          <p:cNvPr id="197" name="Google Shape;3145;p57">
            <a:extLst>
              <a:ext uri="{FF2B5EF4-FFF2-40B4-BE49-F238E27FC236}">
                <a16:creationId xmlns:a16="http://schemas.microsoft.com/office/drawing/2014/main" id="{F6E91952-6A66-4E31-984B-2306E5B0A89B}"/>
              </a:ext>
            </a:extLst>
          </p:cNvPr>
          <p:cNvGrpSpPr/>
          <p:nvPr/>
        </p:nvGrpSpPr>
        <p:grpSpPr>
          <a:xfrm>
            <a:off x="1601292" y="510305"/>
            <a:ext cx="45250" cy="43675"/>
            <a:chOff x="3340075" y="2974625"/>
            <a:chExt cx="45250" cy="43675"/>
          </a:xfrm>
        </p:grpSpPr>
        <p:sp>
          <p:nvSpPr>
            <p:cNvPr id="198" name="Google Shape;3146;p57">
              <a:extLst>
                <a:ext uri="{FF2B5EF4-FFF2-40B4-BE49-F238E27FC236}">
                  <a16:creationId xmlns:a16="http://schemas.microsoft.com/office/drawing/2014/main" id="{EC078C11-BCE2-4103-88B4-1BE56D13ABF3}"/>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3147;p57">
              <a:extLst>
                <a:ext uri="{FF2B5EF4-FFF2-40B4-BE49-F238E27FC236}">
                  <a16:creationId xmlns:a16="http://schemas.microsoft.com/office/drawing/2014/main" id="{B4EF4BC8-46AD-4D0B-8262-A07949C9BD95}"/>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 name="Google Shape;3145;p57">
            <a:extLst>
              <a:ext uri="{FF2B5EF4-FFF2-40B4-BE49-F238E27FC236}">
                <a16:creationId xmlns:a16="http://schemas.microsoft.com/office/drawing/2014/main" id="{1F0EEF87-2C2A-4D62-B14E-689CA846D4BF}"/>
              </a:ext>
            </a:extLst>
          </p:cNvPr>
          <p:cNvGrpSpPr/>
          <p:nvPr/>
        </p:nvGrpSpPr>
        <p:grpSpPr>
          <a:xfrm>
            <a:off x="227979" y="976258"/>
            <a:ext cx="45250" cy="43675"/>
            <a:chOff x="3340075" y="2974625"/>
            <a:chExt cx="45250" cy="43675"/>
          </a:xfrm>
        </p:grpSpPr>
        <p:sp>
          <p:nvSpPr>
            <p:cNvPr id="201" name="Google Shape;3146;p57">
              <a:extLst>
                <a:ext uri="{FF2B5EF4-FFF2-40B4-BE49-F238E27FC236}">
                  <a16:creationId xmlns:a16="http://schemas.microsoft.com/office/drawing/2014/main" id="{383A2618-CC50-4F88-9A73-E420A3390ED2}"/>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147;p57">
              <a:extLst>
                <a:ext uri="{FF2B5EF4-FFF2-40B4-BE49-F238E27FC236}">
                  <a16:creationId xmlns:a16="http://schemas.microsoft.com/office/drawing/2014/main" id="{7DCFD87A-9F9B-45FB-A9AE-74E89B105B30}"/>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 name="Google Shape;3148;p57">
            <a:extLst>
              <a:ext uri="{FF2B5EF4-FFF2-40B4-BE49-F238E27FC236}">
                <a16:creationId xmlns:a16="http://schemas.microsoft.com/office/drawing/2014/main" id="{1A3F537F-87DE-4F76-A5DB-BA320E2D2C08}"/>
              </a:ext>
            </a:extLst>
          </p:cNvPr>
          <p:cNvGrpSpPr/>
          <p:nvPr/>
        </p:nvGrpSpPr>
        <p:grpSpPr>
          <a:xfrm>
            <a:off x="7953330" y="4918965"/>
            <a:ext cx="75150" cy="71675"/>
            <a:chOff x="3386825" y="3172850"/>
            <a:chExt cx="75150" cy="71675"/>
          </a:xfrm>
        </p:grpSpPr>
        <p:sp>
          <p:nvSpPr>
            <p:cNvPr id="208" name="Google Shape;3149;p57">
              <a:extLst>
                <a:ext uri="{FF2B5EF4-FFF2-40B4-BE49-F238E27FC236}">
                  <a16:creationId xmlns:a16="http://schemas.microsoft.com/office/drawing/2014/main" id="{4B644342-DDF9-4239-8454-068C6A77A4EC}"/>
                </a:ext>
              </a:extLst>
            </p:cNvPr>
            <p:cNvSpPr/>
            <p:nvPr/>
          </p:nvSpPr>
          <p:spPr>
            <a:xfrm>
              <a:off x="3390500" y="3177300"/>
              <a:ext cx="66625" cy="62650"/>
            </a:xfrm>
            <a:custGeom>
              <a:avLst/>
              <a:gdLst/>
              <a:ahLst/>
              <a:cxnLst/>
              <a:rect l="l" t="t" r="r" b="b"/>
              <a:pathLst>
                <a:path w="2665" h="2506" extrusionOk="0">
                  <a:moveTo>
                    <a:pt x="1336" y="1"/>
                  </a:moveTo>
                  <a:cubicBezTo>
                    <a:pt x="713" y="1"/>
                    <a:pt x="173" y="470"/>
                    <a:pt x="91" y="1088"/>
                  </a:cubicBezTo>
                  <a:cubicBezTo>
                    <a:pt x="1" y="1777"/>
                    <a:pt x="482" y="2405"/>
                    <a:pt x="1167" y="2495"/>
                  </a:cubicBezTo>
                  <a:cubicBezTo>
                    <a:pt x="1223" y="2502"/>
                    <a:pt x="1279" y="2506"/>
                    <a:pt x="1334" y="2506"/>
                  </a:cubicBezTo>
                  <a:cubicBezTo>
                    <a:pt x="1955" y="2506"/>
                    <a:pt x="2492" y="2052"/>
                    <a:pt x="2575" y="1418"/>
                  </a:cubicBezTo>
                  <a:cubicBezTo>
                    <a:pt x="2664" y="729"/>
                    <a:pt x="2169" y="101"/>
                    <a:pt x="1498" y="11"/>
                  </a:cubicBezTo>
                  <a:cubicBezTo>
                    <a:pt x="1443" y="4"/>
                    <a:pt x="1389" y="1"/>
                    <a:pt x="1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3150;p57">
              <a:extLst>
                <a:ext uri="{FF2B5EF4-FFF2-40B4-BE49-F238E27FC236}">
                  <a16:creationId xmlns:a16="http://schemas.microsoft.com/office/drawing/2014/main" id="{D151A155-0E53-4245-8E9A-3BA1F2F379EA}"/>
                </a:ext>
              </a:extLst>
            </p:cNvPr>
            <p:cNvSpPr/>
            <p:nvPr/>
          </p:nvSpPr>
          <p:spPr>
            <a:xfrm>
              <a:off x="3386825" y="3172850"/>
              <a:ext cx="75150" cy="71675"/>
            </a:xfrm>
            <a:custGeom>
              <a:avLst/>
              <a:gdLst/>
              <a:ahLst/>
              <a:cxnLst/>
              <a:rect l="l" t="t" r="r" b="b"/>
              <a:pathLst>
                <a:path w="3006" h="2867" extrusionOk="0">
                  <a:moveTo>
                    <a:pt x="1616" y="369"/>
                  </a:moveTo>
                  <a:cubicBezTo>
                    <a:pt x="2197" y="458"/>
                    <a:pt x="2617" y="997"/>
                    <a:pt x="2542" y="1582"/>
                  </a:cubicBezTo>
                  <a:cubicBezTo>
                    <a:pt x="2495" y="1865"/>
                    <a:pt x="2348" y="2106"/>
                    <a:pt x="2122" y="2285"/>
                  </a:cubicBezTo>
                  <a:cubicBezTo>
                    <a:pt x="1943" y="2430"/>
                    <a:pt x="1724" y="2507"/>
                    <a:pt x="1495" y="2507"/>
                  </a:cubicBezTo>
                  <a:cubicBezTo>
                    <a:pt x="1440" y="2507"/>
                    <a:pt x="1384" y="2503"/>
                    <a:pt x="1329" y="2494"/>
                  </a:cubicBezTo>
                  <a:cubicBezTo>
                    <a:pt x="1045" y="2465"/>
                    <a:pt x="808" y="2314"/>
                    <a:pt x="629" y="2092"/>
                  </a:cubicBezTo>
                  <a:cubicBezTo>
                    <a:pt x="449" y="1865"/>
                    <a:pt x="374" y="1582"/>
                    <a:pt x="417" y="1298"/>
                  </a:cubicBezTo>
                  <a:cubicBezTo>
                    <a:pt x="449" y="1015"/>
                    <a:pt x="597" y="760"/>
                    <a:pt x="823" y="595"/>
                  </a:cubicBezTo>
                  <a:cubicBezTo>
                    <a:pt x="1017" y="444"/>
                    <a:pt x="1239" y="369"/>
                    <a:pt x="1480" y="369"/>
                  </a:cubicBezTo>
                  <a:close/>
                  <a:moveTo>
                    <a:pt x="1493" y="0"/>
                  </a:moveTo>
                  <a:cubicBezTo>
                    <a:pt x="1176" y="0"/>
                    <a:pt x="866" y="104"/>
                    <a:pt x="597" y="297"/>
                  </a:cubicBezTo>
                  <a:cubicBezTo>
                    <a:pt x="299" y="534"/>
                    <a:pt x="105" y="864"/>
                    <a:pt x="58" y="1252"/>
                  </a:cubicBezTo>
                  <a:cubicBezTo>
                    <a:pt x="1" y="1625"/>
                    <a:pt x="105" y="2002"/>
                    <a:pt x="342" y="2314"/>
                  </a:cubicBezTo>
                  <a:cubicBezTo>
                    <a:pt x="568" y="2612"/>
                    <a:pt x="912" y="2810"/>
                    <a:pt x="1286" y="2853"/>
                  </a:cubicBezTo>
                  <a:cubicBezTo>
                    <a:pt x="1347" y="2867"/>
                    <a:pt x="1419" y="2867"/>
                    <a:pt x="1480" y="2867"/>
                  </a:cubicBezTo>
                  <a:cubicBezTo>
                    <a:pt x="1795" y="2867"/>
                    <a:pt x="2093" y="2763"/>
                    <a:pt x="2348" y="2569"/>
                  </a:cubicBezTo>
                  <a:cubicBezTo>
                    <a:pt x="2646" y="2343"/>
                    <a:pt x="2840" y="2002"/>
                    <a:pt x="2901" y="1625"/>
                  </a:cubicBezTo>
                  <a:cubicBezTo>
                    <a:pt x="3005" y="850"/>
                    <a:pt x="2452" y="117"/>
                    <a:pt x="1659" y="10"/>
                  </a:cubicBezTo>
                  <a:cubicBezTo>
                    <a:pt x="1604" y="3"/>
                    <a:pt x="1548"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3142;p57">
            <a:extLst>
              <a:ext uri="{FF2B5EF4-FFF2-40B4-BE49-F238E27FC236}">
                <a16:creationId xmlns:a16="http://schemas.microsoft.com/office/drawing/2014/main" id="{369C0EE7-0FB3-4848-A41D-2272D5D8AE17}"/>
              </a:ext>
            </a:extLst>
          </p:cNvPr>
          <p:cNvGrpSpPr/>
          <p:nvPr/>
        </p:nvGrpSpPr>
        <p:grpSpPr>
          <a:xfrm>
            <a:off x="8846925" y="4473222"/>
            <a:ext cx="72625" cy="69125"/>
            <a:chOff x="2363375" y="2639225"/>
            <a:chExt cx="72625" cy="69125"/>
          </a:xfrm>
        </p:grpSpPr>
        <p:sp>
          <p:nvSpPr>
            <p:cNvPr id="211" name="Google Shape;3143;p57">
              <a:extLst>
                <a:ext uri="{FF2B5EF4-FFF2-40B4-BE49-F238E27FC236}">
                  <a16:creationId xmlns:a16="http://schemas.microsoft.com/office/drawing/2014/main" id="{7FE0A0D7-1D16-468D-8334-593B45C0994E}"/>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144;p57">
              <a:extLst>
                <a:ext uri="{FF2B5EF4-FFF2-40B4-BE49-F238E27FC236}">
                  <a16:creationId xmlns:a16="http://schemas.microsoft.com/office/drawing/2014/main" id="{015A807E-7159-43A5-8E6B-7A1B974C0F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 name="Google Shape;3142;p57">
            <a:extLst>
              <a:ext uri="{FF2B5EF4-FFF2-40B4-BE49-F238E27FC236}">
                <a16:creationId xmlns:a16="http://schemas.microsoft.com/office/drawing/2014/main" id="{5FF4C4F9-7992-4EBF-BB20-E78A32CEE198}"/>
              </a:ext>
            </a:extLst>
          </p:cNvPr>
          <p:cNvGrpSpPr/>
          <p:nvPr/>
        </p:nvGrpSpPr>
        <p:grpSpPr>
          <a:xfrm>
            <a:off x="7235602" y="4422655"/>
            <a:ext cx="72625" cy="69125"/>
            <a:chOff x="2363375" y="2639225"/>
            <a:chExt cx="72625" cy="69125"/>
          </a:xfrm>
        </p:grpSpPr>
        <p:sp>
          <p:nvSpPr>
            <p:cNvPr id="220" name="Google Shape;3143;p57">
              <a:extLst>
                <a:ext uri="{FF2B5EF4-FFF2-40B4-BE49-F238E27FC236}">
                  <a16:creationId xmlns:a16="http://schemas.microsoft.com/office/drawing/2014/main" id="{9AA13A40-BDF8-4EAE-920C-A505C18F9355}"/>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3144;p57">
              <a:extLst>
                <a:ext uri="{FF2B5EF4-FFF2-40B4-BE49-F238E27FC236}">
                  <a16:creationId xmlns:a16="http://schemas.microsoft.com/office/drawing/2014/main" id="{46337F0F-1A93-4884-BCE8-9E62DF2A0259}"/>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 name="Google Shape;3754;p60">
            <a:extLst>
              <a:ext uri="{FF2B5EF4-FFF2-40B4-BE49-F238E27FC236}">
                <a16:creationId xmlns:a16="http://schemas.microsoft.com/office/drawing/2014/main" id="{872AB467-07EE-4780-A082-8036C2341296}"/>
              </a:ext>
            </a:extLst>
          </p:cNvPr>
          <p:cNvGrpSpPr/>
          <p:nvPr/>
        </p:nvGrpSpPr>
        <p:grpSpPr>
          <a:xfrm>
            <a:off x="7034853" y="3991706"/>
            <a:ext cx="1505828" cy="853794"/>
            <a:chOff x="370095" y="290021"/>
            <a:chExt cx="1505828" cy="853794"/>
          </a:xfrm>
        </p:grpSpPr>
        <p:grpSp>
          <p:nvGrpSpPr>
            <p:cNvPr id="237" name="Google Shape;3755;p60">
              <a:extLst>
                <a:ext uri="{FF2B5EF4-FFF2-40B4-BE49-F238E27FC236}">
                  <a16:creationId xmlns:a16="http://schemas.microsoft.com/office/drawing/2014/main" id="{F408CB04-B015-4BEC-B408-6A9012D0D9E1}"/>
                </a:ext>
              </a:extLst>
            </p:cNvPr>
            <p:cNvGrpSpPr/>
            <p:nvPr/>
          </p:nvGrpSpPr>
          <p:grpSpPr>
            <a:xfrm>
              <a:off x="370095" y="290021"/>
              <a:ext cx="1171968" cy="853794"/>
              <a:chOff x="370095" y="290021"/>
              <a:chExt cx="1171968" cy="853794"/>
            </a:xfrm>
          </p:grpSpPr>
          <p:grpSp>
            <p:nvGrpSpPr>
              <p:cNvPr id="246" name="Google Shape;3756;p60">
                <a:extLst>
                  <a:ext uri="{FF2B5EF4-FFF2-40B4-BE49-F238E27FC236}">
                    <a16:creationId xmlns:a16="http://schemas.microsoft.com/office/drawing/2014/main" id="{425BB4D5-5995-4FB5-A36B-48B5BF016532}"/>
                  </a:ext>
                </a:extLst>
              </p:cNvPr>
              <p:cNvGrpSpPr/>
              <p:nvPr/>
            </p:nvGrpSpPr>
            <p:grpSpPr>
              <a:xfrm rot="-1226361">
                <a:off x="370095" y="775668"/>
                <a:ext cx="916887" cy="368147"/>
                <a:chOff x="5632718" y="2107339"/>
                <a:chExt cx="916928" cy="368163"/>
              </a:xfrm>
            </p:grpSpPr>
            <p:sp>
              <p:nvSpPr>
                <p:cNvPr id="264" name="Google Shape;3757;p60">
                  <a:extLst>
                    <a:ext uri="{FF2B5EF4-FFF2-40B4-BE49-F238E27FC236}">
                      <a16:creationId xmlns:a16="http://schemas.microsoft.com/office/drawing/2014/main" id="{D47ECEC9-1655-4200-A4C2-CD2568B013B8}"/>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3758;p60">
                  <a:extLst>
                    <a:ext uri="{FF2B5EF4-FFF2-40B4-BE49-F238E27FC236}">
                      <a16:creationId xmlns:a16="http://schemas.microsoft.com/office/drawing/2014/main" id="{FA5A6414-953A-414D-AE6B-A11D69F41937}"/>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759;p60">
                  <a:extLst>
                    <a:ext uri="{FF2B5EF4-FFF2-40B4-BE49-F238E27FC236}">
                      <a16:creationId xmlns:a16="http://schemas.microsoft.com/office/drawing/2014/main" id="{4EE5DD7B-AD4A-4E8C-9987-32F0E8B8F227}"/>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3760;p60">
                  <a:extLst>
                    <a:ext uri="{FF2B5EF4-FFF2-40B4-BE49-F238E27FC236}">
                      <a16:creationId xmlns:a16="http://schemas.microsoft.com/office/drawing/2014/main" id="{71FE0EFC-BA98-44EE-BB46-3D929B598B85}"/>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761;p60">
                  <a:extLst>
                    <a:ext uri="{FF2B5EF4-FFF2-40B4-BE49-F238E27FC236}">
                      <a16:creationId xmlns:a16="http://schemas.microsoft.com/office/drawing/2014/main" id="{2A294E9A-B9FD-48FB-8774-F0073FE15105}"/>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3762;p60">
                  <a:extLst>
                    <a:ext uri="{FF2B5EF4-FFF2-40B4-BE49-F238E27FC236}">
                      <a16:creationId xmlns:a16="http://schemas.microsoft.com/office/drawing/2014/main" id="{367DC88D-084D-4241-9A23-3DD69A49E025}"/>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763;p60">
                  <a:extLst>
                    <a:ext uri="{FF2B5EF4-FFF2-40B4-BE49-F238E27FC236}">
                      <a16:creationId xmlns:a16="http://schemas.microsoft.com/office/drawing/2014/main" id="{4E9A3727-D740-4363-B3B5-EE80B91AEF89}"/>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3764;p60">
                  <a:extLst>
                    <a:ext uri="{FF2B5EF4-FFF2-40B4-BE49-F238E27FC236}">
                      <a16:creationId xmlns:a16="http://schemas.microsoft.com/office/drawing/2014/main" id="{9A2D1C75-7B68-42FA-8BED-BDB0AC16BF99}"/>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765;p60">
                  <a:extLst>
                    <a:ext uri="{FF2B5EF4-FFF2-40B4-BE49-F238E27FC236}">
                      <a16:creationId xmlns:a16="http://schemas.microsoft.com/office/drawing/2014/main" id="{4BA2F603-C691-4651-A605-DAB131FBE0E0}"/>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 name="Google Shape;3777;p60">
                <a:extLst>
                  <a:ext uri="{FF2B5EF4-FFF2-40B4-BE49-F238E27FC236}">
                    <a16:creationId xmlns:a16="http://schemas.microsoft.com/office/drawing/2014/main" id="{155F6D6C-09B7-4FE4-B0D2-B8E9F2E719E1}"/>
                  </a:ext>
                </a:extLst>
              </p:cNvPr>
              <p:cNvGrpSpPr/>
              <p:nvPr/>
            </p:nvGrpSpPr>
            <p:grpSpPr>
              <a:xfrm>
                <a:off x="1442029" y="350211"/>
                <a:ext cx="100034" cy="95227"/>
                <a:chOff x="2363375" y="2639225"/>
                <a:chExt cx="72625" cy="69125"/>
              </a:xfrm>
            </p:grpSpPr>
            <p:sp>
              <p:nvSpPr>
                <p:cNvPr id="252" name="Google Shape;3778;p60">
                  <a:extLst>
                    <a:ext uri="{FF2B5EF4-FFF2-40B4-BE49-F238E27FC236}">
                      <a16:creationId xmlns:a16="http://schemas.microsoft.com/office/drawing/2014/main" id="{B6BE8476-0260-4111-A31E-37E80D157E0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3779;p60">
                  <a:extLst>
                    <a:ext uri="{FF2B5EF4-FFF2-40B4-BE49-F238E27FC236}">
                      <a16:creationId xmlns:a16="http://schemas.microsoft.com/office/drawing/2014/main" id="{D8C9E43D-2E2A-4F9F-B99D-6116803BEE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9" name="Google Shape;3780;p60">
                <a:extLst>
                  <a:ext uri="{FF2B5EF4-FFF2-40B4-BE49-F238E27FC236}">
                    <a16:creationId xmlns:a16="http://schemas.microsoft.com/office/drawing/2014/main" id="{C80DF083-3ADA-4C03-BCF8-B887340BC74F}"/>
                  </a:ext>
                </a:extLst>
              </p:cNvPr>
              <p:cNvGrpSpPr/>
              <p:nvPr/>
            </p:nvGrpSpPr>
            <p:grpSpPr>
              <a:xfrm>
                <a:off x="1088191" y="290021"/>
                <a:ext cx="62327" cy="60167"/>
                <a:chOff x="3340075" y="2974625"/>
                <a:chExt cx="45250" cy="43675"/>
              </a:xfrm>
            </p:grpSpPr>
            <p:sp>
              <p:nvSpPr>
                <p:cNvPr id="250" name="Google Shape;3781;p60">
                  <a:extLst>
                    <a:ext uri="{FF2B5EF4-FFF2-40B4-BE49-F238E27FC236}">
                      <a16:creationId xmlns:a16="http://schemas.microsoft.com/office/drawing/2014/main" id="{46D6B4BB-9DFB-40A6-8303-9317C734C08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3782;p60">
                  <a:extLst>
                    <a:ext uri="{FF2B5EF4-FFF2-40B4-BE49-F238E27FC236}">
                      <a16:creationId xmlns:a16="http://schemas.microsoft.com/office/drawing/2014/main" id="{7F94F689-B8F0-41F2-A942-B1FF65CB95C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38" name="Google Shape;3783;p60">
              <a:extLst>
                <a:ext uri="{FF2B5EF4-FFF2-40B4-BE49-F238E27FC236}">
                  <a16:creationId xmlns:a16="http://schemas.microsoft.com/office/drawing/2014/main" id="{A8CDE927-5FD0-424D-9560-358055048E08}"/>
                </a:ext>
              </a:extLst>
            </p:cNvPr>
            <p:cNvGrpSpPr/>
            <p:nvPr/>
          </p:nvGrpSpPr>
          <p:grpSpPr>
            <a:xfrm>
              <a:off x="1439480" y="535001"/>
              <a:ext cx="436443" cy="345040"/>
              <a:chOff x="6806124" y="841326"/>
              <a:chExt cx="1441832" cy="1139875"/>
            </a:xfrm>
          </p:grpSpPr>
          <p:sp>
            <p:nvSpPr>
              <p:cNvPr id="239" name="Google Shape;3784;p60">
                <a:extLst>
                  <a:ext uri="{FF2B5EF4-FFF2-40B4-BE49-F238E27FC236}">
                    <a16:creationId xmlns:a16="http://schemas.microsoft.com/office/drawing/2014/main" id="{D879622C-C103-473F-AAA4-B46B234984AF}"/>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3785;p60">
                <a:extLst>
                  <a:ext uri="{FF2B5EF4-FFF2-40B4-BE49-F238E27FC236}">
                    <a16:creationId xmlns:a16="http://schemas.microsoft.com/office/drawing/2014/main" id="{24435359-993D-4387-BBD1-CD04CB9D5A5A}"/>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3786;p60">
                <a:extLst>
                  <a:ext uri="{FF2B5EF4-FFF2-40B4-BE49-F238E27FC236}">
                    <a16:creationId xmlns:a16="http://schemas.microsoft.com/office/drawing/2014/main" id="{52E6E542-6BD5-4BCC-9770-DB0EF6FC3879}"/>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787;p60">
                <a:extLst>
                  <a:ext uri="{FF2B5EF4-FFF2-40B4-BE49-F238E27FC236}">
                    <a16:creationId xmlns:a16="http://schemas.microsoft.com/office/drawing/2014/main" id="{E9443018-5E79-4592-BFCA-EA0D6C4AABAB}"/>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3788;p60">
                <a:extLst>
                  <a:ext uri="{FF2B5EF4-FFF2-40B4-BE49-F238E27FC236}">
                    <a16:creationId xmlns:a16="http://schemas.microsoft.com/office/drawing/2014/main" id="{8FA2AF23-9B7D-480D-A910-5F971C244C6D}"/>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789;p60">
                <a:extLst>
                  <a:ext uri="{FF2B5EF4-FFF2-40B4-BE49-F238E27FC236}">
                    <a16:creationId xmlns:a16="http://schemas.microsoft.com/office/drawing/2014/main" id="{038EDDCD-22E5-42E1-896F-1500E1FE6D91}"/>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3790;p60">
                <a:extLst>
                  <a:ext uri="{FF2B5EF4-FFF2-40B4-BE49-F238E27FC236}">
                    <a16:creationId xmlns:a16="http://schemas.microsoft.com/office/drawing/2014/main" id="{C0AAF845-C38A-410E-947B-437A39EECD1D}"/>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9373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B5A05DB-F3DB-4D4A-B4A4-E7AB465A765F}"/>
              </a:ext>
            </a:extLst>
          </p:cNvPr>
          <p:cNvPicPr>
            <a:picLocks noChangeAspect="1"/>
          </p:cNvPicPr>
          <p:nvPr/>
        </p:nvPicPr>
        <p:blipFill>
          <a:blip r:embed="rId2"/>
          <a:stretch>
            <a:fillRect/>
          </a:stretch>
        </p:blipFill>
        <p:spPr>
          <a:xfrm>
            <a:off x="-117691" y="105890"/>
            <a:ext cx="3994322" cy="3994322"/>
          </a:xfrm>
          <a:prstGeom prst="rect">
            <a:avLst/>
          </a:prstGeom>
        </p:spPr>
      </p:pic>
      <p:sp>
        <p:nvSpPr>
          <p:cNvPr id="5" name="Google Shape;4386;p70">
            <a:extLst>
              <a:ext uri="{FF2B5EF4-FFF2-40B4-BE49-F238E27FC236}">
                <a16:creationId xmlns:a16="http://schemas.microsoft.com/office/drawing/2014/main" id="{FE071808-35E4-4B08-82BE-398DAF61B87A}"/>
              </a:ext>
            </a:extLst>
          </p:cNvPr>
          <p:cNvSpPr txBox="1">
            <a:spLocks/>
          </p:cNvSpPr>
          <p:nvPr/>
        </p:nvSpPr>
        <p:spPr>
          <a:xfrm>
            <a:off x="1728437" y="1975408"/>
            <a:ext cx="5687125" cy="8002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rgbClr val="2D2D48"/>
                </a:solidFill>
                <a:latin typeface="Arial Rounded MT Bold" panose="020F0704030504030204" pitchFamily="34" charset="0"/>
              </a:rPr>
              <a:t>Les  </a:t>
            </a:r>
            <a:r>
              <a:rPr lang="en-US" sz="4000" dirty="0">
                <a:solidFill>
                  <a:srgbClr val="B6DAF9"/>
                </a:solidFill>
                <a:latin typeface="Arial Rounded MT Bold" panose="020F0704030504030204" pitchFamily="34" charset="0"/>
              </a:rPr>
              <a:t>rapports</a:t>
            </a:r>
            <a:r>
              <a:rPr lang="en-US" sz="4000" dirty="0">
                <a:solidFill>
                  <a:srgbClr val="2D2D48"/>
                </a:solidFill>
                <a:latin typeface="Arial Rounded MT Bold" panose="020F0704030504030204" pitchFamily="34" charset="0"/>
              </a:rPr>
              <a:t> dans </a:t>
            </a:r>
            <a:r>
              <a:rPr lang="fr-FR" sz="4000" dirty="0">
                <a:solidFill>
                  <a:srgbClr val="262643"/>
                </a:solidFill>
                <a:latin typeface="Arial Rounded MT Bold" panose="020F0704030504030204" pitchFamily="34" charset="0"/>
              </a:rPr>
              <a:t>Jira</a:t>
            </a:r>
            <a:r>
              <a:rPr lang="en-US" sz="4000" dirty="0">
                <a:solidFill>
                  <a:srgbClr val="2D2D48"/>
                </a:solidFill>
                <a:latin typeface="Arial Rounded MT Bold" panose="020F0704030504030204" pitchFamily="34" charset="0"/>
              </a:rPr>
              <a:t> Software</a:t>
            </a:r>
          </a:p>
          <a:p>
            <a:pPr algn="ctr"/>
            <a:endParaRPr lang="de-DE" sz="4000" dirty="0">
              <a:solidFill>
                <a:srgbClr val="2D2D48"/>
              </a:solidFill>
              <a:latin typeface="Arial Rounded MT Bold" panose="020F0704030504030204" pitchFamily="34" charset="0"/>
            </a:endParaRPr>
          </a:p>
        </p:txBody>
      </p:sp>
      <p:grpSp>
        <p:nvGrpSpPr>
          <p:cNvPr id="6" name="Google Shape;3754;p60">
            <a:extLst>
              <a:ext uri="{FF2B5EF4-FFF2-40B4-BE49-F238E27FC236}">
                <a16:creationId xmlns:a16="http://schemas.microsoft.com/office/drawing/2014/main" id="{55A51C6C-F056-478E-8703-087D18573A62}"/>
              </a:ext>
            </a:extLst>
          </p:cNvPr>
          <p:cNvGrpSpPr/>
          <p:nvPr/>
        </p:nvGrpSpPr>
        <p:grpSpPr>
          <a:xfrm rot="18534964">
            <a:off x="8107910" y="3675366"/>
            <a:ext cx="782891" cy="462535"/>
            <a:chOff x="1088191" y="290021"/>
            <a:chExt cx="782891" cy="462535"/>
          </a:xfrm>
        </p:grpSpPr>
        <p:grpSp>
          <p:nvGrpSpPr>
            <p:cNvPr id="7" name="Google Shape;3755;p60">
              <a:extLst>
                <a:ext uri="{FF2B5EF4-FFF2-40B4-BE49-F238E27FC236}">
                  <a16:creationId xmlns:a16="http://schemas.microsoft.com/office/drawing/2014/main" id="{D500506F-73D3-4D06-B3D0-680E6AB06D35}"/>
                </a:ext>
              </a:extLst>
            </p:cNvPr>
            <p:cNvGrpSpPr/>
            <p:nvPr/>
          </p:nvGrpSpPr>
          <p:grpSpPr>
            <a:xfrm>
              <a:off x="1088191" y="290021"/>
              <a:ext cx="453872" cy="155417"/>
              <a:chOff x="1088191" y="290021"/>
              <a:chExt cx="453872" cy="155417"/>
            </a:xfrm>
          </p:grpSpPr>
          <p:grpSp>
            <p:nvGrpSpPr>
              <p:cNvPr id="9" name="Google Shape;3777;p60">
                <a:extLst>
                  <a:ext uri="{FF2B5EF4-FFF2-40B4-BE49-F238E27FC236}">
                    <a16:creationId xmlns:a16="http://schemas.microsoft.com/office/drawing/2014/main" id="{A6B049A4-4125-44F5-81D2-A6790095452A}"/>
                  </a:ext>
                </a:extLst>
              </p:cNvPr>
              <p:cNvGrpSpPr/>
              <p:nvPr/>
            </p:nvGrpSpPr>
            <p:grpSpPr>
              <a:xfrm>
                <a:off x="1442029" y="350211"/>
                <a:ext cx="100034" cy="95227"/>
                <a:chOff x="2363375" y="2639225"/>
                <a:chExt cx="72625" cy="69125"/>
              </a:xfrm>
            </p:grpSpPr>
            <p:sp>
              <p:nvSpPr>
                <p:cNvPr id="13" name="Google Shape;3778;p60">
                  <a:extLst>
                    <a:ext uri="{FF2B5EF4-FFF2-40B4-BE49-F238E27FC236}">
                      <a16:creationId xmlns:a16="http://schemas.microsoft.com/office/drawing/2014/main" id="{63625A59-2E94-4424-AE9B-EF2C6E3D658D}"/>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779;p60">
                  <a:extLst>
                    <a:ext uri="{FF2B5EF4-FFF2-40B4-BE49-F238E27FC236}">
                      <a16:creationId xmlns:a16="http://schemas.microsoft.com/office/drawing/2014/main" id="{A70DA579-3EE0-4F79-A6D3-052A18426D95}"/>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3780;p60">
                <a:extLst>
                  <a:ext uri="{FF2B5EF4-FFF2-40B4-BE49-F238E27FC236}">
                    <a16:creationId xmlns:a16="http://schemas.microsoft.com/office/drawing/2014/main" id="{9A94BDF6-8F67-4442-BE90-78181DF119CC}"/>
                  </a:ext>
                </a:extLst>
              </p:cNvPr>
              <p:cNvGrpSpPr/>
              <p:nvPr/>
            </p:nvGrpSpPr>
            <p:grpSpPr>
              <a:xfrm>
                <a:off x="1088191" y="290021"/>
                <a:ext cx="62327" cy="60167"/>
                <a:chOff x="3340075" y="2974625"/>
                <a:chExt cx="45250" cy="43675"/>
              </a:xfrm>
            </p:grpSpPr>
            <p:sp>
              <p:nvSpPr>
                <p:cNvPr id="11" name="Google Shape;3781;p60">
                  <a:extLst>
                    <a:ext uri="{FF2B5EF4-FFF2-40B4-BE49-F238E27FC236}">
                      <a16:creationId xmlns:a16="http://schemas.microsoft.com/office/drawing/2014/main" id="{2A0BFF05-7A05-41ED-8A1E-B9BE4FBE25F6}"/>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782;p60">
                  <a:extLst>
                    <a:ext uri="{FF2B5EF4-FFF2-40B4-BE49-F238E27FC236}">
                      <a16:creationId xmlns:a16="http://schemas.microsoft.com/office/drawing/2014/main" id="{D35F86C6-39F6-47A5-9445-5EBE4EB9188A}"/>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3789;p60">
              <a:extLst>
                <a:ext uri="{FF2B5EF4-FFF2-40B4-BE49-F238E27FC236}">
                  <a16:creationId xmlns:a16="http://schemas.microsoft.com/office/drawing/2014/main" id="{052E8C6F-C267-412D-BDB6-CC46E0719EE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1210;p42">
            <a:extLst>
              <a:ext uri="{FF2B5EF4-FFF2-40B4-BE49-F238E27FC236}">
                <a16:creationId xmlns:a16="http://schemas.microsoft.com/office/drawing/2014/main" id="{DBE9CDF5-BB95-4171-9540-C8D66FCDCB9C}"/>
              </a:ext>
            </a:extLst>
          </p:cNvPr>
          <p:cNvGrpSpPr/>
          <p:nvPr/>
        </p:nvGrpSpPr>
        <p:grpSpPr>
          <a:xfrm rot="5956386">
            <a:off x="7213173" y="3717462"/>
            <a:ext cx="712586" cy="735025"/>
            <a:chOff x="-4011463" y="4778467"/>
            <a:chExt cx="925316" cy="954701"/>
          </a:xfrm>
        </p:grpSpPr>
        <p:sp>
          <p:nvSpPr>
            <p:cNvPr id="16" name="Google Shape;1211;p42">
              <a:extLst>
                <a:ext uri="{FF2B5EF4-FFF2-40B4-BE49-F238E27FC236}">
                  <a16:creationId xmlns:a16="http://schemas.microsoft.com/office/drawing/2014/main" id="{9081D035-EBE4-4F83-84DF-466372782A69}"/>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12;p42">
              <a:extLst>
                <a:ext uri="{FF2B5EF4-FFF2-40B4-BE49-F238E27FC236}">
                  <a16:creationId xmlns:a16="http://schemas.microsoft.com/office/drawing/2014/main" id="{EF52E612-9E88-499E-9972-7929E9800379}"/>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13;p42">
              <a:extLst>
                <a:ext uri="{FF2B5EF4-FFF2-40B4-BE49-F238E27FC236}">
                  <a16:creationId xmlns:a16="http://schemas.microsoft.com/office/drawing/2014/main" id="{56098179-846E-47B4-B28A-50CCA4207605}"/>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14;p42">
              <a:extLst>
                <a:ext uri="{FF2B5EF4-FFF2-40B4-BE49-F238E27FC236}">
                  <a16:creationId xmlns:a16="http://schemas.microsoft.com/office/drawing/2014/main" id="{D2E3E712-9867-454F-B999-50DF9918DB17}"/>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1194;p42">
            <a:extLst>
              <a:ext uri="{FF2B5EF4-FFF2-40B4-BE49-F238E27FC236}">
                <a16:creationId xmlns:a16="http://schemas.microsoft.com/office/drawing/2014/main" id="{DA19DCD0-1672-47B5-8D04-8DE5F8C63AB6}"/>
              </a:ext>
            </a:extLst>
          </p:cNvPr>
          <p:cNvGrpSpPr/>
          <p:nvPr/>
        </p:nvGrpSpPr>
        <p:grpSpPr>
          <a:xfrm rot="5956386">
            <a:off x="7788539" y="3309694"/>
            <a:ext cx="389204" cy="391406"/>
            <a:chOff x="-1006565" y="5656067"/>
            <a:chExt cx="936438" cy="954701"/>
          </a:xfrm>
        </p:grpSpPr>
        <p:sp>
          <p:nvSpPr>
            <p:cNvPr id="21" name="Google Shape;1195;p42">
              <a:extLst>
                <a:ext uri="{FF2B5EF4-FFF2-40B4-BE49-F238E27FC236}">
                  <a16:creationId xmlns:a16="http://schemas.microsoft.com/office/drawing/2014/main" id="{B5076227-BFD4-4490-9521-02021301043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96;p42">
              <a:extLst>
                <a:ext uri="{FF2B5EF4-FFF2-40B4-BE49-F238E27FC236}">
                  <a16:creationId xmlns:a16="http://schemas.microsoft.com/office/drawing/2014/main" id="{8B222AEB-A3CE-4C46-9412-576B97A59199}"/>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97;p42">
              <a:extLst>
                <a:ext uri="{FF2B5EF4-FFF2-40B4-BE49-F238E27FC236}">
                  <a16:creationId xmlns:a16="http://schemas.microsoft.com/office/drawing/2014/main" id="{2B54C6DE-1383-42E9-9429-D1B15E83FBCA}"/>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98;p42">
              <a:extLst>
                <a:ext uri="{FF2B5EF4-FFF2-40B4-BE49-F238E27FC236}">
                  <a16:creationId xmlns:a16="http://schemas.microsoft.com/office/drawing/2014/main" id="{4E3C9725-BE1B-4928-A847-D9DD1C71E274}"/>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63759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 name="Picture 2">
            <a:extLst>
              <a:ext uri="{FF2B5EF4-FFF2-40B4-BE49-F238E27FC236}">
                <a16:creationId xmlns:a16="http://schemas.microsoft.com/office/drawing/2014/main" id="{973AF712-8611-47BA-98FD-BD222857B061}"/>
              </a:ext>
            </a:extLst>
          </p:cNvPr>
          <p:cNvPicPr>
            <a:picLocks noChangeAspect="1"/>
          </p:cNvPicPr>
          <p:nvPr/>
        </p:nvPicPr>
        <p:blipFill>
          <a:blip r:embed="rId3"/>
          <a:stretch>
            <a:fillRect/>
          </a:stretch>
        </p:blipFill>
        <p:spPr>
          <a:xfrm>
            <a:off x="6150662" y="2218746"/>
            <a:ext cx="2386925" cy="2386925"/>
          </a:xfrm>
          <a:prstGeom prst="rect">
            <a:avLst/>
          </a:prstGeom>
        </p:spPr>
      </p:pic>
      <p:grpSp>
        <p:nvGrpSpPr>
          <p:cNvPr id="103" name="Google Shape;3754;p60">
            <a:extLst>
              <a:ext uri="{FF2B5EF4-FFF2-40B4-BE49-F238E27FC236}">
                <a16:creationId xmlns:a16="http://schemas.microsoft.com/office/drawing/2014/main" id="{298E9284-9F56-41C6-926F-3955B313F5A0}"/>
              </a:ext>
            </a:extLst>
          </p:cNvPr>
          <p:cNvGrpSpPr/>
          <p:nvPr/>
        </p:nvGrpSpPr>
        <p:grpSpPr>
          <a:xfrm rot="20849246">
            <a:off x="5654886" y="4025083"/>
            <a:ext cx="1500987" cy="853794"/>
            <a:chOff x="370095" y="290021"/>
            <a:chExt cx="1500987" cy="853794"/>
          </a:xfrm>
        </p:grpSpPr>
        <p:grpSp>
          <p:nvGrpSpPr>
            <p:cNvPr id="104" name="Google Shape;3755;p60">
              <a:extLst>
                <a:ext uri="{FF2B5EF4-FFF2-40B4-BE49-F238E27FC236}">
                  <a16:creationId xmlns:a16="http://schemas.microsoft.com/office/drawing/2014/main" id="{94FEB6B3-311F-4205-8188-875CDE7DE513}"/>
                </a:ext>
              </a:extLst>
            </p:cNvPr>
            <p:cNvGrpSpPr/>
            <p:nvPr/>
          </p:nvGrpSpPr>
          <p:grpSpPr>
            <a:xfrm>
              <a:off x="370095" y="290021"/>
              <a:ext cx="1171968" cy="853794"/>
              <a:chOff x="370095" y="290021"/>
              <a:chExt cx="1171968" cy="853794"/>
            </a:xfrm>
          </p:grpSpPr>
          <p:grpSp>
            <p:nvGrpSpPr>
              <p:cNvPr id="113" name="Google Shape;3756;p60">
                <a:extLst>
                  <a:ext uri="{FF2B5EF4-FFF2-40B4-BE49-F238E27FC236}">
                    <a16:creationId xmlns:a16="http://schemas.microsoft.com/office/drawing/2014/main" id="{18525242-D41D-4155-9895-A6BEEB9A2412}"/>
                  </a:ext>
                </a:extLst>
              </p:cNvPr>
              <p:cNvGrpSpPr/>
              <p:nvPr/>
            </p:nvGrpSpPr>
            <p:grpSpPr>
              <a:xfrm rot="-1226361">
                <a:off x="370095" y="775668"/>
                <a:ext cx="916887" cy="368147"/>
                <a:chOff x="5632718" y="2107339"/>
                <a:chExt cx="916928" cy="368163"/>
              </a:xfrm>
            </p:grpSpPr>
            <p:sp>
              <p:nvSpPr>
                <p:cNvPr id="131" name="Google Shape;3757;p60">
                  <a:extLst>
                    <a:ext uri="{FF2B5EF4-FFF2-40B4-BE49-F238E27FC236}">
                      <a16:creationId xmlns:a16="http://schemas.microsoft.com/office/drawing/2014/main" id="{3EFD7996-5EC1-4026-8A4E-BC0E1F5066AE}"/>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758;p60">
                  <a:extLst>
                    <a:ext uri="{FF2B5EF4-FFF2-40B4-BE49-F238E27FC236}">
                      <a16:creationId xmlns:a16="http://schemas.microsoft.com/office/drawing/2014/main" id="{0A9DFDDA-D9B1-482C-A8A9-D39ADDC7BBAF}"/>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759;p60">
                  <a:extLst>
                    <a:ext uri="{FF2B5EF4-FFF2-40B4-BE49-F238E27FC236}">
                      <a16:creationId xmlns:a16="http://schemas.microsoft.com/office/drawing/2014/main" id="{BFC1F5E3-049A-4D8C-8D81-C6C9FDB7AF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760;p60">
                  <a:extLst>
                    <a:ext uri="{FF2B5EF4-FFF2-40B4-BE49-F238E27FC236}">
                      <a16:creationId xmlns:a16="http://schemas.microsoft.com/office/drawing/2014/main" id="{9AB7D34E-0780-4A72-8124-2DDEEC7A60C3}"/>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761;p60">
                  <a:extLst>
                    <a:ext uri="{FF2B5EF4-FFF2-40B4-BE49-F238E27FC236}">
                      <a16:creationId xmlns:a16="http://schemas.microsoft.com/office/drawing/2014/main" id="{F2EE28E3-0EB4-4A3E-8587-AEB97095EF8D}"/>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762;p60">
                  <a:extLst>
                    <a:ext uri="{FF2B5EF4-FFF2-40B4-BE49-F238E27FC236}">
                      <a16:creationId xmlns:a16="http://schemas.microsoft.com/office/drawing/2014/main" id="{FB506210-5897-4F52-A046-B74F6AC8E9A8}"/>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763;p60">
                  <a:extLst>
                    <a:ext uri="{FF2B5EF4-FFF2-40B4-BE49-F238E27FC236}">
                      <a16:creationId xmlns:a16="http://schemas.microsoft.com/office/drawing/2014/main" id="{2A34E103-21A1-4549-B1CB-891F87849FED}"/>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764;p60">
                  <a:extLst>
                    <a:ext uri="{FF2B5EF4-FFF2-40B4-BE49-F238E27FC236}">
                      <a16:creationId xmlns:a16="http://schemas.microsoft.com/office/drawing/2014/main" id="{2F2CEC85-9140-49E0-8048-B042D6166EF5}"/>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765;p60">
                  <a:extLst>
                    <a:ext uri="{FF2B5EF4-FFF2-40B4-BE49-F238E27FC236}">
                      <a16:creationId xmlns:a16="http://schemas.microsoft.com/office/drawing/2014/main" id="{4CCD980C-1920-4D0D-8243-4A26653AF7F5}"/>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 name="Google Shape;3777;p60">
                <a:extLst>
                  <a:ext uri="{FF2B5EF4-FFF2-40B4-BE49-F238E27FC236}">
                    <a16:creationId xmlns:a16="http://schemas.microsoft.com/office/drawing/2014/main" id="{97BC699C-12DE-406F-B0E1-9BF5A2727B3F}"/>
                  </a:ext>
                </a:extLst>
              </p:cNvPr>
              <p:cNvGrpSpPr/>
              <p:nvPr/>
            </p:nvGrpSpPr>
            <p:grpSpPr>
              <a:xfrm>
                <a:off x="1442029" y="350211"/>
                <a:ext cx="100034" cy="95227"/>
                <a:chOff x="2363375" y="2639225"/>
                <a:chExt cx="72625" cy="69125"/>
              </a:xfrm>
            </p:grpSpPr>
            <p:sp>
              <p:nvSpPr>
                <p:cNvPr id="119" name="Google Shape;3778;p60">
                  <a:extLst>
                    <a:ext uri="{FF2B5EF4-FFF2-40B4-BE49-F238E27FC236}">
                      <a16:creationId xmlns:a16="http://schemas.microsoft.com/office/drawing/2014/main" id="{AF933B65-CA99-4864-AD47-F186F67DE694}"/>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779;p60">
                  <a:extLst>
                    <a:ext uri="{FF2B5EF4-FFF2-40B4-BE49-F238E27FC236}">
                      <a16:creationId xmlns:a16="http://schemas.microsoft.com/office/drawing/2014/main" id="{DC48C1E5-6164-4717-87D8-7881F43FFC4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 name="Google Shape;3780;p60">
                <a:extLst>
                  <a:ext uri="{FF2B5EF4-FFF2-40B4-BE49-F238E27FC236}">
                    <a16:creationId xmlns:a16="http://schemas.microsoft.com/office/drawing/2014/main" id="{F15B89EA-A19D-4D05-979D-A3BBDE992D9D}"/>
                  </a:ext>
                </a:extLst>
              </p:cNvPr>
              <p:cNvGrpSpPr/>
              <p:nvPr/>
            </p:nvGrpSpPr>
            <p:grpSpPr>
              <a:xfrm>
                <a:off x="1088191" y="290021"/>
                <a:ext cx="62327" cy="60167"/>
                <a:chOff x="3340075" y="2974625"/>
                <a:chExt cx="45250" cy="43675"/>
              </a:xfrm>
            </p:grpSpPr>
            <p:sp>
              <p:nvSpPr>
                <p:cNvPr id="117" name="Google Shape;3781;p60">
                  <a:extLst>
                    <a:ext uri="{FF2B5EF4-FFF2-40B4-BE49-F238E27FC236}">
                      <a16:creationId xmlns:a16="http://schemas.microsoft.com/office/drawing/2014/main" id="{CFB6D5D5-9694-42A9-B79B-380D63EF7218}"/>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FEC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782;p60">
                  <a:extLst>
                    <a:ext uri="{FF2B5EF4-FFF2-40B4-BE49-F238E27FC236}">
                      <a16:creationId xmlns:a16="http://schemas.microsoft.com/office/drawing/2014/main" id="{799C8FF6-40C0-41C5-A964-8190F5F57A2C}"/>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11" name="Google Shape;3789;p60">
              <a:extLst>
                <a:ext uri="{FF2B5EF4-FFF2-40B4-BE49-F238E27FC236}">
                  <a16:creationId xmlns:a16="http://schemas.microsoft.com/office/drawing/2014/main" id="{0D7C24CD-CBBD-45CD-80CB-2F296244E699}"/>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 name="Google Shape;3754;p60">
            <a:extLst>
              <a:ext uri="{FF2B5EF4-FFF2-40B4-BE49-F238E27FC236}">
                <a16:creationId xmlns:a16="http://schemas.microsoft.com/office/drawing/2014/main" id="{7214F67F-7A98-4885-9462-48E50F1ED81B}"/>
              </a:ext>
            </a:extLst>
          </p:cNvPr>
          <p:cNvGrpSpPr/>
          <p:nvPr/>
        </p:nvGrpSpPr>
        <p:grpSpPr>
          <a:xfrm rot="12702799">
            <a:off x="8507159" y="2298687"/>
            <a:ext cx="1500987" cy="853794"/>
            <a:chOff x="370095" y="290021"/>
            <a:chExt cx="1500987" cy="853794"/>
          </a:xfrm>
        </p:grpSpPr>
        <p:grpSp>
          <p:nvGrpSpPr>
            <p:cNvPr id="143" name="Google Shape;3755;p60">
              <a:extLst>
                <a:ext uri="{FF2B5EF4-FFF2-40B4-BE49-F238E27FC236}">
                  <a16:creationId xmlns:a16="http://schemas.microsoft.com/office/drawing/2014/main" id="{47632531-854B-4163-AAD6-BCDCDEA116B1}"/>
                </a:ext>
              </a:extLst>
            </p:cNvPr>
            <p:cNvGrpSpPr/>
            <p:nvPr/>
          </p:nvGrpSpPr>
          <p:grpSpPr>
            <a:xfrm>
              <a:off x="370095" y="290021"/>
              <a:ext cx="1171968" cy="853794"/>
              <a:chOff x="370095" y="290021"/>
              <a:chExt cx="1171968" cy="853794"/>
            </a:xfrm>
          </p:grpSpPr>
          <p:grpSp>
            <p:nvGrpSpPr>
              <p:cNvPr id="145" name="Google Shape;3756;p60">
                <a:extLst>
                  <a:ext uri="{FF2B5EF4-FFF2-40B4-BE49-F238E27FC236}">
                    <a16:creationId xmlns:a16="http://schemas.microsoft.com/office/drawing/2014/main" id="{9BBC3201-8495-49EC-8A3D-6199A712451E}"/>
                  </a:ext>
                </a:extLst>
              </p:cNvPr>
              <p:cNvGrpSpPr/>
              <p:nvPr/>
            </p:nvGrpSpPr>
            <p:grpSpPr>
              <a:xfrm rot="-1226361">
                <a:off x="370095" y="775668"/>
                <a:ext cx="916887" cy="368147"/>
                <a:chOff x="5632718" y="2107339"/>
                <a:chExt cx="916928" cy="368163"/>
              </a:xfrm>
            </p:grpSpPr>
            <p:sp>
              <p:nvSpPr>
                <p:cNvPr id="152" name="Google Shape;3757;p60">
                  <a:extLst>
                    <a:ext uri="{FF2B5EF4-FFF2-40B4-BE49-F238E27FC236}">
                      <a16:creationId xmlns:a16="http://schemas.microsoft.com/office/drawing/2014/main" id="{10419455-D96A-442D-815E-B6DC046E154B}"/>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758;p60">
                  <a:extLst>
                    <a:ext uri="{FF2B5EF4-FFF2-40B4-BE49-F238E27FC236}">
                      <a16:creationId xmlns:a16="http://schemas.microsoft.com/office/drawing/2014/main" id="{53C9AAF1-CDD2-4BB8-A8E2-61FADEB474C2}"/>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3759;p60">
                  <a:extLst>
                    <a:ext uri="{FF2B5EF4-FFF2-40B4-BE49-F238E27FC236}">
                      <a16:creationId xmlns:a16="http://schemas.microsoft.com/office/drawing/2014/main" id="{D6534E22-53E7-4333-A497-98DFFB2ADF7A}"/>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760;p60">
                  <a:extLst>
                    <a:ext uri="{FF2B5EF4-FFF2-40B4-BE49-F238E27FC236}">
                      <a16:creationId xmlns:a16="http://schemas.microsoft.com/office/drawing/2014/main" id="{6052179B-8B8F-4129-9CCC-AAC9F2D1C9FE}"/>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3761;p60">
                  <a:extLst>
                    <a:ext uri="{FF2B5EF4-FFF2-40B4-BE49-F238E27FC236}">
                      <a16:creationId xmlns:a16="http://schemas.microsoft.com/office/drawing/2014/main" id="{277CDB04-CC94-4EE8-A7EA-092401914040}"/>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762;p60">
                  <a:extLst>
                    <a:ext uri="{FF2B5EF4-FFF2-40B4-BE49-F238E27FC236}">
                      <a16:creationId xmlns:a16="http://schemas.microsoft.com/office/drawing/2014/main" id="{94E214DC-39AC-41F2-9C99-4F8A0411E9C5}"/>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3763;p60">
                  <a:extLst>
                    <a:ext uri="{FF2B5EF4-FFF2-40B4-BE49-F238E27FC236}">
                      <a16:creationId xmlns:a16="http://schemas.microsoft.com/office/drawing/2014/main" id="{B57AB58D-E8D0-43DE-A5C8-B06DDAAE1526}"/>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764;p60">
                  <a:extLst>
                    <a:ext uri="{FF2B5EF4-FFF2-40B4-BE49-F238E27FC236}">
                      <a16:creationId xmlns:a16="http://schemas.microsoft.com/office/drawing/2014/main" id="{739EA2E6-6568-423E-A7BF-F669045A722C}"/>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3765;p60">
                  <a:extLst>
                    <a:ext uri="{FF2B5EF4-FFF2-40B4-BE49-F238E27FC236}">
                      <a16:creationId xmlns:a16="http://schemas.microsoft.com/office/drawing/2014/main" id="{A18F7F3E-787B-418A-B4C3-1659F114F56C}"/>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 name="Google Shape;3777;p60">
                <a:extLst>
                  <a:ext uri="{FF2B5EF4-FFF2-40B4-BE49-F238E27FC236}">
                    <a16:creationId xmlns:a16="http://schemas.microsoft.com/office/drawing/2014/main" id="{813F9EE5-A540-4179-A2E9-6F9D62980A43}"/>
                  </a:ext>
                </a:extLst>
              </p:cNvPr>
              <p:cNvGrpSpPr/>
              <p:nvPr/>
            </p:nvGrpSpPr>
            <p:grpSpPr>
              <a:xfrm>
                <a:off x="1442029" y="350211"/>
                <a:ext cx="100034" cy="95227"/>
                <a:chOff x="2363375" y="2639225"/>
                <a:chExt cx="72625" cy="69125"/>
              </a:xfrm>
            </p:grpSpPr>
            <p:sp>
              <p:nvSpPr>
                <p:cNvPr id="150" name="Google Shape;3778;p60">
                  <a:extLst>
                    <a:ext uri="{FF2B5EF4-FFF2-40B4-BE49-F238E27FC236}">
                      <a16:creationId xmlns:a16="http://schemas.microsoft.com/office/drawing/2014/main" id="{38019A5A-BEC4-4BE5-801E-206538D650E9}"/>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779;p60">
                  <a:extLst>
                    <a:ext uri="{FF2B5EF4-FFF2-40B4-BE49-F238E27FC236}">
                      <a16:creationId xmlns:a16="http://schemas.microsoft.com/office/drawing/2014/main" id="{30F16FE7-BCFC-40BA-B06C-B29C64234137}"/>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3780;p60">
                <a:extLst>
                  <a:ext uri="{FF2B5EF4-FFF2-40B4-BE49-F238E27FC236}">
                    <a16:creationId xmlns:a16="http://schemas.microsoft.com/office/drawing/2014/main" id="{BC8002A4-2450-41CD-ABD8-751F3E093D71}"/>
                  </a:ext>
                </a:extLst>
              </p:cNvPr>
              <p:cNvGrpSpPr/>
              <p:nvPr/>
            </p:nvGrpSpPr>
            <p:grpSpPr>
              <a:xfrm>
                <a:off x="1088191" y="290021"/>
                <a:ext cx="62327" cy="60167"/>
                <a:chOff x="3340075" y="2974625"/>
                <a:chExt cx="45250" cy="43675"/>
              </a:xfrm>
            </p:grpSpPr>
            <p:sp>
              <p:nvSpPr>
                <p:cNvPr id="148" name="Google Shape;3781;p60">
                  <a:extLst>
                    <a:ext uri="{FF2B5EF4-FFF2-40B4-BE49-F238E27FC236}">
                      <a16:creationId xmlns:a16="http://schemas.microsoft.com/office/drawing/2014/main" id="{6B9720DA-5496-4A7A-AA22-944C2622B067}"/>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FEC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782;p60">
                  <a:extLst>
                    <a:ext uri="{FF2B5EF4-FFF2-40B4-BE49-F238E27FC236}">
                      <a16:creationId xmlns:a16="http://schemas.microsoft.com/office/drawing/2014/main" id="{F274E1EC-31E4-4278-9BC4-E1DB43190619}"/>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4" name="Google Shape;3789;p60">
              <a:extLst>
                <a:ext uri="{FF2B5EF4-FFF2-40B4-BE49-F238E27FC236}">
                  <a16:creationId xmlns:a16="http://schemas.microsoft.com/office/drawing/2014/main" id="{3FF6DD31-D930-4E43-8BDF-134E636551C8}"/>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3" name="Google Shape;4386;p70">
            <a:extLst>
              <a:ext uri="{FF2B5EF4-FFF2-40B4-BE49-F238E27FC236}">
                <a16:creationId xmlns:a16="http://schemas.microsoft.com/office/drawing/2014/main" id="{89DD3B26-64E1-4560-AE3E-E88B77C6B7E2}"/>
              </a:ext>
            </a:extLst>
          </p:cNvPr>
          <p:cNvSpPr txBox="1">
            <a:spLocks/>
          </p:cNvSpPr>
          <p:nvPr/>
        </p:nvSpPr>
        <p:spPr>
          <a:xfrm>
            <a:off x="717600" y="369291"/>
            <a:ext cx="7708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dirty="0">
                <a:solidFill>
                  <a:srgbClr val="2D2D48"/>
                </a:solidFill>
                <a:latin typeface="Arial Rounded MT Bold" panose="020F0704030504030204" pitchFamily="34" charset="0"/>
              </a:rPr>
              <a:t>Les </a:t>
            </a:r>
            <a:r>
              <a:rPr lang="de-DE" sz="2800" dirty="0">
                <a:solidFill>
                  <a:srgbClr val="0070C0"/>
                </a:solidFill>
                <a:latin typeface="Arial Rounded MT Bold" panose="020F0704030504030204" pitchFamily="34" charset="0"/>
              </a:rPr>
              <a:t>rapports</a:t>
            </a:r>
            <a:r>
              <a:rPr lang="de-DE" sz="2800" dirty="0">
                <a:solidFill>
                  <a:srgbClr val="2D2D48"/>
                </a:solidFill>
                <a:latin typeface="Arial Rounded MT Bold" panose="020F0704030504030204" pitchFamily="34" charset="0"/>
              </a:rPr>
              <a:t> dans </a:t>
            </a:r>
            <a:r>
              <a:rPr lang="de-DE" sz="2800" dirty="0">
                <a:solidFill>
                  <a:srgbClr val="2E87FB"/>
                </a:solidFill>
                <a:latin typeface="Arial Rounded MT Bold" panose="020F0704030504030204" pitchFamily="34" charset="0"/>
              </a:rPr>
              <a:t>JIRA</a:t>
            </a:r>
            <a:endParaRPr lang="de-DE" sz="2800" dirty="0">
              <a:solidFill>
                <a:srgbClr val="2D2D48"/>
              </a:solidFill>
              <a:latin typeface="Arial Rounded MT Bold" panose="020F0704030504030204" pitchFamily="34" charset="0"/>
            </a:endParaRPr>
          </a:p>
        </p:txBody>
      </p:sp>
      <p:sp>
        <p:nvSpPr>
          <p:cNvPr id="164" name="Rectangle 163">
            <a:extLst>
              <a:ext uri="{FF2B5EF4-FFF2-40B4-BE49-F238E27FC236}">
                <a16:creationId xmlns:a16="http://schemas.microsoft.com/office/drawing/2014/main" id="{05F740DA-FBEC-49DD-8C73-3C80BD382840}"/>
              </a:ext>
            </a:extLst>
          </p:cNvPr>
          <p:cNvSpPr/>
          <p:nvPr/>
        </p:nvSpPr>
        <p:spPr>
          <a:xfrm>
            <a:off x="933816" y="1565421"/>
            <a:ext cx="4533343" cy="1538883"/>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La gamme des rapports, que </a:t>
            </a:r>
            <a:r>
              <a:rPr lang="fr-FR" sz="1600" dirty="0">
                <a:solidFill>
                  <a:srgbClr val="0070C0"/>
                </a:solidFill>
                <a:latin typeface="Arial Rounded MT Bold" panose="020F0704030504030204" pitchFamily="34" charset="0"/>
              </a:rPr>
              <a:t>Jira Software </a:t>
            </a:r>
            <a:r>
              <a:rPr lang="fr-FR" sz="1600" dirty="0">
                <a:solidFill>
                  <a:srgbClr val="2D2D48"/>
                </a:solidFill>
                <a:latin typeface="Arial Rounded MT Bold" panose="020F0704030504030204" pitchFamily="34" charset="0"/>
              </a:rPr>
              <a:t>propose, permet aux équipes de </a:t>
            </a:r>
            <a:r>
              <a:rPr lang="fr-FR" sz="1600" b="1" dirty="0">
                <a:solidFill>
                  <a:srgbClr val="B6DAF9"/>
                </a:solidFill>
                <a:latin typeface="Arial Rounded MT Bold" panose="020F0704030504030204" pitchFamily="34" charset="0"/>
              </a:rPr>
              <a:t>prendre des décisions</a:t>
            </a:r>
            <a:r>
              <a:rPr lang="fr-FR" sz="1600" dirty="0">
                <a:solidFill>
                  <a:srgbClr val="2D2D48"/>
                </a:solidFill>
                <a:latin typeface="Arial Rounded MT Bold" panose="020F0704030504030204" pitchFamily="34" charset="0"/>
              </a:rPr>
              <a:t> basées sur des </a:t>
            </a:r>
            <a:r>
              <a:rPr lang="fr-FR" sz="1600" b="1" dirty="0">
                <a:solidFill>
                  <a:srgbClr val="B6DAF9"/>
                </a:solidFill>
                <a:latin typeface="Arial Rounded MT Bold" panose="020F0704030504030204" pitchFamily="34" charset="0"/>
              </a:rPr>
              <a:t>données</a:t>
            </a:r>
            <a:r>
              <a:rPr lang="fr-FR" sz="1600" dirty="0">
                <a:solidFill>
                  <a:srgbClr val="2D2D48"/>
                </a:solidFill>
                <a:latin typeface="Arial Rounded MT Bold" panose="020F0704030504030204" pitchFamily="34" charset="0"/>
              </a:rPr>
              <a:t> en suivant l'avancement des projets, </a:t>
            </a:r>
            <a:r>
              <a:rPr lang="en-US" sz="1600" dirty="0">
                <a:solidFill>
                  <a:srgbClr val="2D2D48"/>
                </a:solidFill>
                <a:latin typeface="Arial Rounded MT Bold" panose="020F0704030504030204" pitchFamily="34" charset="0"/>
              </a:rPr>
              <a:t>et bien plus encore.</a:t>
            </a:r>
          </a:p>
          <a:p>
            <a:pPr algn="just"/>
            <a:endParaRPr lang="en-US" dirty="0">
              <a:solidFill>
                <a:srgbClr val="2D2D48"/>
              </a:solidFill>
              <a:latin typeface="Arial Rounded MT Bold" panose="020F0704030504030204" pitchFamily="34" charset="0"/>
            </a:endParaRPr>
          </a:p>
        </p:txBody>
      </p:sp>
      <p:sp>
        <p:nvSpPr>
          <p:cNvPr id="43" name="Rectangle 42">
            <a:extLst>
              <a:ext uri="{FF2B5EF4-FFF2-40B4-BE49-F238E27FC236}">
                <a16:creationId xmlns:a16="http://schemas.microsoft.com/office/drawing/2014/main" id="{F51736FB-8ADC-4928-A7F4-DE00C2821A67}"/>
              </a:ext>
            </a:extLst>
          </p:cNvPr>
          <p:cNvSpPr/>
          <p:nvPr/>
        </p:nvSpPr>
        <p:spPr>
          <a:xfrm>
            <a:off x="933816" y="3102403"/>
            <a:ext cx="4533343" cy="1046440"/>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Pour comprendre et savoir quand utiliser tel ou tel rapport, il faut se poser certaines </a:t>
            </a:r>
            <a:r>
              <a:rPr lang="fr-FR" sz="1600" b="1" dirty="0">
                <a:solidFill>
                  <a:srgbClr val="2D2D48"/>
                </a:solidFill>
                <a:latin typeface="Arial Rounded MT Bold" panose="020F0704030504030204" pitchFamily="34" charset="0"/>
              </a:rPr>
              <a:t>questions</a:t>
            </a:r>
            <a:r>
              <a:rPr lang="fr-FR" sz="1600" dirty="0">
                <a:solidFill>
                  <a:srgbClr val="2D2D48"/>
                </a:solidFill>
                <a:latin typeface="Arial Rounded MT Bold" panose="020F0704030504030204" pitchFamily="34" charset="0"/>
              </a:rPr>
              <a:t>.</a:t>
            </a:r>
          </a:p>
          <a:p>
            <a:pPr algn="just"/>
            <a:endParaRPr lang="fr-FR"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35756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824260" y="913224"/>
            <a:ext cx="5495475" cy="486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rgbClr val="2D2D48"/>
                </a:solidFill>
                <a:latin typeface="Arial Rounded MT Bold" panose="020F0704030504030204" pitchFamily="34" charset="0"/>
              </a:rPr>
              <a:t>Quel est l'</a:t>
            </a:r>
            <a:r>
              <a:rPr lang="fr-FR" sz="2400" dirty="0">
                <a:solidFill>
                  <a:srgbClr val="FF555E"/>
                </a:solidFill>
                <a:latin typeface="Arial Rounded MT Bold" panose="020F0704030504030204" pitchFamily="34" charset="0"/>
              </a:rPr>
              <a:t>objectif</a:t>
            </a:r>
            <a:r>
              <a:rPr lang="fr-FR" sz="2400" dirty="0">
                <a:solidFill>
                  <a:srgbClr val="2D2D48"/>
                </a:solidFill>
                <a:latin typeface="Arial Rounded MT Bold" panose="020F0704030504030204" pitchFamily="34" charset="0"/>
              </a:rPr>
              <a:t> du rapport ?</a:t>
            </a:r>
            <a:endParaRPr lang="en-US" sz="2400" dirty="0">
              <a:solidFill>
                <a:srgbClr val="2D2D48"/>
              </a:solidFill>
              <a:latin typeface="Arial Rounded MT Bold" panose="020F0704030504030204" pitchFamily="34" charset="0"/>
            </a:endParaRPr>
          </a:p>
          <a:p>
            <a:pPr algn="ctr"/>
            <a:endParaRPr lang="de-DE" sz="40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824261" y="1801251"/>
            <a:ext cx="5495475" cy="5360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rgbClr val="2D2D48"/>
                </a:solidFill>
                <a:latin typeface="Arial Rounded MT Bold" panose="020F0704030504030204" pitchFamily="34" charset="0"/>
              </a:rPr>
              <a:t>Qui est </a:t>
            </a:r>
            <a:r>
              <a:rPr lang="en-US" sz="2400" dirty="0" err="1">
                <a:solidFill>
                  <a:srgbClr val="2D2D48"/>
                </a:solidFill>
                <a:latin typeface="Arial Rounded MT Bold" panose="020F0704030504030204" pitchFamily="34" charset="0"/>
              </a:rPr>
              <a:t>l'</a:t>
            </a:r>
            <a:r>
              <a:rPr lang="en-US" sz="2400" dirty="0" err="1">
                <a:solidFill>
                  <a:srgbClr val="00B0F0"/>
                </a:solidFill>
                <a:latin typeface="Arial Rounded MT Bold" panose="020F0704030504030204" pitchFamily="34" charset="0"/>
              </a:rPr>
              <a:t>audience</a:t>
            </a:r>
            <a:r>
              <a:rPr lang="en-US" sz="2400" dirty="0">
                <a:solidFill>
                  <a:srgbClr val="2D2D48"/>
                </a:solidFill>
                <a:latin typeface="Arial Rounded MT Bold" panose="020F0704030504030204" pitchFamily="34" charset="0"/>
              </a:rPr>
              <a:t> ? </a:t>
            </a:r>
            <a:endParaRPr lang="de-DE" sz="24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824261" y="2652901"/>
            <a:ext cx="6621238" cy="6312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rgbClr val="2D2D48"/>
                </a:solidFill>
                <a:latin typeface="Arial Rounded MT Bold" panose="020F0704030504030204" pitchFamily="34" charset="0"/>
              </a:rPr>
              <a:t>Quelles </a:t>
            </a:r>
            <a:r>
              <a:rPr lang="fr-FR" sz="2400" dirty="0">
                <a:solidFill>
                  <a:srgbClr val="E3A76F"/>
                </a:solidFill>
                <a:latin typeface="Arial Rounded MT Bold" panose="020F0704030504030204" pitchFamily="34" charset="0"/>
              </a:rPr>
              <a:t>données</a:t>
            </a:r>
            <a:r>
              <a:rPr lang="fr-FR" sz="2400" dirty="0">
                <a:solidFill>
                  <a:srgbClr val="2D2D48"/>
                </a:solidFill>
                <a:latin typeface="Arial Rounded MT Bold" panose="020F0704030504030204" pitchFamily="34" charset="0"/>
              </a:rPr>
              <a:t> devraient être incluses ?</a:t>
            </a:r>
            <a:endParaRPr lang="de-DE" sz="24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927521" y="1698989"/>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931419" y="797774"/>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950447" y="2581315"/>
            <a:ext cx="726044" cy="726044"/>
          </a:xfrm>
          <a:prstGeom prst="rect">
            <a:avLst/>
          </a:prstGeom>
        </p:spPr>
      </p:pic>
    </p:spTree>
    <p:extLst>
      <p:ext uri="{BB962C8B-B14F-4D97-AF65-F5344CB8AC3E}">
        <p14:creationId xmlns:p14="http://schemas.microsoft.com/office/powerpoint/2010/main" val="21522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grpSp>
        <p:nvGrpSpPr>
          <p:cNvPr id="4" name="Google Shape;1199;p42">
            <a:extLst>
              <a:ext uri="{FF2B5EF4-FFF2-40B4-BE49-F238E27FC236}">
                <a16:creationId xmlns:a16="http://schemas.microsoft.com/office/drawing/2014/main" id="{AA46DD90-326B-4A43-88D7-23AE9024EC24}"/>
              </a:ext>
            </a:extLst>
          </p:cNvPr>
          <p:cNvGrpSpPr/>
          <p:nvPr/>
        </p:nvGrpSpPr>
        <p:grpSpPr>
          <a:xfrm rot="15650476">
            <a:off x="7404892" y="4089082"/>
            <a:ext cx="1259676" cy="600413"/>
            <a:chOff x="722008" y="4295396"/>
            <a:chExt cx="1259676" cy="600413"/>
          </a:xfrm>
        </p:grpSpPr>
        <p:grpSp>
          <p:nvGrpSpPr>
            <p:cNvPr id="5" name="Google Shape;1200;p42">
              <a:extLst>
                <a:ext uri="{FF2B5EF4-FFF2-40B4-BE49-F238E27FC236}">
                  <a16:creationId xmlns:a16="http://schemas.microsoft.com/office/drawing/2014/main" id="{CF9A1B24-0730-490F-A8AA-F5C5143C8C5E}"/>
                </a:ext>
              </a:extLst>
            </p:cNvPr>
            <p:cNvGrpSpPr/>
            <p:nvPr/>
          </p:nvGrpSpPr>
          <p:grpSpPr>
            <a:xfrm>
              <a:off x="1933836" y="4847880"/>
              <a:ext cx="47848" cy="47929"/>
              <a:chOff x="-2822064" y="5229926"/>
              <a:chExt cx="55937" cy="56031"/>
            </a:xfrm>
          </p:grpSpPr>
          <p:sp>
            <p:nvSpPr>
              <p:cNvPr id="13" name="Google Shape;1201;p42">
                <a:extLst>
                  <a:ext uri="{FF2B5EF4-FFF2-40B4-BE49-F238E27FC236}">
                    <a16:creationId xmlns:a16="http://schemas.microsoft.com/office/drawing/2014/main" id="{9A5EB300-977F-4FB7-95DA-7AFBF5B17177}"/>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02;p42">
                <a:extLst>
                  <a:ext uri="{FF2B5EF4-FFF2-40B4-BE49-F238E27FC236}">
                    <a16:creationId xmlns:a16="http://schemas.microsoft.com/office/drawing/2014/main" id="{DE204256-3BB6-43AB-A9CD-3B375F7A1674}"/>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203;p42">
              <a:extLst>
                <a:ext uri="{FF2B5EF4-FFF2-40B4-BE49-F238E27FC236}">
                  <a16:creationId xmlns:a16="http://schemas.microsoft.com/office/drawing/2014/main" id="{FDE83B63-EBF6-46B2-9B8A-B653E2BCEFA8}"/>
                </a:ext>
              </a:extLst>
            </p:cNvPr>
            <p:cNvGrpSpPr/>
            <p:nvPr/>
          </p:nvGrpSpPr>
          <p:grpSpPr>
            <a:xfrm>
              <a:off x="1752622" y="4295396"/>
              <a:ext cx="44615" cy="41544"/>
              <a:chOff x="-2894441" y="4446062"/>
              <a:chExt cx="52157" cy="48567"/>
            </a:xfrm>
          </p:grpSpPr>
          <p:sp>
            <p:nvSpPr>
              <p:cNvPr id="11" name="Google Shape;1204;p42">
                <a:extLst>
                  <a:ext uri="{FF2B5EF4-FFF2-40B4-BE49-F238E27FC236}">
                    <a16:creationId xmlns:a16="http://schemas.microsoft.com/office/drawing/2014/main" id="{AE9E3DB8-6151-4FFB-9E3E-64315ECAD1CF}"/>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05;p42">
                <a:extLst>
                  <a:ext uri="{FF2B5EF4-FFF2-40B4-BE49-F238E27FC236}">
                    <a16:creationId xmlns:a16="http://schemas.microsoft.com/office/drawing/2014/main" id="{A3DA8AC6-9AE8-4316-AEA0-F930F44429FF}"/>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1206;p42">
              <a:extLst>
                <a:ext uri="{FF2B5EF4-FFF2-40B4-BE49-F238E27FC236}">
                  <a16:creationId xmlns:a16="http://schemas.microsoft.com/office/drawing/2014/main" id="{258CD593-83E8-45AE-B50A-EF66D39DF289}"/>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 name="Google Shape;1207;p42">
              <a:extLst>
                <a:ext uri="{FF2B5EF4-FFF2-40B4-BE49-F238E27FC236}">
                  <a16:creationId xmlns:a16="http://schemas.microsoft.com/office/drawing/2014/main" id="{7D3E147E-16B1-431A-B9C2-0205F42C8330}"/>
                </a:ext>
              </a:extLst>
            </p:cNvPr>
            <p:cNvGrpSpPr/>
            <p:nvPr/>
          </p:nvGrpSpPr>
          <p:grpSpPr>
            <a:xfrm>
              <a:off x="722008" y="4734478"/>
              <a:ext cx="121075" cy="113397"/>
              <a:chOff x="-1622839" y="4549431"/>
              <a:chExt cx="141542" cy="132566"/>
            </a:xfrm>
          </p:grpSpPr>
          <p:sp>
            <p:nvSpPr>
              <p:cNvPr id="9" name="Google Shape;1208;p42">
                <a:extLst>
                  <a:ext uri="{FF2B5EF4-FFF2-40B4-BE49-F238E27FC236}">
                    <a16:creationId xmlns:a16="http://schemas.microsoft.com/office/drawing/2014/main" id="{47B94728-671D-40B7-B6B1-CFD798AA6810}"/>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F5C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09;p42">
                <a:extLst>
                  <a:ext uri="{FF2B5EF4-FFF2-40B4-BE49-F238E27FC236}">
                    <a16:creationId xmlns:a16="http://schemas.microsoft.com/office/drawing/2014/main" id="{DCAB4440-9956-4EFD-89D4-3C50F5A7F11A}"/>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1628;p45">
            <a:extLst>
              <a:ext uri="{FF2B5EF4-FFF2-40B4-BE49-F238E27FC236}">
                <a16:creationId xmlns:a16="http://schemas.microsoft.com/office/drawing/2014/main" id="{676DA060-CBAA-4CA0-91A8-63DC615ADF6A}"/>
              </a:ext>
            </a:extLst>
          </p:cNvPr>
          <p:cNvGrpSpPr/>
          <p:nvPr/>
        </p:nvGrpSpPr>
        <p:grpSpPr>
          <a:xfrm>
            <a:off x="8138596" y="3764981"/>
            <a:ext cx="821989" cy="649843"/>
            <a:chOff x="6806124" y="841326"/>
            <a:chExt cx="1441832" cy="1139875"/>
          </a:xfrm>
        </p:grpSpPr>
        <p:sp>
          <p:nvSpPr>
            <p:cNvPr id="16" name="Google Shape;1629;p45">
              <a:extLst>
                <a:ext uri="{FF2B5EF4-FFF2-40B4-BE49-F238E27FC236}">
                  <a16:creationId xmlns:a16="http://schemas.microsoft.com/office/drawing/2014/main" id="{E0F06354-7BFC-4214-8294-58F771F9DC0A}"/>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0;p45">
              <a:extLst>
                <a:ext uri="{FF2B5EF4-FFF2-40B4-BE49-F238E27FC236}">
                  <a16:creationId xmlns:a16="http://schemas.microsoft.com/office/drawing/2014/main" id="{C2491B2E-4597-4C0E-933F-B9D9D536E09C}"/>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1;p45">
              <a:extLst>
                <a:ext uri="{FF2B5EF4-FFF2-40B4-BE49-F238E27FC236}">
                  <a16:creationId xmlns:a16="http://schemas.microsoft.com/office/drawing/2014/main" id="{399FF771-0DCA-4F7C-99B1-BAE7D30BD74E}"/>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2;p45">
              <a:extLst>
                <a:ext uri="{FF2B5EF4-FFF2-40B4-BE49-F238E27FC236}">
                  <a16:creationId xmlns:a16="http://schemas.microsoft.com/office/drawing/2014/main" id="{BFA3D011-84A8-479D-878D-107BF6EE684A}"/>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3;p45">
              <a:extLst>
                <a:ext uri="{FF2B5EF4-FFF2-40B4-BE49-F238E27FC236}">
                  <a16:creationId xmlns:a16="http://schemas.microsoft.com/office/drawing/2014/main" id="{17AD2B02-5281-40AB-A58F-696E281A5825}"/>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34;p45">
              <a:extLst>
                <a:ext uri="{FF2B5EF4-FFF2-40B4-BE49-F238E27FC236}">
                  <a16:creationId xmlns:a16="http://schemas.microsoft.com/office/drawing/2014/main" id="{E134137D-AE5C-453F-9EEB-CFFC55C8F223}"/>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5;p45">
              <a:extLst>
                <a:ext uri="{FF2B5EF4-FFF2-40B4-BE49-F238E27FC236}">
                  <a16:creationId xmlns:a16="http://schemas.microsoft.com/office/drawing/2014/main" id="{8A99D64A-CBEE-4A89-9A70-D2A8E9949B57}"/>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3982;p65">
            <a:extLst>
              <a:ext uri="{FF2B5EF4-FFF2-40B4-BE49-F238E27FC236}">
                <a16:creationId xmlns:a16="http://schemas.microsoft.com/office/drawing/2014/main" id="{76C38995-DC0A-4344-9B3A-8B014B7999AA}"/>
              </a:ext>
            </a:extLst>
          </p:cNvPr>
          <p:cNvGrpSpPr/>
          <p:nvPr/>
        </p:nvGrpSpPr>
        <p:grpSpPr>
          <a:xfrm rot="375335">
            <a:off x="7502861" y="4466038"/>
            <a:ext cx="92098" cy="86270"/>
            <a:chOff x="-1622839" y="4549431"/>
            <a:chExt cx="141542" cy="132566"/>
          </a:xfrm>
        </p:grpSpPr>
        <p:sp>
          <p:nvSpPr>
            <p:cNvPr id="24" name="Google Shape;3983;p65">
              <a:extLst>
                <a:ext uri="{FF2B5EF4-FFF2-40B4-BE49-F238E27FC236}">
                  <a16:creationId xmlns:a16="http://schemas.microsoft.com/office/drawing/2014/main" id="{8C86701A-BFA0-44F9-9FB0-38FDC5A0D83E}"/>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984;p65">
              <a:extLst>
                <a:ext uri="{FF2B5EF4-FFF2-40B4-BE49-F238E27FC236}">
                  <a16:creationId xmlns:a16="http://schemas.microsoft.com/office/drawing/2014/main" id="{F00E95BB-280A-4794-B449-1594C17CC6DF}"/>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26;p42">
            <a:extLst>
              <a:ext uri="{FF2B5EF4-FFF2-40B4-BE49-F238E27FC236}">
                <a16:creationId xmlns:a16="http://schemas.microsoft.com/office/drawing/2014/main" id="{7383495D-AD3B-4A08-B011-A69B816C7924}"/>
              </a:ext>
            </a:extLst>
          </p:cNvPr>
          <p:cNvGrpSpPr/>
          <p:nvPr/>
        </p:nvGrpSpPr>
        <p:grpSpPr>
          <a:xfrm>
            <a:off x="926985" y="327561"/>
            <a:ext cx="798800" cy="638175"/>
            <a:chOff x="5626500" y="2101100"/>
            <a:chExt cx="798800" cy="638175"/>
          </a:xfrm>
        </p:grpSpPr>
        <p:sp>
          <p:nvSpPr>
            <p:cNvPr id="27" name="Google Shape;1127;p42">
              <a:extLst>
                <a:ext uri="{FF2B5EF4-FFF2-40B4-BE49-F238E27FC236}">
                  <a16:creationId xmlns:a16="http://schemas.microsoft.com/office/drawing/2014/main" id="{439AD553-3209-40B7-B54C-70EA550F94AD}"/>
                </a:ext>
              </a:extLst>
            </p:cNvPr>
            <p:cNvSpPr/>
            <p:nvPr/>
          </p:nvSpPr>
          <p:spPr>
            <a:xfrm>
              <a:off x="5629125" y="2181550"/>
              <a:ext cx="776250" cy="555100"/>
            </a:xfrm>
            <a:custGeom>
              <a:avLst/>
              <a:gdLst/>
              <a:ahLst/>
              <a:cxnLst/>
              <a:rect l="l" t="t" r="r" b="b"/>
              <a:pathLst>
                <a:path w="31050" h="22204" extrusionOk="0">
                  <a:moveTo>
                    <a:pt x="1" y="0"/>
                  </a:moveTo>
                  <a:lnTo>
                    <a:pt x="1" y="22204"/>
                  </a:lnTo>
                  <a:lnTo>
                    <a:pt x="31049" y="22204"/>
                  </a:lnTo>
                  <a:lnTo>
                    <a:pt x="3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8" name="Google Shape;1128;p42">
              <a:extLst>
                <a:ext uri="{FF2B5EF4-FFF2-40B4-BE49-F238E27FC236}">
                  <a16:creationId xmlns:a16="http://schemas.microsoft.com/office/drawing/2014/main" id="{4CD4BA52-A1E6-49CA-8C98-D3EC66831DF6}"/>
                </a:ext>
              </a:extLst>
            </p:cNvPr>
            <p:cNvSpPr/>
            <p:nvPr/>
          </p:nvSpPr>
          <p:spPr>
            <a:xfrm>
              <a:off x="5626500" y="2178700"/>
              <a:ext cx="781500" cy="560575"/>
            </a:xfrm>
            <a:custGeom>
              <a:avLst/>
              <a:gdLst/>
              <a:ahLst/>
              <a:cxnLst/>
              <a:rect l="l" t="t" r="r" b="b"/>
              <a:pathLst>
                <a:path w="31260" h="22423" extrusionOk="0">
                  <a:moveTo>
                    <a:pt x="31040" y="254"/>
                  </a:moveTo>
                  <a:lnTo>
                    <a:pt x="31040" y="22204"/>
                  </a:lnTo>
                  <a:lnTo>
                    <a:pt x="219" y="22204"/>
                  </a:lnTo>
                  <a:lnTo>
                    <a:pt x="219" y="254"/>
                  </a:lnTo>
                  <a:close/>
                  <a:moveTo>
                    <a:pt x="106" y="0"/>
                  </a:moveTo>
                  <a:cubicBezTo>
                    <a:pt x="35" y="0"/>
                    <a:pt x="0" y="70"/>
                    <a:pt x="0" y="114"/>
                  </a:cubicBezTo>
                  <a:lnTo>
                    <a:pt x="0" y="22318"/>
                  </a:lnTo>
                  <a:cubicBezTo>
                    <a:pt x="0" y="22388"/>
                    <a:pt x="35" y="22423"/>
                    <a:pt x="106" y="22423"/>
                  </a:cubicBezTo>
                  <a:lnTo>
                    <a:pt x="31154" y="22423"/>
                  </a:lnTo>
                  <a:cubicBezTo>
                    <a:pt x="31224" y="22423"/>
                    <a:pt x="31259" y="22388"/>
                    <a:pt x="31259" y="22318"/>
                  </a:cubicBezTo>
                  <a:lnTo>
                    <a:pt x="31259" y="114"/>
                  </a:lnTo>
                  <a:cubicBezTo>
                    <a:pt x="31259" y="70"/>
                    <a:pt x="31224" y="0"/>
                    <a:pt x="31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29" name="Google Shape;1129;p42">
              <a:extLst>
                <a:ext uri="{FF2B5EF4-FFF2-40B4-BE49-F238E27FC236}">
                  <a16:creationId xmlns:a16="http://schemas.microsoft.com/office/drawing/2014/main" id="{951DD608-9839-47C6-BEA9-9813EECF23EA}"/>
                </a:ext>
              </a:extLst>
            </p:cNvPr>
            <p:cNvSpPr/>
            <p:nvPr/>
          </p:nvSpPr>
          <p:spPr>
            <a:xfrm>
              <a:off x="5646450" y="2164000"/>
              <a:ext cx="776225" cy="554475"/>
            </a:xfrm>
            <a:custGeom>
              <a:avLst/>
              <a:gdLst/>
              <a:ahLst/>
              <a:cxnLst/>
              <a:rect l="l" t="t" r="r" b="b"/>
              <a:pathLst>
                <a:path w="31049" h="22179" extrusionOk="0">
                  <a:moveTo>
                    <a:pt x="0" y="1"/>
                  </a:moveTo>
                  <a:lnTo>
                    <a:pt x="0" y="22178"/>
                  </a:lnTo>
                  <a:lnTo>
                    <a:pt x="31049" y="22178"/>
                  </a:lnTo>
                  <a:lnTo>
                    <a:pt x="3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0" name="Google Shape;1130;p42">
              <a:extLst>
                <a:ext uri="{FF2B5EF4-FFF2-40B4-BE49-F238E27FC236}">
                  <a16:creationId xmlns:a16="http://schemas.microsoft.com/office/drawing/2014/main" id="{323B36B0-8CA8-4C08-AF13-841FF5067761}"/>
                </a:ext>
              </a:extLst>
            </p:cNvPr>
            <p:cNvSpPr/>
            <p:nvPr/>
          </p:nvSpPr>
          <p:spPr>
            <a:xfrm>
              <a:off x="5643800" y="2160500"/>
              <a:ext cx="781500" cy="560600"/>
            </a:xfrm>
            <a:custGeom>
              <a:avLst/>
              <a:gdLst/>
              <a:ahLst/>
              <a:cxnLst/>
              <a:rect l="l" t="t" r="r" b="b"/>
              <a:pathLst>
                <a:path w="31260" h="22424" extrusionOk="0">
                  <a:moveTo>
                    <a:pt x="31006" y="255"/>
                  </a:moveTo>
                  <a:lnTo>
                    <a:pt x="31006" y="22204"/>
                  </a:lnTo>
                  <a:lnTo>
                    <a:pt x="220" y="22204"/>
                  </a:lnTo>
                  <a:lnTo>
                    <a:pt x="220" y="255"/>
                  </a:lnTo>
                  <a:close/>
                  <a:moveTo>
                    <a:pt x="106" y="1"/>
                  </a:moveTo>
                  <a:cubicBezTo>
                    <a:pt x="36" y="1"/>
                    <a:pt x="1" y="71"/>
                    <a:pt x="1" y="141"/>
                  </a:cubicBezTo>
                  <a:lnTo>
                    <a:pt x="1" y="22318"/>
                  </a:lnTo>
                  <a:cubicBezTo>
                    <a:pt x="1" y="22388"/>
                    <a:pt x="36" y="22423"/>
                    <a:pt x="106" y="22423"/>
                  </a:cubicBezTo>
                  <a:lnTo>
                    <a:pt x="31155" y="22423"/>
                  </a:lnTo>
                  <a:cubicBezTo>
                    <a:pt x="31190" y="22423"/>
                    <a:pt x="31260" y="22388"/>
                    <a:pt x="31260" y="22318"/>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1" name="Google Shape;1131;p42">
              <a:extLst>
                <a:ext uri="{FF2B5EF4-FFF2-40B4-BE49-F238E27FC236}">
                  <a16:creationId xmlns:a16="http://schemas.microsoft.com/office/drawing/2014/main" id="{8E256E7F-BBA5-484B-A27D-EA506E1FFD29}"/>
                </a:ext>
              </a:extLst>
            </p:cNvPr>
            <p:cNvSpPr/>
            <p:nvPr/>
          </p:nvSpPr>
          <p:spPr>
            <a:xfrm>
              <a:off x="5646450" y="2164000"/>
              <a:ext cx="776225" cy="61400"/>
            </a:xfrm>
            <a:custGeom>
              <a:avLst/>
              <a:gdLst/>
              <a:ahLst/>
              <a:cxnLst/>
              <a:rect l="l" t="t" r="r" b="b"/>
              <a:pathLst>
                <a:path w="31049" h="2456" extrusionOk="0">
                  <a:moveTo>
                    <a:pt x="0" y="1"/>
                  </a:moveTo>
                  <a:lnTo>
                    <a:pt x="0" y="2455"/>
                  </a:lnTo>
                  <a:lnTo>
                    <a:pt x="31049" y="2455"/>
                  </a:lnTo>
                  <a:lnTo>
                    <a:pt x="31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2" name="Google Shape;1132;p42">
              <a:extLst>
                <a:ext uri="{FF2B5EF4-FFF2-40B4-BE49-F238E27FC236}">
                  <a16:creationId xmlns:a16="http://schemas.microsoft.com/office/drawing/2014/main" id="{F36EEAC6-639F-4702-B4BB-BEF8ABFBC999}"/>
                </a:ext>
              </a:extLst>
            </p:cNvPr>
            <p:cNvSpPr/>
            <p:nvPr/>
          </p:nvSpPr>
          <p:spPr>
            <a:xfrm>
              <a:off x="5643800" y="2160500"/>
              <a:ext cx="781500" cy="68400"/>
            </a:xfrm>
            <a:custGeom>
              <a:avLst/>
              <a:gdLst/>
              <a:ahLst/>
              <a:cxnLst/>
              <a:rect l="l" t="t" r="r" b="b"/>
              <a:pathLst>
                <a:path w="31260" h="2736" extrusionOk="0">
                  <a:moveTo>
                    <a:pt x="31006" y="255"/>
                  </a:moveTo>
                  <a:lnTo>
                    <a:pt x="31006" y="2481"/>
                  </a:lnTo>
                  <a:lnTo>
                    <a:pt x="220" y="2481"/>
                  </a:lnTo>
                  <a:lnTo>
                    <a:pt x="220" y="255"/>
                  </a:lnTo>
                  <a:close/>
                  <a:moveTo>
                    <a:pt x="106" y="1"/>
                  </a:moveTo>
                  <a:cubicBezTo>
                    <a:pt x="36" y="1"/>
                    <a:pt x="1" y="71"/>
                    <a:pt x="1" y="141"/>
                  </a:cubicBezTo>
                  <a:lnTo>
                    <a:pt x="1" y="2595"/>
                  </a:lnTo>
                  <a:cubicBezTo>
                    <a:pt x="1" y="2665"/>
                    <a:pt x="36" y="2735"/>
                    <a:pt x="106" y="2735"/>
                  </a:cubicBezTo>
                  <a:lnTo>
                    <a:pt x="31155" y="2735"/>
                  </a:lnTo>
                  <a:cubicBezTo>
                    <a:pt x="31190" y="2735"/>
                    <a:pt x="31260" y="2665"/>
                    <a:pt x="31260" y="2595"/>
                  </a:cubicBezTo>
                  <a:lnTo>
                    <a:pt x="31260" y="141"/>
                  </a:lnTo>
                  <a:cubicBezTo>
                    <a:pt x="31260" y="71"/>
                    <a:pt x="31190" y="1"/>
                    <a:pt x="3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3" name="Google Shape;1133;p42">
              <a:extLst>
                <a:ext uri="{FF2B5EF4-FFF2-40B4-BE49-F238E27FC236}">
                  <a16:creationId xmlns:a16="http://schemas.microsoft.com/office/drawing/2014/main" id="{083758BB-54CF-4111-88CA-D2CB0DABA44C}"/>
                </a:ext>
              </a:extLst>
            </p:cNvPr>
            <p:cNvSpPr/>
            <p:nvPr/>
          </p:nvSpPr>
          <p:spPr>
            <a:xfrm>
              <a:off x="6091100" y="2380525"/>
              <a:ext cx="241075" cy="6375"/>
            </a:xfrm>
            <a:custGeom>
              <a:avLst/>
              <a:gdLst/>
              <a:ahLst/>
              <a:cxnLst/>
              <a:rect l="l" t="t" r="r" b="b"/>
              <a:pathLst>
                <a:path w="9643" h="255" extrusionOk="0">
                  <a:moveTo>
                    <a:pt x="114" y="0"/>
                  </a:moveTo>
                  <a:cubicBezTo>
                    <a:pt x="44" y="0"/>
                    <a:pt x="0" y="70"/>
                    <a:pt x="0" y="149"/>
                  </a:cubicBezTo>
                  <a:cubicBezTo>
                    <a:pt x="0" y="184"/>
                    <a:pt x="44" y="255"/>
                    <a:pt x="114" y="255"/>
                  </a:cubicBezTo>
                  <a:lnTo>
                    <a:pt x="9537" y="255"/>
                  </a:lnTo>
                  <a:cubicBezTo>
                    <a:pt x="9607" y="255"/>
                    <a:pt x="9642" y="184"/>
                    <a:pt x="9642" y="149"/>
                  </a:cubicBezTo>
                  <a:cubicBezTo>
                    <a:pt x="9642" y="70"/>
                    <a:pt x="9607" y="0"/>
                    <a:pt x="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4" name="Google Shape;1134;p42">
              <a:extLst>
                <a:ext uri="{FF2B5EF4-FFF2-40B4-BE49-F238E27FC236}">
                  <a16:creationId xmlns:a16="http://schemas.microsoft.com/office/drawing/2014/main" id="{7A195EB3-970C-40A3-B2D4-9147DA134327}"/>
                </a:ext>
              </a:extLst>
            </p:cNvPr>
            <p:cNvSpPr/>
            <p:nvPr/>
          </p:nvSpPr>
          <p:spPr>
            <a:xfrm>
              <a:off x="6091100" y="2493825"/>
              <a:ext cx="123400" cy="6375"/>
            </a:xfrm>
            <a:custGeom>
              <a:avLst/>
              <a:gdLst/>
              <a:ahLst/>
              <a:cxnLst/>
              <a:rect l="l" t="t" r="r" b="b"/>
              <a:pathLst>
                <a:path w="4936" h="255" extrusionOk="0">
                  <a:moveTo>
                    <a:pt x="114" y="0"/>
                  </a:moveTo>
                  <a:cubicBezTo>
                    <a:pt x="44" y="0"/>
                    <a:pt x="0" y="70"/>
                    <a:pt x="0" y="140"/>
                  </a:cubicBezTo>
                  <a:cubicBezTo>
                    <a:pt x="0" y="176"/>
                    <a:pt x="44" y="254"/>
                    <a:pt x="114" y="254"/>
                  </a:cubicBezTo>
                  <a:lnTo>
                    <a:pt x="4821" y="254"/>
                  </a:lnTo>
                  <a:cubicBezTo>
                    <a:pt x="4900" y="254"/>
                    <a:pt x="4935" y="176"/>
                    <a:pt x="4935" y="140"/>
                  </a:cubicBezTo>
                  <a:cubicBezTo>
                    <a:pt x="4935" y="70"/>
                    <a:pt x="4900" y="0"/>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5" name="Google Shape;1135;p42">
              <a:extLst>
                <a:ext uri="{FF2B5EF4-FFF2-40B4-BE49-F238E27FC236}">
                  <a16:creationId xmlns:a16="http://schemas.microsoft.com/office/drawing/2014/main" id="{C8F325ED-C9F6-46AE-AA7B-79B68D473D58}"/>
                </a:ext>
              </a:extLst>
            </p:cNvPr>
            <p:cNvSpPr/>
            <p:nvPr/>
          </p:nvSpPr>
          <p:spPr>
            <a:xfrm>
              <a:off x="6091100" y="2437925"/>
              <a:ext cx="94250" cy="6600"/>
            </a:xfrm>
            <a:custGeom>
              <a:avLst/>
              <a:gdLst/>
              <a:ahLst/>
              <a:cxnLst/>
              <a:rect l="l" t="t" r="r" b="b"/>
              <a:pathLst>
                <a:path w="3770" h="264" extrusionOk="0">
                  <a:moveTo>
                    <a:pt x="114" y="1"/>
                  </a:moveTo>
                  <a:cubicBezTo>
                    <a:pt x="44" y="1"/>
                    <a:pt x="0" y="80"/>
                    <a:pt x="0" y="150"/>
                  </a:cubicBezTo>
                  <a:cubicBezTo>
                    <a:pt x="0" y="185"/>
                    <a:pt x="44" y="264"/>
                    <a:pt x="114" y="264"/>
                  </a:cubicBezTo>
                  <a:lnTo>
                    <a:pt x="3620" y="264"/>
                  </a:lnTo>
                  <a:cubicBezTo>
                    <a:pt x="3690" y="264"/>
                    <a:pt x="3769" y="185"/>
                    <a:pt x="3769" y="150"/>
                  </a:cubicBezTo>
                  <a:cubicBezTo>
                    <a:pt x="3769" y="80"/>
                    <a:pt x="3690"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6" name="Google Shape;1136;p42">
              <a:extLst>
                <a:ext uri="{FF2B5EF4-FFF2-40B4-BE49-F238E27FC236}">
                  <a16:creationId xmlns:a16="http://schemas.microsoft.com/office/drawing/2014/main" id="{E7FE8CFC-C780-4C7B-87A0-C8C18EC0ABD9}"/>
                </a:ext>
              </a:extLst>
            </p:cNvPr>
            <p:cNvSpPr/>
            <p:nvPr/>
          </p:nvSpPr>
          <p:spPr>
            <a:xfrm>
              <a:off x="6238125" y="2437925"/>
              <a:ext cx="94050" cy="6600"/>
            </a:xfrm>
            <a:custGeom>
              <a:avLst/>
              <a:gdLst/>
              <a:ahLst/>
              <a:cxnLst/>
              <a:rect l="l" t="t" r="r" b="b"/>
              <a:pathLst>
                <a:path w="3762" h="264" extrusionOk="0">
                  <a:moveTo>
                    <a:pt x="150" y="1"/>
                  </a:moveTo>
                  <a:cubicBezTo>
                    <a:pt x="80" y="1"/>
                    <a:pt x="1" y="80"/>
                    <a:pt x="1" y="150"/>
                  </a:cubicBezTo>
                  <a:cubicBezTo>
                    <a:pt x="1" y="185"/>
                    <a:pt x="80" y="264"/>
                    <a:pt x="150" y="264"/>
                  </a:cubicBezTo>
                  <a:lnTo>
                    <a:pt x="3656" y="264"/>
                  </a:lnTo>
                  <a:cubicBezTo>
                    <a:pt x="3726" y="264"/>
                    <a:pt x="3761" y="185"/>
                    <a:pt x="3761" y="150"/>
                  </a:cubicBezTo>
                  <a:cubicBezTo>
                    <a:pt x="3761" y="80"/>
                    <a:pt x="3726"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7" name="Google Shape;1137;p42">
              <a:extLst>
                <a:ext uri="{FF2B5EF4-FFF2-40B4-BE49-F238E27FC236}">
                  <a16:creationId xmlns:a16="http://schemas.microsoft.com/office/drawing/2014/main" id="{6A4F754B-6521-4182-A539-CBA5576B04E9}"/>
                </a:ext>
              </a:extLst>
            </p:cNvPr>
            <p:cNvSpPr/>
            <p:nvPr/>
          </p:nvSpPr>
          <p:spPr>
            <a:xfrm>
              <a:off x="5720500" y="2257150"/>
              <a:ext cx="80250" cy="344300"/>
            </a:xfrm>
            <a:custGeom>
              <a:avLst/>
              <a:gdLst/>
              <a:ahLst/>
              <a:cxnLst/>
              <a:rect l="l" t="t" r="r" b="b"/>
              <a:pathLst>
                <a:path w="3210" h="13772" extrusionOk="0">
                  <a:moveTo>
                    <a:pt x="1" y="0"/>
                  </a:moveTo>
                  <a:lnTo>
                    <a:pt x="1" y="13771"/>
                  </a:lnTo>
                  <a:lnTo>
                    <a:pt x="3209" y="13771"/>
                  </a:lnTo>
                  <a:lnTo>
                    <a:pt x="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8" name="Google Shape;1138;p42">
              <a:extLst>
                <a:ext uri="{FF2B5EF4-FFF2-40B4-BE49-F238E27FC236}">
                  <a16:creationId xmlns:a16="http://schemas.microsoft.com/office/drawing/2014/main" id="{8B5C7B15-EC3A-4567-8302-8FC6D30AFC40}"/>
                </a:ext>
              </a:extLst>
            </p:cNvPr>
            <p:cNvSpPr/>
            <p:nvPr/>
          </p:nvSpPr>
          <p:spPr>
            <a:xfrm>
              <a:off x="5717650" y="2254525"/>
              <a:ext cx="85950" cy="350650"/>
            </a:xfrm>
            <a:custGeom>
              <a:avLst/>
              <a:gdLst/>
              <a:ahLst/>
              <a:cxnLst/>
              <a:rect l="l" t="t" r="r" b="b"/>
              <a:pathLst>
                <a:path w="3438" h="14026" extrusionOk="0">
                  <a:moveTo>
                    <a:pt x="3218" y="219"/>
                  </a:moveTo>
                  <a:lnTo>
                    <a:pt x="3218" y="13771"/>
                  </a:lnTo>
                  <a:lnTo>
                    <a:pt x="220" y="13771"/>
                  </a:lnTo>
                  <a:lnTo>
                    <a:pt x="220" y="219"/>
                  </a:lnTo>
                  <a:close/>
                  <a:moveTo>
                    <a:pt x="115" y="0"/>
                  </a:moveTo>
                  <a:cubicBezTo>
                    <a:pt x="36" y="0"/>
                    <a:pt x="1" y="35"/>
                    <a:pt x="1" y="105"/>
                  </a:cubicBezTo>
                  <a:lnTo>
                    <a:pt x="1" y="13876"/>
                  </a:lnTo>
                  <a:cubicBezTo>
                    <a:pt x="1" y="13955"/>
                    <a:pt x="36" y="14025"/>
                    <a:pt x="115" y="14025"/>
                  </a:cubicBezTo>
                  <a:lnTo>
                    <a:pt x="3323" y="14025"/>
                  </a:lnTo>
                  <a:cubicBezTo>
                    <a:pt x="3402" y="14025"/>
                    <a:pt x="3437" y="13955"/>
                    <a:pt x="3437" y="13876"/>
                  </a:cubicBezTo>
                  <a:lnTo>
                    <a:pt x="3437" y="105"/>
                  </a:lnTo>
                  <a:cubicBezTo>
                    <a:pt x="3437" y="35"/>
                    <a:pt x="3402" y="0"/>
                    <a:pt x="3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39" name="Google Shape;1139;p42">
              <a:extLst>
                <a:ext uri="{FF2B5EF4-FFF2-40B4-BE49-F238E27FC236}">
                  <a16:creationId xmlns:a16="http://schemas.microsoft.com/office/drawing/2014/main" id="{F0DBC98E-9803-4C0F-9AA7-FE97B2E674C1}"/>
                </a:ext>
              </a:extLst>
            </p:cNvPr>
            <p:cNvSpPr/>
            <p:nvPr/>
          </p:nvSpPr>
          <p:spPr>
            <a:xfrm>
              <a:off x="5850025" y="2103750"/>
              <a:ext cx="80450" cy="497700"/>
            </a:xfrm>
            <a:custGeom>
              <a:avLst/>
              <a:gdLst/>
              <a:ahLst/>
              <a:cxnLst/>
              <a:rect l="l" t="t" r="r" b="b"/>
              <a:pathLst>
                <a:path w="3218" h="19908" extrusionOk="0">
                  <a:moveTo>
                    <a:pt x="1" y="0"/>
                  </a:moveTo>
                  <a:lnTo>
                    <a:pt x="1" y="19907"/>
                  </a:lnTo>
                  <a:lnTo>
                    <a:pt x="3218" y="19907"/>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0" name="Google Shape;1140;p42">
              <a:extLst>
                <a:ext uri="{FF2B5EF4-FFF2-40B4-BE49-F238E27FC236}">
                  <a16:creationId xmlns:a16="http://schemas.microsoft.com/office/drawing/2014/main" id="{6FB7041A-D8A4-4297-81BC-D43B94FDC339}"/>
                </a:ext>
              </a:extLst>
            </p:cNvPr>
            <p:cNvSpPr/>
            <p:nvPr/>
          </p:nvSpPr>
          <p:spPr>
            <a:xfrm>
              <a:off x="5847400" y="2101100"/>
              <a:ext cx="85925" cy="504075"/>
            </a:xfrm>
            <a:custGeom>
              <a:avLst/>
              <a:gdLst/>
              <a:ahLst/>
              <a:cxnLst/>
              <a:rect l="l" t="t" r="r" b="b"/>
              <a:pathLst>
                <a:path w="3437" h="20163" extrusionOk="0">
                  <a:moveTo>
                    <a:pt x="3217" y="255"/>
                  </a:moveTo>
                  <a:lnTo>
                    <a:pt x="3217" y="19908"/>
                  </a:lnTo>
                  <a:lnTo>
                    <a:pt x="219" y="19908"/>
                  </a:lnTo>
                  <a:lnTo>
                    <a:pt x="219" y="255"/>
                  </a:lnTo>
                  <a:close/>
                  <a:moveTo>
                    <a:pt x="106" y="1"/>
                  </a:moveTo>
                  <a:cubicBezTo>
                    <a:pt x="35" y="1"/>
                    <a:pt x="0" y="71"/>
                    <a:pt x="0" y="106"/>
                  </a:cubicBezTo>
                  <a:lnTo>
                    <a:pt x="0" y="20013"/>
                  </a:lnTo>
                  <a:cubicBezTo>
                    <a:pt x="0" y="20092"/>
                    <a:pt x="35" y="20162"/>
                    <a:pt x="106" y="20162"/>
                  </a:cubicBezTo>
                  <a:lnTo>
                    <a:pt x="3323" y="20162"/>
                  </a:lnTo>
                  <a:cubicBezTo>
                    <a:pt x="3393" y="20162"/>
                    <a:pt x="3437" y="20092"/>
                    <a:pt x="3437" y="20013"/>
                  </a:cubicBezTo>
                  <a:lnTo>
                    <a:pt x="3437" y="106"/>
                  </a:lnTo>
                  <a:cubicBezTo>
                    <a:pt x="3437" y="71"/>
                    <a:pt x="339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1" name="Google Shape;1141;p42">
              <a:extLst>
                <a:ext uri="{FF2B5EF4-FFF2-40B4-BE49-F238E27FC236}">
                  <a16:creationId xmlns:a16="http://schemas.microsoft.com/office/drawing/2014/main" id="{C861D10B-DD90-4984-93A1-CF57ECEE27F7}"/>
                </a:ext>
              </a:extLst>
            </p:cNvPr>
            <p:cNvSpPr/>
            <p:nvPr/>
          </p:nvSpPr>
          <p:spPr>
            <a:xfrm>
              <a:off x="5967050" y="2314775"/>
              <a:ext cx="80225" cy="286675"/>
            </a:xfrm>
            <a:custGeom>
              <a:avLst/>
              <a:gdLst/>
              <a:ahLst/>
              <a:cxnLst/>
              <a:rect l="l" t="t" r="r" b="b"/>
              <a:pathLst>
                <a:path w="3209" h="11467" extrusionOk="0">
                  <a:moveTo>
                    <a:pt x="1" y="1"/>
                  </a:moveTo>
                  <a:lnTo>
                    <a:pt x="1" y="11466"/>
                  </a:lnTo>
                  <a:lnTo>
                    <a:pt x="3209" y="11466"/>
                  </a:lnTo>
                  <a:lnTo>
                    <a:pt x="3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sp>
          <p:nvSpPr>
            <p:cNvPr id="42" name="Google Shape;1142;p42">
              <a:extLst>
                <a:ext uri="{FF2B5EF4-FFF2-40B4-BE49-F238E27FC236}">
                  <a16:creationId xmlns:a16="http://schemas.microsoft.com/office/drawing/2014/main" id="{9AA1EBC0-81EE-49D4-AEC1-C9CA0A5F5B03}"/>
                </a:ext>
              </a:extLst>
            </p:cNvPr>
            <p:cNvSpPr/>
            <p:nvPr/>
          </p:nvSpPr>
          <p:spPr>
            <a:xfrm>
              <a:off x="5964200" y="2311925"/>
              <a:ext cx="85925" cy="293250"/>
            </a:xfrm>
            <a:custGeom>
              <a:avLst/>
              <a:gdLst/>
              <a:ahLst/>
              <a:cxnLst/>
              <a:rect l="l" t="t" r="r" b="b"/>
              <a:pathLst>
                <a:path w="3437" h="11730" extrusionOk="0">
                  <a:moveTo>
                    <a:pt x="3218" y="264"/>
                  </a:moveTo>
                  <a:lnTo>
                    <a:pt x="3218" y="11475"/>
                  </a:lnTo>
                  <a:lnTo>
                    <a:pt x="220" y="11475"/>
                  </a:lnTo>
                  <a:lnTo>
                    <a:pt x="220" y="264"/>
                  </a:lnTo>
                  <a:close/>
                  <a:moveTo>
                    <a:pt x="115" y="1"/>
                  </a:moveTo>
                  <a:cubicBezTo>
                    <a:pt x="36" y="1"/>
                    <a:pt x="1" y="80"/>
                    <a:pt x="1" y="115"/>
                  </a:cubicBezTo>
                  <a:lnTo>
                    <a:pt x="1" y="11580"/>
                  </a:lnTo>
                  <a:cubicBezTo>
                    <a:pt x="1" y="11659"/>
                    <a:pt x="36" y="11729"/>
                    <a:pt x="115" y="11729"/>
                  </a:cubicBezTo>
                  <a:lnTo>
                    <a:pt x="3323" y="11729"/>
                  </a:lnTo>
                  <a:cubicBezTo>
                    <a:pt x="3402" y="11729"/>
                    <a:pt x="3437" y="11659"/>
                    <a:pt x="3437" y="11580"/>
                  </a:cubicBezTo>
                  <a:lnTo>
                    <a:pt x="3437" y="115"/>
                  </a:lnTo>
                  <a:cubicBezTo>
                    <a:pt x="3437" y="80"/>
                    <a:pt x="3402"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ysClr val="windowText" lastClr="000000"/>
                  </a:solidFill>
                </a:ln>
                <a:solidFill>
                  <a:schemeClr val="bg2"/>
                </a:solidFill>
              </a:endParaRPr>
            </a:p>
          </p:txBody>
        </p:sp>
      </p:grpSp>
      <p:grpSp>
        <p:nvGrpSpPr>
          <p:cNvPr id="43" name="Google Shape;1194;p42">
            <a:extLst>
              <a:ext uri="{FF2B5EF4-FFF2-40B4-BE49-F238E27FC236}">
                <a16:creationId xmlns:a16="http://schemas.microsoft.com/office/drawing/2014/main" id="{DC0F0D1E-E4C8-4698-88F5-7C7A1A3AD68A}"/>
              </a:ext>
            </a:extLst>
          </p:cNvPr>
          <p:cNvGrpSpPr/>
          <p:nvPr/>
        </p:nvGrpSpPr>
        <p:grpSpPr>
          <a:xfrm>
            <a:off x="1475271" y="1118478"/>
            <a:ext cx="384621" cy="391406"/>
            <a:chOff x="-995538" y="5656067"/>
            <a:chExt cx="925411" cy="954701"/>
          </a:xfrm>
        </p:grpSpPr>
        <p:sp>
          <p:nvSpPr>
            <p:cNvPr id="44" name="Google Shape;1195;p42">
              <a:extLst>
                <a:ext uri="{FF2B5EF4-FFF2-40B4-BE49-F238E27FC236}">
                  <a16:creationId xmlns:a16="http://schemas.microsoft.com/office/drawing/2014/main" id="{0F5B3D9C-A539-4B70-9D79-B5FFD08B9E85}"/>
                </a:ext>
              </a:extLst>
            </p:cNvPr>
            <p:cNvSpPr/>
            <p:nvPr/>
          </p:nvSpPr>
          <p:spPr>
            <a:xfrm>
              <a:off x="-984011" y="5702271"/>
              <a:ext cx="910576" cy="902356"/>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196;p42">
              <a:extLst>
                <a:ext uri="{FF2B5EF4-FFF2-40B4-BE49-F238E27FC236}">
                  <a16:creationId xmlns:a16="http://schemas.microsoft.com/office/drawing/2014/main" id="{98F6BA5A-09D9-458F-AAD1-AB65A78377A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7;p42">
              <a:extLst>
                <a:ext uri="{FF2B5EF4-FFF2-40B4-BE49-F238E27FC236}">
                  <a16:creationId xmlns:a16="http://schemas.microsoft.com/office/drawing/2014/main" id="{28C8FC8F-095B-4B6B-B795-3518C95F1C8C}"/>
                </a:ext>
              </a:extLst>
            </p:cNvPr>
            <p:cNvSpPr/>
            <p:nvPr/>
          </p:nvSpPr>
          <p:spPr>
            <a:xfrm>
              <a:off x="-992231" y="5662209"/>
              <a:ext cx="910482" cy="902356"/>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2E8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98;p42">
              <a:extLst>
                <a:ext uri="{FF2B5EF4-FFF2-40B4-BE49-F238E27FC236}">
                  <a16:creationId xmlns:a16="http://schemas.microsoft.com/office/drawing/2014/main" id="{99EDAE20-A19C-4D31-8E48-1023A529D115}"/>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99;p42">
            <a:extLst>
              <a:ext uri="{FF2B5EF4-FFF2-40B4-BE49-F238E27FC236}">
                <a16:creationId xmlns:a16="http://schemas.microsoft.com/office/drawing/2014/main" id="{A43ABD65-EA5B-4F77-9410-A17EDBD667B8}"/>
              </a:ext>
            </a:extLst>
          </p:cNvPr>
          <p:cNvGrpSpPr/>
          <p:nvPr/>
        </p:nvGrpSpPr>
        <p:grpSpPr>
          <a:xfrm>
            <a:off x="601122" y="62223"/>
            <a:ext cx="1259676" cy="600413"/>
            <a:chOff x="722008" y="4295396"/>
            <a:chExt cx="1259676" cy="600413"/>
          </a:xfrm>
        </p:grpSpPr>
        <p:grpSp>
          <p:nvGrpSpPr>
            <p:cNvPr id="49" name="Google Shape;1200;p42">
              <a:extLst>
                <a:ext uri="{FF2B5EF4-FFF2-40B4-BE49-F238E27FC236}">
                  <a16:creationId xmlns:a16="http://schemas.microsoft.com/office/drawing/2014/main" id="{455DC69E-A534-4A3D-926E-49641234EA95}"/>
                </a:ext>
              </a:extLst>
            </p:cNvPr>
            <p:cNvGrpSpPr/>
            <p:nvPr/>
          </p:nvGrpSpPr>
          <p:grpSpPr>
            <a:xfrm>
              <a:off x="1933836" y="4847880"/>
              <a:ext cx="47848" cy="47929"/>
              <a:chOff x="-2822064" y="5229926"/>
              <a:chExt cx="55937" cy="56031"/>
            </a:xfrm>
          </p:grpSpPr>
          <p:sp>
            <p:nvSpPr>
              <p:cNvPr id="57" name="Google Shape;1201;p42">
                <a:extLst>
                  <a:ext uri="{FF2B5EF4-FFF2-40B4-BE49-F238E27FC236}">
                    <a16:creationId xmlns:a16="http://schemas.microsoft.com/office/drawing/2014/main" id="{BF005B94-EBB3-48C0-8689-90FCAB117C0E}"/>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02;p42">
                <a:extLst>
                  <a:ext uri="{FF2B5EF4-FFF2-40B4-BE49-F238E27FC236}">
                    <a16:creationId xmlns:a16="http://schemas.microsoft.com/office/drawing/2014/main" id="{FE766369-FB44-4E87-BE96-0D30C66CFCB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 name="Google Shape;1203;p42">
              <a:extLst>
                <a:ext uri="{FF2B5EF4-FFF2-40B4-BE49-F238E27FC236}">
                  <a16:creationId xmlns:a16="http://schemas.microsoft.com/office/drawing/2014/main" id="{BF486F29-5AAA-4A8E-90CF-5FEC0A4956F7}"/>
                </a:ext>
              </a:extLst>
            </p:cNvPr>
            <p:cNvGrpSpPr/>
            <p:nvPr/>
          </p:nvGrpSpPr>
          <p:grpSpPr>
            <a:xfrm>
              <a:off x="1752622" y="4295396"/>
              <a:ext cx="44615" cy="41544"/>
              <a:chOff x="-2894441" y="4446062"/>
              <a:chExt cx="52157" cy="48567"/>
            </a:xfrm>
          </p:grpSpPr>
          <p:sp>
            <p:nvSpPr>
              <p:cNvPr id="55" name="Google Shape;1204;p42">
                <a:extLst>
                  <a:ext uri="{FF2B5EF4-FFF2-40B4-BE49-F238E27FC236}">
                    <a16:creationId xmlns:a16="http://schemas.microsoft.com/office/drawing/2014/main" id="{EE4D1263-4BAF-416A-B07F-0BDAA9A50D60}"/>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05;p42">
                <a:extLst>
                  <a:ext uri="{FF2B5EF4-FFF2-40B4-BE49-F238E27FC236}">
                    <a16:creationId xmlns:a16="http://schemas.microsoft.com/office/drawing/2014/main" id="{82DE6A35-C415-4926-8AF4-4C7D5F9B515C}"/>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 name="Google Shape;1206;p42">
              <a:extLst>
                <a:ext uri="{FF2B5EF4-FFF2-40B4-BE49-F238E27FC236}">
                  <a16:creationId xmlns:a16="http://schemas.microsoft.com/office/drawing/2014/main" id="{DFBAD621-A6BC-4399-AF64-AA77AAC6882D}"/>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 name="Google Shape;1207;p42">
              <a:extLst>
                <a:ext uri="{FF2B5EF4-FFF2-40B4-BE49-F238E27FC236}">
                  <a16:creationId xmlns:a16="http://schemas.microsoft.com/office/drawing/2014/main" id="{A59AFD6B-D086-4D8A-BBD5-03254A7439E0}"/>
                </a:ext>
              </a:extLst>
            </p:cNvPr>
            <p:cNvGrpSpPr/>
            <p:nvPr/>
          </p:nvGrpSpPr>
          <p:grpSpPr>
            <a:xfrm>
              <a:off x="722008" y="4734478"/>
              <a:ext cx="121075" cy="113397"/>
              <a:chOff x="-1622839" y="4549431"/>
              <a:chExt cx="141542" cy="132566"/>
            </a:xfrm>
          </p:grpSpPr>
          <p:sp>
            <p:nvSpPr>
              <p:cNvPr id="53" name="Google Shape;1208;p42">
                <a:extLst>
                  <a:ext uri="{FF2B5EF4-FFF2-40B4-BE49-F238E27FC236}">
                    <a16:creationId xmlns:a16="http://schemas.microsoft.com/office/drawing/2014/main" id="{89019047-046D-42EF-86B4-A178E9CF4B87}"/>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09;p42">
                <a:extLst>
                  <a:ext uri="{FF2B5EF4-FFF2-40B4-BE49-F238E27FC236}">
                    <a16:creationId xmlns:a16="http://schemas.microsoft.com/office/drawing/2014/main" id="{49C5C19B-E69F-4EB6-966D-D7124ADB7CE5}"/>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 name="Google Shape;1210;p42">
            <a:extLst>
              <a:ext uri="{FF2B5EF4-FFF2-40B4-BE49-F238E27FC236}">
                <a16:creationId xmlns:a16="http://schemas.microsoft.com/office/drawing/2014/main" id="{4E5E5502-619E-4A27-ACE1-BDB02C592A3F}"/>
              </a:ext>
            </a:extLst>
          </p:cNvPr>
          <p:cNvGrpSpPr/>
          <p:nvPr/>
        </p:nvGrpSpPr>
        <p:grpSpPr>
          <a:xfrm>
            <a:off x="172177" y="795280"/>
            <a:ext cx="712586" cy="735025"/>
            <a:chOff x="-4011463" y="4778467"/>
            <a:chExt cx="925316" cy="954701"/>
          </a:xfrm>
        </p:grpSpPr>
        <p:sp>
          <p:nvSpPr>
            <p:cNvPr id="60" name="Google Shape;1211;p42">
              <a:extLst>
                <a:ext uri="{FF2B5EF4-FFF2-40B4-BE49-F238E27FC236}">
                  <a16:creationId xmlns:a16="http://schemas.microsoft.com/office/drawing/2014/main" id="{90CCC8DD-124A-4A3C-9D68-8E2176973DFC}"/>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12;p42">
              <a:extLst>
                <a:ext uri="{FF2B5EF4-FFF2-40B4-BE49-F238E27FC236}">
                  <a16:creationId xmlns:a16="http://schemas.microsoft.com/office/drawing/2014/main" id="{1BEEA578-D1DD-44E1-B76D-A81172266CB5}"/>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13;p42">
              <a:extLst>
                <a:ext uri="{FF2B5EF4-FFF2-40B4-BE49-F238E27FC236}">
                  <a16:creationId xmlns:a16="http://schemas.microsoft.com/office/drawing/2014/main" id="{794D636F-4949-42DF-B766-41DDC0A73DB0}"/>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214;p42">
              <a:extLst>
                <a:ext uri="{FF2B5EF4-FFF2-40B4-BE49-F238E27FC236}">
                  <a16:creationId xmlns:a16="http://schemas.microsoft.com/office/drawing/2014/main" id="{67897768-A2C2-48B4-8A54-E3424CEA67D3}"/>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 name="Google Shape;4386;p70">
            <a:extLst>
              <a:ext uri="{FF2B5EF4-FFF2-40B4-BE49-F238E27FC236}">
                <a16:creationId xmlns:a16="http://schemas.microsoft.com/office/drawing/2014/main" id="{54FCA588-B546-4EA1-9647-253A0B3FCBC5}"/>
              </a:ext>
            </a:extLst>
          </p:cNvPr>
          <p:cNvSpPr txBox="1">
            <a:spLocks/>
          </p:cNvSpPr>
          <p:nvPr/>
        </p:nvSpPr>
        <p:spPr>
          <a:xfrm>
            <a:off x="717600" y="2166151"/>
            <a:ext cx="7708800" cy="8002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rgbClr val="2D2D48"/>
                </a:solidFill>
                <a:latin typeface="Arial Rounded MT Bold" panose="020F0704030504030204" pitchFamily="34" charset="0"/>
              </a:rPr>
              <a:t>Types des </a:t>
            </a:r>
            <a:r>
              <a:rPr lang="en-US" sz="4000" dirty="0">
                <a:solidFill>
                  <a:srgbClr val="0070C0"/>
                </a:solidFill>
                <a:latin typeface="Arial Rounded MT Bold" panose="020F0704030504030204" pitchFamily="34" charset="0"/>
              </a:rPr>
              <a:t>rapports</a:t>
            </a:r>
          </a:p>
          <a:p>
            <a:pPr algn="ctr"/>
            <a:endParaRPr lang="de-DE" sz="40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1831389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C90-737D-413E-A290-8EB7F585F9A5}"/>
              </a:ext>
            </a:extLst>
          </p:cNvPr>
          <p:cNvSpPr>
            <a:spLocks noGrp="1"/>
          </p:cNvSpPr>
          <p:nvPr>
            <p:ph type="title"/>
          </p:nvPr>
        </p:nvSpPr>
        <p:spPr/>
        <p:txBody>
          <a:bodyPr/>
          <a:lstStyle/>
          <a:p>
            <a:r>
              <a:rPr lang="en-US" sz="4000" dirty="0">
                <a:solidFill>
                  <a:srgbClr val="FFC000"/>
                </a:solidFill>
                <a:latin typeface="Arial Rounded MT Bold" panose="020F0704030504030204" pitchFamily="34" charset="0"/>
                <a:cs typeface="Arial"/>
                <a:sym typeface="Arial"/>
              </a:rPr>
              <a:t>Burndown</a:t>
            </a:r>
            <a:r>
              <a:rPr lang="en-US" sz="4000" dirty="0">
                <a:solidFill>
                  <a:srgbClr val="2D2D48"/>
                </a:solidFill>
                <a:latin typeface="Arial Rounded MT Bold" panose="020F0704030504030204" pitchFamily="34" charset="0"/>
                <a:cs typeface="Arial"/>
                <a:sym typeface="Arial"/>
              </a:rPr>
              <a:t> Chart</a:t>
            </a:r>
            <a:br>
              <a:rPr lang="en-US" dirty="0"/>
            </a:br>
            <a:endParaRPr lang="en-US" dirty="0"/>
          </a:p>
        </p:txBody>
      </p:sp>
      <p:sp>
        <p:nvSpPr>
          <p:cNvPr id="3" name="Rectangle 2">
            <a:extLst>
              <a:ext uri="{FF2B5EF4-FFF2-40B4-BE49-F238E27FC236}">
                <a16:creationId xmlns:a16="http://schemas.microsoft.com/office/drawing/2014/main" id="{DBDBB703-555C-4F0B-9C3A-3B73C466F0D3}"/>
              </a:ext>
            </a:extLst>
          </p:cNvPr>
          <p:cNvSpPr/>
          <p:nvPr/>
        </p:nvSpPr>
        <p:spPr>
          <a:xfrm>
            <a:off x="1966912" y="1464955"/>
            <a:ext cx="5210175" cy="1323439"/>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Le Burndown Chart est</a:t>
            </a:r>
            <a:r>
              <a:rPr lang="en-US" sz="1600" dirty="0"/>
              <a:t> </a:t>
            </a:r>
            <a:r>
              <a:rPr lang="en-US" sz="1600" dirty="0">
                <a:solidFill>
                  <a:srgbClr val="2D2D48"/>
                </a:solidFill>
                <a:latin typeface="Arial Rounded MT Bold" panose="020F0704030504030204" pitchFamily="34" charset="0"/>
              </a:rPr>
              <a:t>un </a:t>
            </a:r>
            <a:r>
              <a:rPr lang="en-US" sz="1600" dirty="0" err="1">
                <a:solidFill>
                  <a:srgbClr val="2D2D48"/>
                </a:solidFill>
                <a:latin typeface="Arial Rounded MT Bold" panose="020F0704030504030204" pitchFamily="34" charset="0"/>
              </a:rPr>
              <a:t>graphique</a:t>
            </a:r>
            <a:r>
              <a:rPr lang="en-US" sz="1600" dirty="0">
                <a:solidFill>
                  <a:srgbClr val="2D2D48"/>
                </a:solidFill>
                <a:latin typeface="Arial Rounded MT Bold" panose="020F0704030504030204" pitchFamily="34" charset="0"/>
              </a:rPr>
              <a:t> </a:t>
            </a:r>
            <a:r>
              <a:rPr lang="en-US" sz="1600" dirty="0" err="1">
                <a:solidFill>
                  <a:srgbClr val="2D2D48"/>
                </a:solidFill>
                <a:latin typeface="Arial Rounded MT Bold" panose="020F0704030504030204" pitchFamily="34" charset="0"/>
              </a:rPr>
              <a:t>linéaire</a:t>
            </a:r>
            <a:r>
              <a:rPr lang="en-US" sz="1600" dirty="0">
                <a:solidFill>
                  <a:srgbClr val="2D2D48"/>
                </a:solidFill>
                <a:latin typeface="Arial Rounded MT Bold" panose="020F0704030504030204" pitchFamily="34" charset="0"/>
              </a:rPr>
              <a:t> qui </a:t>
            </a:r>
            <a:r>
              <a:rPr lang="fr-FR" sz="1600" dirty="0">
                <a:solidFill>
                  <a:srgbClr val="2D2D48"/>
                </a:solidFill>
                <a:latin typeface="Arial Rounded MT Bold" panose="020F0704030504030204" pitchFamily="34" charset="0"/>
              </a:rPr>
              <a:t>montre la </a:t>
            </a:r>
            <a:r>
              <a:rPr lang="fr-FR" sz="1600" dirty="0">
                <a:solidFill>
                  <a:srgbClr val="FF555E"/>
                </a:solidFill>
                <a:latin typeface="Arial Rounded MT Bold" panose="020F0704030504030204" pitchFamily="34" charset="0"/>
              </a:rPr>
              <a:t>quantité réelle </a:t>
            </a:r>
            <a:r>
              <a:rPr lang="fr-FR" sz="1600" dirty="0">
                <a:solidFill>
                  <a:srgbClr val="2D2D48"/>
                </a:solidFill>
                <a:latin typeface="Arial Rounded MT Bold" panose="020F0704030504030204" pitchFamily="34" charset="0"/>
              </a:rPr>
              <a:t>et </a:t>
            </a:r>
            <a:r>
              <a:rPr lang="fr-FR" sz="1600" dirty="0">
                <a:solidFill>
                  <a:srgbClr val="FF555E"/>
                </a:solidFill>
                <a:latin typeface="Arial Rounded MT Bold" panose="020F0704030504030204" pitchFamily="34" charset="0"/>
              </a:rPr>
              <a:t>estimée</a:t>
            </a:r>
            <a:r>
              <a:rPr lang="fr-FR" sz="1600" dirty="0">
                <a:solidFill>
                  <a:srgbClr val="2D2D48"/>
                </a:solidFill>
                <a:latin typeface="Arial Rounded MT Bold" panose="020F0704030504030204" pitchFamily="34" charset="0"/>
              </a:rPr>
              <a:t> de </a:t>
            </a:r>
            <a:r>
              <a:rPr lang="fr-FR" sz="1600" dirty="0">
                <a:solidFill>
                  <a:srgbClr val="FF555E"/>
                </a:solidFill>
                <a:latin typeface="Arial Rounded MT Bold" panose="020F0704030504030204" pitchFamily="34" charset="0"/>
              </a:rPr>
              <a:t>travail </a:t>
            </a:r>
            <a:r>
              <a:rPr lang="fr-FR" sz="1600" dirty="0">
                <a:solidFill>
                  <a:srgbClr val="2D2D48"/>
                </a:solidFill>
                <a:latin typeface="Arial Rounded MT Bold" panose="020F0704030504030204" pitchFamily="34" charset="0"/>
              </a:rPr>
              <a:t>à effectuer dans un sprint. L’axe X horizontal dans un graphique Burndown indique </a:t>
            </a:r>
            <a:r>
              <a:rPr lang="fr-FR" sz="1600" dirty="0">
                <a:solidFill>
                  <a:srgbClr val="7F99AF"/>
                </a:solidFill>
                <a:latin typeface="Arial Rounded MT Bold" panose="020F0704030504030204" pitchFamily="34" charset="0"/>
              </a:rPr>
              <a:t>le temps </a:t>
            </a:r>
            <a:r>
              <a:rPr lang="fr-FR" sz="1600" dirty="0">
                <a:solidFill>
                  <a:srgbClr val="2D2D48"/>
                </a:solidFill>
                <a:latin typeface="Arial Rounded MT Bold" panose="020F0704030504030204" pitchFamily="34" charset="0"/>
              </a:rPr>
              <a:t>et l’axe Y vertical indique </a:t>
            </a:r>
            <a:r>
              <a:rPr lang="fr-FR" sz="1600" dirty="0">
                <a:solidFill>
                  <a:srgbClr val="7F99AF"/>
                </a:solidFill>
                <a:latin typeface="Arial Rounded MT Bold" panose="020F0704030504030204" pitchFamily="34" charset="0"/>
              </a:rPr>
              <a:t>le travail restant </a:t>
            </a:r>
            <a:r>
              <a:rPr lang="fr-FR" sz="1600" dirty="0">
                <a:solidFill>
                  <a:srgbClr val="2D2D48"/>
                </a:solidFill>
                <a:latin typeface="Arial Rounded MT Bold" panose="020F0704030504030204" pitchFamily="34" charset="0"/>
              </a:rPr>
              <a:t>(les tickets).</a:t>
            </a:r>
          </a:p>
        </p:txBody>
      </p:sp>
      <p:sp>
        <p:nvSpPr>
          <p:cNvPr id="4" name="Rectangle 3">
            <a:extLst>
              <a:ext uri="{FF2B5EF4-FFF2-40B4-BE49-F238E27FC236}">
                <a16:creationId xmlns:a16="http://schemas.microsoft.com/office/drawing/2014/main" id="{AA6BF25E-F06D-416C-AE28-563501EF9963}"/>
              </a:ext>
            </a:extLst>
          </p:cNvPr>
          <p:cNvSpPr/>
          <p:nvPr/>
        </p:nvSpPr>
        <p:spPr>
          <a:xfrm>
            <a:off x="1966912" y="2958625"/>
            <a:ext cx="3879588" cy="553998"/>
          </a:xfrm>
          <a:prstGeom prst="rect">
            <a:avLst/>
          </a:prstGeom>
        </p:spPr>
        <p:txBody>
          <a:bodyPr wrap="none">
            <a:spAutoFit/>
          </a:bodyPr>
          <a:lstStyle/>
          <a:p>
            <a:r>
              <a:rPr lang="fr-FR" sz="1600" b="1" dirty="0">
                <a:solidFill>
                  <a:srgbClr val="2D2D48"/>
                </a:solidFill>
                <a:latin typeface="Arial Rounded MT Bold" panose="020F0704030504030204" pitchFamily="34" charset="0"/>
              </a:rPr>
              <a:t>Quand est-ce que ce graph est utile ?</a:t>
            </a:r>
          </a:p>
          <a:p>
            <a:endParaRPr lang="en-US" b="1" dirty="0">
              <a:solidFill>
                <a:srgbClr val="2D2D48"/>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E77E69B3-A302-49CB-890B-4E27FFE114BF}"/>
              </a:ext>
            </a:extLst>
          </p:cNvPr>
          <p:cNvSpPr/>
          <p:nvPr/>
        </p:nvSpPr>
        <p:spPr>
          <a:xfrm>
            <a:off x="2614612" y="3397291"/>
            <a:ext cx="5210175" cy="338554"/>
          </a:xfrm>
          <a:prstGeom prst="rect">
            <a:avLst/>
          </a:prstGeom>
        </p:spPr>
        <p:txBody>
          <a:bodyPr wrap="square">
            <a:spAutoFit/>
          </a:bodyPr>
          <a:lstStyle/>
          <a:p>
            <a:pPr marL="285750" indent="-285750">
              <a:buFont typeface="Arial" panose="020B0604020202020204" pitchFamily="34" charset="0"/>
              <a:buChar char="•"/>
            </a:pPr>
            <a:r>
              <a:rPr lang="fr-FR" sz="1600" dirty="0">
                <a:solidFill>
                  <a:srgbClr val="2D2D48"/>
                </a:solidFill>
                <a:latin typeface="Arial Rounded MT Bold" panose="020F0704030504030204" pitchFamily="34" charset="0"/>
              </a:rPr>
              <a:t>Pendant le processus de Sprint</a:t>
            </a:r>
          </a:p>
        </p:txBody>
      </p:sp>
      <p:sp>
        <p:nvSpPr>
          <p:cNvPr id="6" name="Rectangle 5">
            <a:extLst>
              <a:ext uri="{FF2B5EF4-FFF2-40B4-BE49-F238E27FC236}">
                <a16:creationId xmlns:a16="http://schemas.microsoft.com/office/drawing/2014/main" id="{2B1FF520-6F91-495F-8AD8-2009D7F91B3C}"/>
              </a:ext>
            </a:extLst>
          </p:cNvPr>
          <p:cNvSpPr/>
          <p:nvPr/>
        </p:nvSpPr>
        <p:spPr>
          <a:xfrm>
            <a:off x="2614611" y="3830580"/>
            <a:ext cx="5210175"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2D48"/>
                </a:solidFill>
                <a:latin typeface="Arial Rounded MT Bold" panose="020F0704030504030204" pitchFamily="34" charset="0"/>
              </a:rPr>
              <a:t>Après le Sprint </a:t>
            </a:r>
            <a:endParaRPr lang="fr-FR" sz="16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16509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824260" y="797774"/>
            <a:ext cx="6138640" cy="8100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FF555E"/>
                </a:solidFill>
                <a:latin typeface="Arial Rounded MT Bold" panose="020F0704030504030204" pitchFamily="34" charset="0"/>
              </a:rPr>
              <a:t>Objectif :</a:t>
            </a:r>
            <a:r>
              <a:rPr lang="fr-FR" sz="2000" dirty="0">
                <a:solidFill>
                  <a:srgbClr val="2D2D48"/>
                </a:solidFill>
                <a:latin typeface="Arial Rounded MT Bold" panose="020F0704030504030204" pitchFamily="34" charset="0"/>
              </a:rPr>
              <a:t> Suivre l'avancement du sprint en mesurant le travail restant au fil du temps.</a:t>
            </a:r>
            <a:endParaRPr lang="en-US" sz="2000" dirty="0">
              <a:solidFill>
                <a:srgbClr val="2D2D48"/>
              </a:solidFill>
              <a:latin typeface="Arial Rounded MT Bold" panose="020F0704030504030204" pitchFamily="34" charset="0"/>
            </a:endParaRPr>
          </a:p>
          <a:p>
            <a:pPr algn="ctr"/>
            <a:endParaRPr lang="de-DE" sz="40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824261" y="1723387"/>
            <a:ext cx="6208489" cy="848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rgbClr val="00B0F0"/>
                </a:solidFill>
                <a:latin typeface="Arial Rounded MT Bold" panose="020F0704030504030204" pitchFamily="34" charset="0"/>
              </a:rPr>
              <a:t>Audience : </a:t>
            </a:r>
            <a:r>
              <a:rPr lang="fr-FR" sz="2000" dirty="0">
                <a:solidFill>
                  <a:srgbClr val="2D2D48"/>
                </a:solidFill>
                <a:latin typeface="Arial Rounded MT Bold" panose="020F0704030504030204" pitchFamily="34" charset="0"/>
              </a:rPr>
              <a:t>Équipes, Scrum Masters et Chefs de projet. </a:t>
            </a:r>
            <a:r>
              <a:rPr lang="en-US" sz="2000" dirty="0">
                <a:solidFill>
                  <a:srgbClr val="2D2D48"/>
                </a:solidFill>
                <a:latin typeface="Arial Rounded MT Bold" panose="020F0704030504030204" pitchFamily="34" charset="0"/>
              </a:rPr>
              <a:t> </a:t>
            </a:r>
            <a:endParaRPr lang="de-DE" sz="20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789335" y="2564999"/>
            <a:ext cx="6208489" cy="1462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E3A76F"/>
                </a:solidFill>
                <a:latin typeface="Arial Rounded MT Bold" panose="020F0704030504030204" pitchFamily="34" charset="0"/>
              </a:rPr>
              <a:t>Données :</a:t>
            </a:r>
            <a:r>
              <a:rPr lang="fr-FR" sz="2000" dirty="0">
                <a:solidFill>
                  <a:srgbClr val="2D2D48"/>
                </a:solidFill>
                <a:latin typeface="Arial Rounded MT Bold" panose="020F0704030504030204" pitchFamily="34" charset="0"/>
              </a:rPr>
              <a:t> </a:t>
            </a:r>
          </a:p>
          <a:p>
            <a:pPr algn="just"/>
            <a:r>
              <a:rPr lang="fr-FR" sz="2000" dirty="0">
                <a:solidFill>
                  <a:srgbClr val="2D2D48"/>
                </a:solidFill>
                <a:latin typeface="Arial Rounded MT Bold" panose="020F0704030504030204" pitchFamily="34" charset="0"/>
              </a:rPr>
              <a:t>- Points de story ou nombre de tâches restantes. </a:t>
            </a:r>
            <a:br>
              <a:rPr lang="fr-FR" sz="2000" dirty="0">
                <a:solidFill>
                  <a:srgbClr val="2D2D48"/>
                </a:solidFill>
                <a:latin typeface="Arial Rounded MT Bold" panose="020F0704030504030204" pitchFamily="34" charset="0"/>
              </a:rPr>
            </a:br>
            <a:r>
              <a:rPr lang="fr-FR" sz="2000" dirty="0">
                <a:solidFill>
                  <a:srgbClr val="2D2D48"/>
                </a:solidFill>
                <a:latin typeface="Arial Rounded MT Bold" panose="020F0704030504030204" pitchFamily="34" charset="0"/>
              </a:rPr>
              <a:t>- Intervalles de temps au sein du sprint (par exemple, jours ou semaines).</a:t>
            </a:r>
            <a:endParaRPr lang="de-DE" sz="20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927521" y="1698989"/>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931419" y="797774"/>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950447" y="2581315"/>
            <a:ext cx="726044" cy="726044"/>
          </a:xfrm>
          <a:prstGeom prst="rect">
            <a:avLst/>
          </a:prstGeom>
        </p:spPr>
      </p:pic>
    </p:spTree>
    <p:extLst>
      <p:ext uri="{BB962C8B-B14F-4D97-AF65-F5344CB8AC3E}">
        <p14:creationId xmlns:p14="http://schemas.microsoft.com/office/powerpoint/2010/main" val="1720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8A40DB-3840-4809-9EE9-A20A8992FAE9}"/>
              </a:ext>
            </a:extLst>
          </p:cNvPr>
          <p:cNvPicPr>
            <a:picLocks noChangeAspect="1"/>
          </p:cNvPicPr>
          <p:nvPr/>
        </p:nvPicPr>
        <p:blipFill rotWithShape="1">
          <a:blip r:embed="rId3"/>
          <a:srcRect b="22911"/>
          <a:stretch/>
        </p:blipFill>
        <p:spPr>
          <a:xfrm>
            <a:off x="1269179" y="250853"/>
            <a:ext cx="6605641" cy="3965097"/>
          </a:xfrm>
          <a:prstGeom prst="rect">
            <a:avLst/>
          </a:prstGeom>
        </p:spPr>
      </p:pic>
      <p:pic>
        <p:nvPicPr>
          <p:cNvPr id="8" name="Graphic 7" descr="Arrow Straight">
            <a:extLst>
              <a:ext uri="{FF2B5EF4-FFF2-40B4-BE49-F238E27FC236}">
                <a16:creationId xmlns:a16="http://schemas.microsoft.com/office/drawing/2014/main" id="{B1AFC2D0-1042-4B88-91D0-9B1DF5F71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3303" y="2206478"/>
            <a:ext cx="469338" cy="431407"/>
          </a:xfrm>
          <a:prstGeom prst="rect">
            <a:avLst/>
          </a:prstGeom>
        </p:spPr>
      </p:pic>
      <p:sp>
        <p:nvSpPr>
          <p:cNvPr id="9" name="TextBox 8">
            <a:extLst>
              <a:ext uri="{FF2B5EF4-FFF2-40B4-BE49-F238E27FC236}">
                <a16:creationId xmlns:a16="http://schemas.microsoft.com/office/drawing/2014/main" id="{1B9B5713-8F42-4925-9215-F662115BE577}"/>
              </a:ext>
            </a:extLst>
          </p:cNvPr>
          <p:cNvSpPr txBox="1"/>
          <p:nvPr/>
        </p:nvSpPr>
        <p:spPr>
          <a:xfrm>
            <a:off x="6562641" y="2160571"/>
            <a:ext cx="1978427" cy="523220"/>
          </a:xfrm>
          <a:prstGeom prst="rect">
            <a:avLst/>
          </a:prstGeom>
          <a:noFill/>
        </p:spPr>
        <p:txBody>
          <a:bodyPr wrap="none" rtlCol="0">
            <a:spAutoFit/>
          </a:bodyPr>
          <a:lstStyle/>
          <a:p>
            <a:r>
              <a:rPr lang="fr-FR" dirty="0">
                <a:solidFill>
                  <a:srgbClr val="FFC000"/>
                </a:solidFill>
                <a:latin typeface="Arial Rounded MT Bold" panose="020F0704030504030204" pitchFamily="34" charset="0"/>
              </a:rPr>
              <a:t>ligne de </a:t>
            </a:r>
            <a:r>
              <a:rPr lang="en-US" dirty="0">
                <a:solidFill>
                  <a:srgbClr val="FFC000"/>
                </a:solidFill>
                <a:latin typeface="Arial Rounded MT Bold" panose="020F0704030504030204" pitchFamily="34" charset="0"/>
              </a:rPr>
              <a:t>progression</a:t>
            </a:r>
          </a:p>
          <a:p>
            <a:r>
              <a:rPr lang="fr-FR" dirty="0">
                <a:solidFill>
                  <a:srgbClr val="FFC000"/>
                </a:solidFill>
                <a:latin typeface="Arial Rounded MT Bold" panose="020F0704030504030204" pitchFamily="34" charset="0"/>
              </a:rPr>
              <a:t>actuelle</a:t>
            </a:r>
            <a:endParaRPr lang="en-US" dirty="0">
              <a:solidFill>
                <a:srgbClr val="FFC000"/>
              </a:solidFill>
              <a:latin typeface="Arial Rounded MT Bold" panose="020F0704030504030204" pitchFamily="34" charset="0"/>
            </a:endParaRPr>
          </a:p>
        </p:txBody>
      </p:sp>
      <p:pic>
        <p:nvPicPr>
          <p:cNvPr id="10" name="Graphic 9" descr="Arrow Straight">
            <a:extLst>
              <a:ext uri="{FF2B5EF4-FFF2-40B4-BE49-F238E27FC236}">
                <a16:creationId xmlns:a16="http://schemas.microsoft.com/office/drawing/2014/main" id="{8BE88F27-A8D4-46B7-8CD2-81FF7EC9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980622">
            <a:off x="3211905" y="2608105"/>
            <a:ext cx="469338" cy="431407"/>
          </a:xfrm>
          <a:prstGeom prst="rect">
            <a:avLst/>
          </a:prstGeom>
        </p:spPr>
      </p:pic>
      <p:sp>
        <p:nvSpPr>
          <p:cNvPr id="11" name="TextBox 10">
            <a:extLst>
              <a:ext uri="{FF2B5EF4-FFF2-40B4-BE49-F238E27FC236}">
                <a16:creationId xmlns:a16="http://schemas.microsoft.com/office/drawing/2014/main" id="{AD9F5486-7607-461F-9D88-CEC7A7A3E866}"/>
              </a:ext>
            </a:extLst>
          </p:cNvPr>
          <p:cNvSpPr txBox="1"/>
          <p:nvPr/>
        </p:nvSpPr>
        <p:spPr>
          <a:xfrm>
            <a:off x="1296711" y="2624363"/>
            <a:ext cx="1978426" cy="523220"/>
          </a:xfrm>
          <a:prstGeom prst="rect">
            <a:avLst/>
          </a:prstGeom>
          <a:noFill/>
        </p:spPr>
        <p:txBody>
          <a:bodyPr wrap="none" rtlCol="0">
            <a:spAutoFit/>
          </a:bodyPr>
          <a:lstStyle/>
          <a:p>
            <a:pPr algn="r"/>
            <a:r>
              <a:rPr lang="fr-FR" dirty="0">
                <a:solidFill>
                  <a:srgbClr val="FFC000"/>
                </a:solidFill>
                <a:latin typeface="Arial Rounded MT Bold" panose="020F0704030504030204" pitchFamily="34" charset="0"/>
              </a:rPr>
              <a:t>ligne de </a:t>
            </a:r>
            <a:r>
              <a:rPr lang="en-US" dirty="0">
                <a:solidFill>
                  <a:srgbClr val="FFC000"/>
                </a:solidFill>
                <a:latin typeface="Arial Rounded MT Bold" panose="020F0704030504030204" pitchFamily="34" charset="0"/>
              </a:rPr>
              <a:t>progression</a:t>
            </a:r>
          </a:p>
          <a:p>
            <a:pPr algn="r"/>
            <a:r>
              <a:rPr lang="en-US" dirty="0" err="1">
                <a:solidFill>
                  <a:srgbClr val="FFC000"/>
                </a:solidFill>
                <a:latin typeface="Arial Rounded MT Bold" panose="020F0704030504030204" pitchFamily="34" charset="0"/>
              </a:rPr>
              <a:t>estimée</a:t>
            </a:r>
            <a:endParaRPr lang="en-US" dirty="0">
              <a:solidFill>
                <a:srgbClr val="FFC000"/>
              </a:solidFill>
              <a:latin typeface="Arial Rounded MT Bold" panose="020F0704030504030204" pitchFamily="34" charset="0"/>
            </a:endParaRPr>
          </a:p>
        </p:txBody>
      </p:sp>
      <p:pic>
        <p:nvPicPr>
          <p:cNvPr id="12" name="Graphic 11" descr="Arrow Straight">
            <a:extLst>
              <a:ext uri="{FF2B5EF4-FFF2-40B4-BE49-F238E27FC236}">
                <a16:creationId xmlns:a16="http://schemas.microsoft.com/office/drawing/2014/main" id="{774B8BC2-F3FD-4A2F-97F6-C9BE85E05A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183731" y="2931878"/>
            <a:ext cx="622936" cy="431407"/>
          </a:xfrm>
          <a:prstGeom prst="rect">
            <a:avLst/>
          </a:prstGeom>
        </p:spPr>
      </p:pic>
      <p:pic>
        <p:nvPicPr>
          <p:cNvPr id="13" name="Graphic 12" descr="Arrow Straight">
            <a:extLst>
              <a:ext uri="{FF2B5EF4-FFF2-40B4-BE49-F238E27FC236}">
                <a16:creationId xmlns:a16="http://schemas.microsoft.com/office/drawing/2014/main" id="{62562B0B-5862-410A-8BA0-ABED6802B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3856497" y="2939752"/>
            <a:ext cx="622936" cy="431407"/>
          </a:xfrm>
          <a:prstGeom prst="rect">
            <a:avLst/>
          </a:prstGeom>
        </p:spPr>
      </p:pic>
      <p:sp>
        <p:nvSpPr>
          <p:cNvPr id="14" name="TextBox 13">
            <a:extLst>
              <a:ext uri="{FF2B5EF4-FFF2-40B4-BE49-F238E27FC236}">
                <a16:creationId xmlns:a16="http://schemas.microsoft.com/office/drawing/2014/main" id="{25C42A1E-7CD7-435A-96B3-61CEDA64910B}"/>
              </a:ext>
            </a:extLst>
          </p:cNvPr>
          <p:cNvSpPr txBox="1"/>
          <p:nvPr/>
        </p:nvSpPr>
        <p:spPr>
          <a:xfrm>
            <a:off x="3446574" y="3360285"/>
            <a:ext cx="1848584" cy="307777"/>
          </a:xfrm>
          <a:prstGeom prst="rect">
            <a:avLst/>
          </a:prstGeom>
          <a:noFill/>
        </p:spPr>
        <p:txBody>
          <a:bodyPr wrap="none" rtlCol="0">
            <a:spAutoFit/>
          </a:bodyPr>
          <a:lstStyle/>
          <a:p>
            <a:pPr algn="r"/>
            <a:r>
              <a:rPr lang="en-US" dirty="0" err="1">
                <a:solidFill>
                  <a:srgbClr val="FFC000"/>
                </a:solidFill>
                <a:latin typeface="Arial Rounded MT Bold" panose="020F0704030504030204" pitchFamily="34" charset="0"/>
              </a:rPr>
              <a:t>jours</a:t>
            </a:r>
            <a:r>
              <a:rPr lang="en-US" dirty="0">
                <a:solidFill>
                  <a:srgbClr val="FFC000"/>
                </a:solidFill>
                <a:latin typeface="Arial Rounded MT Bold" panose="020F0704030504030204" pitchFamily="34" charset="0"/>
              </a:rPr>
              <a:t> non </a:t>
            </a:r>
            <a:r>
              <a:rPr lang="en-US" dirty="0" err="1">
                <a:solidFill>
                  <a:srgbClr val="FFC000"/>
                </a:solidFill>
                <a:latin typeface="Arial Rounded MT Bold" panose="020F0704030504030204" pitchFamily="34" charset="0"/>
              </a:rPr>
              <a:t>travaillés</a:t>
            </a:r>
            <a:endParaRPr lang="en-US"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13379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C90-737D-413E-A290-8EB7F585F9A5}"/>
              </a:ext>
            </a:extLst>
          </p:cNvPr>
          <p:cNvSpPr>
            <a:spLocks noGrp="1"/>
          </p:cNvSpPr>
          <p:nvPr>
            <p:ph type="title"/>
          </p:nvPr>
        </p:nvSpPr>
        <p:spPr>
          <a:xfrm>
            <a:off x="717599" y="446927"/>
            <a:ext cx="7708800" cy="572700"/>
          </a:xfrm>
        </p:spPr>
        <p:txBody>
          <a:bodyPr/>
          <a:lstStyle/>
          <a:p>
            <a:r>
              <a:rPr lang="en-US" sz="4000" dirty="0">
                <a:solidFill>
                  <a:srgbClr val="FFC000"/>
                </a:solidFill>
                <a:latin typeface="Arial Rounded MT Bold" panose="020F0704030504030204" pitchFamily="34" charset="0"/>
                <a:cs typeface="Arial"/>
              </a:rPr>
              <a:t>Burnup </a:t>
            </a:r>
            <a:r>
              <a:rPr lang="en-US" sz="4000" dirty="0">
                <a:solidFill>
                  <a:srgbClr val="2D2D48"/>
                </a:solidFill>
                <a:latin typeface="Arial Rounded MT Bold" panose="020F0704030504030204" pitchFamily="34" charset="0"/>
                <a:cs typeface="Arial"/>
                <a:sym typeface="Arial"/>
              </a:rPr>
              <a:t>Chart</a:t>
            </a:r>
            <a:br>
              <a:rPr lang="en-US" dirty="0"/>
            </a:br>
            <a:endParaRPr lang="en-US" dirty="0"/>
          </a:p>
        </p:txBody>
      </p:sp>
      <p:sp>
        <p:nvSpPr>
          <p:cNvPr id="3" name="Rectangle 2">
            <a:extLst>
              <a:ext uri="{FF2B5EF4-FFF2-40B4-BE49-F238E27FC236}">
                <a16:creationId xmlns:a16="http://schemas.microsoft.com/office/drawing/2014/main" id="{DBDBB703-555C-4F0B-9C3A-3B73C466F0D3}"/>
              </a:ext>
            </a:extLst>
          </p:cNvPr>
          <p:cNvSpPr/>
          <p:nvPr/>
        </p:nvSpPr>
        <p:spPr>
          <a:xfrm>
            <a:off x="1966911" y="1413908"/>
            <a:ext cx="5210175" cy="1569660"/>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Le </a:t>
            </a:r>
            <a:r>
              <a:rPr lang="fr-FR" sz="1600" dirty="0" err="1">
                <a:solidFill>
                  <a:srgbClr val="2D2D48"/>
                </a:solidFill>
                <a:latin typeface="Arial Rounded MT Bold" panose="020F0704030504030204" pitchFamily="34" charset="0"/>
              </a:rPr>
              <a:t>Burnup</a:t>
            </a:r>
            <a:r>
              <a:rPr lang="fr-FR" sz="1600" dirty="0">
                <a:solidFill>
                  <a:srgbClr val="2D2D48"/>
                </a:solidFill>
                <a:latin typeface="Arial Rounded MT Bold" panose="020F0704030504030204" pitchFamily="34" charset="0"/>
              </a:rPr>
              <a:t> Chart est utilisé pour montrer combien de </a:t>
            </a:r>
            <a:r>
              <a:rPr lang="fr-FR" sz="1600" dirty="0">
                <a:solidFill>
                  <a:srgbClr val="FF555E"/>
                </a:solidFill>
                <a:latin typeface="Arial Rounded MT Bold" panose="020F0704030504030204" pitchFamily="34" charset="0"/>
              </a:rPr>
              <a:t>points de Story </a:t>
            </a:r>
            <a:r>
              <a:rPr lang="fr-FR" sz="1600" dirty="0">
                <a:solidFill>
                  <a:srgbClr val="2D2D48"/>
                </a:solidFill>
                <a:latin typeface="Arial Rounded MT Bold" panose="020F0704030504030204" pitchFamily="34" charset="0"/>
              </a:rPr>
              <a:t>se trouvent dans le </a:t>
            </a:r>
            <a:r>
              <a:rPr lang="fr-FR" sz="1600" dirty="0" err="1">
                <a:solidFill>
                  <a:srgbClr val="7F99AF"/>
                </a:solidFill>
                <a:latin typeface="Arial Rounded MT Bold" panose="020F0704030504030204" pitchFamily="34" charset="0"/>
              </a:rPr>
              <a:t>Backlog</a:t>
            </a:r>
            <a:r>
              <a:rPr lang="fr-FR" sz="1600" dirty="0">
                <a:solidFill>
                  <a:srgbClr val="FF555E"/>
                </a:solidFill>
                <a:latin typeface="Arial Rounded MT Bold" panose="020F0704030504030204" pitchFamily="34" charset="0"/>
              </a:rPr>
              <a:t> </a:t>
            </a:r>
            <a:r>
              <a:rPr lang="fr-FR" sz="1600" dirty="0">
                <a:solidFill>
                  <a:srgbClr val="2D2D48"/>
                </a:solidFill>
                <a:latin typeface="Arial Rounded MT Bold" panose="020F0704030504030204" pitchFamily="34" charset="0"/>
              </a:rPr>
              <a:t>du produit </a:t>
            </a:r>
            <a:r>
              <a:rPr lang="fr-FR" sz="1600" u="sng" dirty="0">
                <a:solidFill>
                  <a:srgbClr val="2D2D48"/>
                </a:solidFill>
                <a:latin typeface="Arial Rounded MT Bold" panose="020F0704030504030204" pitchFamily="34" charset="0"/>
              </a:rPr>
              <a:t>par rapport</a:t>
            </a:r>
            <a:r>
              <a:rPr lang="fr-FR" sz="1600" dirty="0">
                <a:solidFill>
                  <a:srgbClr val="2D2D48"/>
                </a:solidFill>
                <a:latin typeface="Arial Rounded MT Bold" panose="020F0704030504030204" pitchFamily="34" charset="0"/>
              </a:rPr>
              <a:t> à </a:t>
            </a:r>
            <a:r>
              <a:rPr lang="fr-FR" sz="1600" dirty="0">
                <a:solidFill>
                  <a:srgbClr val="FF555E"/>
                </a:solidFill>
                <a:latin typeface="Arial Rounded MT Bold" panose="020F0704030504030204" pitchFamily="34" charset="0"/>
              </a:rPr>
              <a:t>combien qui sont complété</a:t>
            </a:r>
            <a:r>
              <a:rPr lang="fr-FR" sz="1600" dirty="0">
                <a:solidFill>
                  <a:srgbClr val="2D2D48"/>
                </a:solidFill>
                <a:latin typeface="Arial Rounded MT Bold" panose="020F0704030504030204" pitchFamily="34" charset="0"/>
              </a:rPr>
              <a:t> jusqu'à présent, ainsi que combien de </a:t>
            </a:r>
            <a:r>
              <a:rPr lang="fr-FR" sz="1600" dirty="0">
                <a:solidFill>
                  <a:srgbClr val="FF555E"/>
                </a:solidFill>
                <a:latin typeface="Arial Rounded MT Bold" panose="020F0704030504030204" pitchFamily="34" charset="0"/>
              </a:rPr>
              <a:t>travail qui reste à faire</a:t>
            </a:r>
            <a:r>
              <a:rPr lang="fr-FR" sz="1600" dirty="0">
                <a:solidFill>
                  <a:srgbClr val="2D2D48"/>
                </a:solidFill>
                <a:latin typeface="Arial Rounded MT Bold" panose="020F0704030504030204" pitchFamily="34" charset="0"/>
              </a:rPr>
              <a:t> dans le projet. En d'autres termes, il affiche l'étendue d'un projet et le travail accompli.</a:t>
            </a:r>
          </a:p>
        </p:txBody>
      </p:sp>
      <p:sp>
        <p:nvSpPr>
          <p:cNvPr id="4" name="Rectangle 3">
            <a:extLst>
              <a:ext uri="{FF2B5EF4-FFF2-40B4-BE49-F238E27FC236}">
                <a16:creationId xmlns:a16="http://schemas.microsoft.com/office/drawing/2014/main" id="{AA6BF25E-F06D-416C-AE28-563501EF9963}"/>
              </a:ext>
            </a:extLst>
          </p:cNvPr>
          <p:cNvSpPr/>
          <p:nvPr/>
        </p:nvSpPr>
        <p:spPr>
          <a:xfrm>
            <a:off x="1966911" y="3100850"/>
            <a:ext cx="3879588" cy="553998"/>
          </a:xfrm>
          <a:prstGeom prst="rect">
            <a:avLst/>
          </a:prstGeom>
        </p:spPr>
        <p:txBody>
          <a:bodyPr wrap="none">
            <a:spAutoFit/>
          </a:bodyPr>
          <a:lstStyle/>
          <a:p>
            <a:r>
              <a:rPr lang="fr-FR" sz="1600" b="1" dirty="0">
                <a:solidFill>
                  <a:srgbClr val="2D2D48"/>
                </a:solidFill>
                <a:latin typeface="Arial Rounded MT Bold" panose="020F0704030504030204" pitchFamily="34" charset="0"/>
              </a:rPr>
              <a:t>Quand est-ce que ce graph est utile ?</a:t>
            </a:r>
          </a:p>
          <a:p>
            <a:endParaRPr lang="en-US" b="1" dirty="0">
              <a:solidFill>
                <a:srgbClr val="2D2D48"/>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E77E69B3-A302-49CB-890B-4E27FFE114BF}"/>
              </a:ext>
            </a:extLst>
          </p:cNvPr>
          <p:cNvSpPr/>
          <p:nvPr/>
        </p:nvSpPr>
        <p:spPr>
          <a:xfrm>
            <a:off x="2614611" y="3539516"/>
            <a:ext cx="5210175" cy="338554"/>
          </a:xfrm>
          <a:prstGeom prst="rect">
            <a:avLst/>
          </a:prstGeom>
        </p:spPr>
        <p:txBody>
          <a:bodyPr wrap="square">
            <a:spAutoFit/>
          </a:bodyPr>
          <a:lstStyle/>
          <a:p>
            <a:pPr marL="285750" indent="-285750">
              <a:buFont typeface="Arial" panose="020B0604020202020204" pitchFamily="34" charset="0"/>
              <a:buChar char="•"/>
            </a:pPr>
            <a:r>
              <a:rPr lang="fr-FR" sz="1600" dirty="0">
                <a:solidFill>
                  <a:srgbClr val="2D2D48"/>
                </a:solidFill>
                <a:latin typeface="Arial Rounded MT Bold" panose="020F0704030504030204" pitchFamily="34" charset="0"/>
              </a:rPr>
              <a:t>Pendant le processus de Sprint</a:t>
            </a:r>
          </a:p>
        </p:txBody>
      </p:sp>
      <p:sp>
        <p:nvSpPr>
          <p:cNvPr id="6" name="Rectangle 5">
            <a:extLst>
              <a:ext uri="{FF2B5EF4-FFF2-40B4-BE49-F238E27FC236}">
                <a16:creationId xmlns:a16="http://schemas.microsoft.com/office/drawing/2014/main" id="{2B1FF520-6F91-495F-8AD8-2009D7F91B3C}"/>
              </a:ext>
            </a:extLst>
          </p:cNvPr>
          <p:cNvSpPr/>
          <p:nvPr/>
        </p:nvSpPr>
        <p:spPr>
          <a:xfrm>
            <a:off x="2614610" y="3972805"/>
            <a:ext cx="5210175"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2D48"/>
                </a:solidFill>
                <a:latin typeface="Arial Rounded MT Bold" panose="020F0704030504030204" pitchFamily="34" charset="0"/>
              </a:rPr>
              <a:t>Après le Sprint </a:t>
            </a:r>
            <a:endParaRPr lang="fr-FR" sz="16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60758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itle 5">
            <a:extLst>
              <a:ext uri="{FF2B5EF4-FFF2-40B4-BE49-F238E27FC236}">
                <a16:creationId xmlns:a16="http://schemas.microsoft.com/office/drawing/2014/main" id="{991EF749-968F-4A46-ABCA-D3EC37BB9C1A}"/>
              </a:ext>
            </a:extLst>
          </p:cNvPr>
          <p:cNvSpPr txBox="1">
            <a:spLocks/>
          </p:cNvSpPr>
          <p:nvPr/>
        </p:nvSpPr>
        <p:spPr>
          <a:xfrm>
            <a:off x="2276775" y="460184"/>
            <a:ext cx="46702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latin typeface="Arial Rounded MT Bold" panose="020F0704030504030204" pitchFamily="34" charset="0"/>
              </a:rPr>
              <a:t>Les 12 principes </a:t>
            </a:r>
            <a:r>
              <a:rPr lang="en-US" b="1" dirty="0">
                <a:solidFill>
                  <a:srgbClr val="2D8373"/>
                </a:solidFill>
                <a:latin typeface="Arial Rounded MT Bold" panose="020F0704030504030204" pitchFamily="34" charset="0"/>
              </a:rPr>
              <a:t>Agiles</a:t>
            </a:r>
          </a:p>
        </p:txBody>
      </p:sp>
      <p:sp>
        <p:nvSpPr>
          <p:cNvPr id="39" name="TextBox 38">
            <a:extLst>
              <a:ext uri="{FF2B5EF4-FFF2-40B4-BE49-F238E27FC236}">
                <a16:creationId xmlns:a16="http://schemas.microsoft.com/office/drawing/2014/main" id="{FA67BD6D-24F4-4A14-A087-195DC443CDEA}"/>
              </a:ext>
            </a:extLst>
          </p:cNvPr>
          <p:cNvSpPr txBox="1"/>
          <p:nvPr/>
        </p:nvSpPr>
        <p:spPr>
          <a:xfrm>
            <a:off x="880367" y="1501348"/>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Prioriser la satisfaction du client</a:t>
            </a:r>
          </a:p>
        </p:txBody>
      </p:sp>
      <p:sp>
        <p:nvSpPr>
          <p:cNvPr id="43" name="TextBox 42">
            <a:extLst>
              <a:ext uri="{FF2B5EF4-FFF2-40B4-BE49-F238E27FC236}">
                <a16:creationId xmlns:a16="http://schemas.microsoft.com/office/drawing/2014/main" id="{46BB7848-7E7A-4ED4-AC90-306F5E53453F}"/>
              </a:ext>
            </a:extLst>
          </p:cNvPr>
          <p:cNvSpPr txBox="1"/>
          <p:nvPr/>
        </p:nvSpPr>
        <p:spPr>
          <a:xfrm>
            <a:off x="919559" y="2237993"/>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Livrer fr</a:t>
            </a:r>
            <a:r>
              <a:rPr lang="fr-FR" b="1" dirty="0">
                <a:solidFill>
                  <a:srgbClr val="2D2D48"/>
                </a:solidFill>
              </a:rPr>
              <a:t>é</a:t>
            </a:r>
            <a:r>
              <a:rPr lang="en-US" dirty="0">
                <a:solidFill>
                  <a:srgbClr val="2D2D48"/>
                </a:solidFill>
                <a:latin typeface="Arial Rounded MT Bold" panose="020F0704030504030204" pitchFamily="34" charset="0"/>
              </a:rPr>
              <a:t>quement un produit op</a:t>
            </a:r>
            <a:r>
              <a:rPr lang="fr-FR" b="1" dirty="0">
                <a:solidFill>
                  <a:srgbClr val="2D2D48"/>
                </a:solidFill>
              </a:rPr>
              <a:t>é</a:t>
            </a:r>
            <a:r>
              <a:rPr lang="en-US" dirty="0">
                <a:solidFill>
                  <a:srgbClr val="2D2D48"/>
                </a:solidFill>
                <a:latin typeface="Arial Rounded MT Bold" panose="020F0704030504030204" pitchFamily="34" charset="0"/>
              </a:rPr>
              <a:t>rationnel</a:t>
            </a:r>
          </a:p>
        </p:txBody>
      </p:sp>
      <p:sp>
        <p:nvSpPr>
          <p:cNvPr id="44" name="TextBox 43">
            <a:extLst>
              <a:ext uri="{FF2B5EF4-FFF2-40B4-BE49-F238E27FC236}">
                <a16:creationId xmlns:a16="http://schemas.microsoft.com/office/drawing/2014/main" id="{AE132A84-2193-4532-9CC1-9291C45D54E2}"/>
              </a:ext>
            </a:extLst>
          </p:cNvPr>
          <p:cNvSpPr txBox="1"/>
          <p:nvPr/>
        </p:nvSpPr>
        <p:spPr>
          <a:xfrm>
            <a:off x="880367" y="3190082"/>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Collaborer avec des equips motiv</a:t>
            </a:r>
            <a:r>
              <a:rPr lang="fr-FR" b="1" dirty="0">
                <a:solidFill>
                  <a:srgbClr val="2D2D48"/>
                </a:solidFill>
              </a:rPr>
              <a:t>é</a:t>
            </a:r>
            <a:r>
              <a:rPr lang="en-US" dirty="0">
                <a:solidFill>
                  <a:srgbClr val="2D2D48"/>
                </a:solidFill>
                <a:latin typeface="Arial Rounded MT Bold" panose="020F0704030504030204" pitchFamily="34" charset="0"/>
              </a:rPr>
              <a:t>es</a:t>
            </a:r>
          </a:p>
        </p:txBody>
      </p:sp>
      <p:sp>
        <p:nvSpPr>
          <p:cNvPr id="45" name="TextBox 44">
            <a:extLst>
              <a:ext uri="{FF2B5EF4-FFF2-40B4-BE49-F238E27FC236}">
                <a16:creationId xmlns:a16="http://schemas.microsoft.com/office/drawing/2014/main" id="{2944B9DB-15A5-432B-B24C-EF9B1343916F}"/>
              </a:ext>
            </a:extLst>
          </p:cNvPr>
          <p:cNvSpPr txBox="1"/>
          <p:nvPr/>
        </p:nvSpPr>
        <p:spPr>
          <a:xfrm>
            <a:off x="880367" y="3919829"/>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Mesurer l</a:t>
            </a:r>
            <a:r>
              <a:rPr lang="fr-FR" b="1" dirty="0">
                <a:solidFill>
                  <a:srgbClr val="2D2D48"/>
                </a:solidFill>
              </a:rPr>
              <a:t>’</a:t>
            </a:r>
            <a:r>
              <a:rPr lang="en-US" dirty="0">
                <a:solidFill>
                  <a:srgbClr val="2D2D48"/>
                </a:solidFill>
                <a:latin typeface="Arial Rounded MT Bold" panose="020F0704030504030204" pitchFamily="34" charset="0"/>
              </a:rPr>
              <a:t>advancement sur le plan op</a:t>
            </a:r>
            <a:r>
              <a:rPr lang="fr-FR" b="1" dirty="0">
                <a:solidFill>
                  <a:srgbClr val="2D2D48"/>
                </a:solidFill>
              </a:rPr>
              <a:t>é</a:t>
            </a:r>
            <a:r>
              <a:rPr lang="en-US" dirty="0">
                <a:solidFill>
                  <a:srgbClr val="2D2D48"/>
                </a:solidFill>
                <a:latin typeface="Arial Rounded MT Bold" panose="020F0704030504030204" pitchFamily="34" charset="0"/>
              </a:rPr>
              <a:t>rationnel</a:t>
            </a:r>
          </a:p>
        </p:txBody>
      </p:sp>
      <p:sp>
        <p:nvSpPr>
          <p:cNvPr id="46" name="TextBox 45">
            <a:extLst>
              <a:ext uri="{FF2B5EF4-FFF2-40B4-BE49-F238E27FC236}">
                <a16:creationId xmlns:a16="http://schemas.microsoft.com/office/drawing/2014/main" id="{292D8B2E-7A2D-4693-A3E3-0F5D975A7560}"/>
              </a:ext>
            </a:extLst>
          </p:cNvPr>
          <p:cNvSpPr txBox="1"/>
          <p:nvPr/>
        </p:nvSpPr>
        <p:spPr>
          <a:xfrm>
            <a:off x="3523852" y="1501348"/>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Accueillir le changement meme tard</a:t>
            </a:r>
          </a:p>
        </p:txBody>
      </p:sp>
      <p:sp>
        <p:nvSpPr>
          <p:cNvPr id="47" name="TextBox 46">
            <a:extLst>
              <a:ext uri="{FF2B5EF4-FFF2-40B4-BE49-F238E27FC236}">
                <a16:creationId xmlns:a16="http://schemas.microsoft.com/office/drawing/2014/main" id="{1F366522-C130-4852-B28E-A54755B15056}"/>
              </a:ext>
            </a:extLst>
          </p:cNvPr>
          <p:cNvSpPr txBox="1"/>
          <p:nvPr/>
        </p:nvSpPr>
        <p:spPr>
          <a:xfrm>
            <a:off x="3543448" y="2237993"/>
            <a:ext cx="2280462" cy="738664"/>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Assurer une collaboration client-</a:t>
            </a:r>
            <a:r>
              <a:rPr lang="fr-FR" b="1" dirty="0">
                <a:solidFill>
                  <a:srgbClr val="2D2D48"/>
                </a:solidFill>
              </a:rPr>
              <a:t>é</a:t>
            </a:r>
            <a:r>
              <a:rPr lang="en-US" dirty="0">
                <a:solidFill>
                  <a:srgbClr val="2D2D48"/>
                </a:solidFill>
                <a:latin typeface="Arial Rounded MT Bold" panose="020F0704030504030204" pitchFamily="34" charset="0"/>
              </a:rPr>
              <a:t>quipe</a:t>
            </a:r>
          </a:p>
        </p:txBody>
      </p:sp>
      <p:sp>
        <p:nvSpPr>
          <p:cNvPr id="48" name="TextBox 47">
            <a:extLst>
              <a:ext uri="{FF2B5EF4-FFF2-40B4-BE49-F238E27FC236}">
                <a16:creationId xmlns:a16="http://schemas.microsoft.com/office/drawing/2014/main" id="{BF37D487-0F27-4BEE-BCFE-CDAE6A6D7A6E}"/>
              </a:ext>
            </a:extLst>
          </p:cNvPr>
          <p:cNvSpPr txBox="1"/>
          <p:nvPr/>
        </p:nvSpPr>
        <p:spPr>
          <a:xfrm>
            <a:off x="3543448" y="3190082"/>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Privil</a:t>
            </a:r>
            <a:r>
              <a:rPr lang="fr-FR" b="1" dirty="0">
                <a:solidFill>
                  <a:srgbClr val="2D2D48"/>
                </a:solidFill>
              </a:rPr>
              <a:t>é</a:t>
            </a:r>
            <a:r>
              <a:rPr lang="en-US" dirty="0">
                <a:solidFill>
                  <a:srgbClr val="2D2D48"/>
                </a:solidFill>
                <a:latin typeface="Arial Rounded MT Bold" panose="020F0704030504030204" pitchFamily="34" charset="0"/>
              </a:rPr>
              <a:t>gier le dialogue direct </a:t>
            </a:r>
          </a:p>
        </p:txBody>
      </p:sp>
      <p:sp>
        <p:nvSpPr>
          <p:cNvPr id="49" name="TextBox 48">
            <a:extLst>
              <a:ext uri="{FF2B5EF4-FFF2-40B4-BE49-F238E27FC236}">
                <a16:creationId xmlns:a16="http://schemas.microsoft.com/office/drawing/2014/main" id="{237D751B-4C52-4738-98E7-008687A1AF93}"/>
              </a:ext>
            </a:extLst>
          </p:cNvPr>
          <p:cNvSpPr txBox="1"/>
          <p:nvPr/>
        </p:nvSpPr>
        <p:spPr>
          <a:xfrm>
            <a:off x="3523852" y="3925369"/>
            <a:ext cx="2280462" cy="523220"/>
          </a:xfrm>
          <a:prstGeom prst="rect">
            <a:avLst/>
          </a:prstGeom>
          <a:noFill/>
        </p:spPr>
        <p:txBody>
          <a:bodyPr wrap="square" rtlCol="0">
            <a:spAutoFit/>
          </a:bodyPr>
          <a:lstStyle/>
          <a:p>
            <a:r>
              <a:rPr lang="fr-FR" dirty="0">
                <a:solidFill>
                  <a:srgbClr val="2D2D48"/>
                </a:solidFill>
                <a:latin typeface="Arial Rounded MT Bold" panose="020F0704030504030204" pitchFamily="34" charset="0"/>
              </a:rPr>
              <a:t>Avancer à un rythme soutenable</a:t>
            </a:r>
            <a:endParaRPr lang="en-US" dirty="0">
              <a:solidFill>
                <a:srgbClr val="2D2D48"/>
              </a:solidFill>
              <a:latin typeface="Arial Rounded MT Bold" panose="020F0704030504030204" pitchFamily="34" charset="0"/>
            </a:endParaRPr>
          </a:p>
        </p:txBody>
      </p:sp>
      <p:sp>
        <p:nvSpPr>
          <p:cNvPr id="50" name="TextBox 49">
            <a:extLst>
              <a:ext uri="{FF2B5EF4-FFF2-40B4-BE49-F238E27FC236}">
                <a16:creationId xmlns:a16="http://schemas.microsoft.com/office/drawing/2014/main" id="{24CF15EE-819C-4F2D-A1EA-4FF0DCF54DB1}"/>
              </a:ext>
            </a:extLst>
          </p:cNvPr>
          <p:cNvSpPr txBox="1"/>
          <p:nvPr/>
        </p:nvSpPr>
        <p:spPr>
          <a:xfrm>
            <a:off x="6167337" y="1501348"/>
            <a:ext cx="2280462" cy="307777"/>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Privil</a:t>
            </a:r>
            <a:r>
              <a:rPr lang="fr-FR" b="1" dirty="0">
                <a:solidFill>
                  <a:srgbClr val="2D2D48"/>
                </a:solidFill>
              </a:rPr>
              <a:t>é</a:t>
            </a:r>
            <a:r>
              <a:rPr lang="en-US" dirty="0">
                <a:solidFill>
                  <a:srgbClr val="2D2D48"/>
                </a:solidFill>
                <a:latin typeface="Arial Rounded MT Bold" panose="020F0704030504030204" pitchFamily="34" charset="0"/>
              </a:rPr>
              <a:t>gier la simplicit</a:t>
            </a:r>
            <a:r>
              <a:rPr lang="fr-FR" b="1" dirty="0">
                <a:solidFill>
                  <a:srgbClr val="2D2D48"/>
                </a:solidFill>
              </a:rPr>
              <a:t>é</a:t>
            </a:r>
            <a:endParaRPr lang="en-US" dirty="0">
              <a:solidFill>
                <a:srgbClr val="2D2D48"/>
              </a:solidFill>
              <a:latin typeface="Arial Rounded MT Bold" panose="020F0704030504030204" pitchFamily="34" charset="0"/>
            </a:endParaRPr>
          </a:p>
        </p:txBody>
      </p:sp>
      <p:sp>
        <p:nvSpPr>
          <p:cNvPr id="51" name="TextBox 50">
            <a:extLst>
              <a:ext uri="{FF2B5EF4-FFF2-40B4-BE49-F238E27FC236}">
                <a16:creationId xmlns:a16="http://schemas.microsoft.com/office/drawing/2014/main" id="{643D9CB2-9FB9-42F3-8D89-3A4E030158FC}"/>
              </a:ext>
            </a:extLst>
          </p:cNvPr>
          <p:cNvSpPr txBox="1"/>
          <p:nvPr/>
        </p:nvSpPr>
        <p:spPr>
          <a:xfrm>
            <a:off x="6186317" y="2237993"/>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Am</a:t>
            </a:r>
            <a:r>
              <a:rPr lang="fr-FR" b="1" dirty="0">
                <a:solidFill>
                  <a:srgbClr val="2D2D48"/>
                </a:solidFill>
              </a:rPr>
              <a:t>é</a:t>
            </a:r>
            <a:r>
              <a:rPr lang="en-US" dirty="0">
                <a:solidFill>
                  <a:srgbClr val="2D2D48"/>
                </a:solidFill>
                <a:latin typeface="Arial Rounded MT Bold" panose="020F0704030504030204" pitchFamily="34" charset="0"/>
              </a:rPr>
              <a:t>liorer l</a:t>
            </a:r>
            <a:r>
              <a:rPr lang="fr-FR" b="1" dirty="0">
                <a:solidFill>
                  <a:srgbClr val="2D2D48"/>
                </a:solidFill>
              </a:rPr>
              <a:t>’</a:t>
            </a:r>
            <a:r>
              <a:rPr lang="en-US" dirty="0">
                <a:solidFill>
                  <a:srgbClr val="2D2D48"/>
                </a:solidFill>
                <a:latin typeface="Arial Rounded MT Bold" panose="020F0704030504030204" pitchFamily="34" charset="0"/>
              </a:rPr>
              <a:t>efficacit</a:t>
            </a:r>
            <a:r>
              <a:rPr lang="fr-FR" b="1" dirty="0">
                <a:solidFill>
                  <a:srgbClr val="2D2D48"/>
                </a:solidFill>
              </a:rPr>
              <a:t>é</a:t>
            </a:r>
            <a:r>
              <a:rPr lang="en-US" dirty="0">
                <a:solidFill>
                  <a:srgbClr val="2D2D48"/>
                </a:solidFill>
                <a:latin typeface="Arial Rounded MT Bold" panose="020F0704030504030204" pitchFamily="34" charset="0"/>
              </a:rPr>
              <a:t> de l</a:t>
            </a:r>
            <a:r>
              <a:rPr lang="fr-FR" b="1" dirty="0">
                <a:solidFill>
                  <a:srgbClr val="2D2D48"/>
                </a:solidFill>
              </a:rPr>
              <a:t>’é</a:t>
            </a:r>
            <a:r>
              <a:rPr lang="en-US" dirty="0">
                <a:solidFill>
                  <a:srgbClr val="2D2D48"/>
                </a:solidFill>
                <a:latin typeface="Arial Rounded MT Bold" panose="020F0704030504030204" pitchFamily="34" charset="0"/>
              </a:rPr>
              <a:t>quipe</a:t>
            </a:r>
          </a:p>
        </p:txBody>
      </p:sp>
      <p:sp>
        <p:nvSpPr>
          <p:cNvPr id="52" name="TextBox 51">
            <a:extLst>
              <a:ext uri="{FF2B5EF4-FFF2-40B4-BE49-F238E27FC236}">
                <a16:creationId xmlns:a16="http://schemas.microsoft.com/office/drawing/2014/main" id="{F1155567-7F2C-429B-A431-D61A8504C72F}"/>
              </a:ext>
            </a:extLst>
          </p:cNvPr>
          <p:cNvSpPr txBox="1"/>
          <p:nvPr/>
        </p:nvSpPr>
        <p:spPr>
          <a:xfrm>
            <a:off x="6167337" y="3190082"/>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Contrôler l</a:t>
            </a:r>
            <a:r>
              <a:rPr lang="fr-FR" b="1" dirty="0">
                <a:solidFill>
                  <a:srgbClr val="2D2D48"/>
                </a:solidFill>
              </a:rPr>
              <a:t>’</a:t>
            </a:r>
            <a:r>
              <a:rPr lang="en-US" dirty="0">
                <a:solidFill>
                  <a:srgbClr val="2D2D48"/>
                </a:solidFill>
                <a:latin typeface="Arial Rounded MT Bold" panose="020F0704030504030204" pitchFamily="34" charset="0"/>
              </a:rPr>
              <a:t>excellence de la r</a:t>
            </a:r>
            <a:r>
              <a:rPr lang="fr-FR" b="1" dirty="0">
                <a:solidFill>
                  <a:srgbClr val="2D2D48"/>
                </a:solidFill>
              </a:rPr>
              <a:t>é</a:t>
            </a:r>
            <a:r>
              <a:rPr lang="en-US" dirty="0">
                <a:solidFill>
                  <a:srgbClr val="2D2D48"/>
                </a:solidFill>
                <a:latin typeface="Arial Rounded MT Bold" panose="020F0704030504030204" pitchFamily="34" charset="0"/>
              </a:rPr>
              <a:t>alisation</a:t>
            </a:r>
          </a:p>
        </p:txBody>
      </p:sp>
      <p:sp>
        <p:nvSpPr>
          <p:cNvPr id="53" name="TextBox 52">
            <a:extLst>
              <a:ext uri="{FF2B5EF4-FFF2-40B4-BE49-F238E27FC236}">
                <a16:creationId xmlns:a16="http://schemas.microsoft.com/office/drawing/2014/main" id="{95F7481F-3E11-4697-BA82-D469C393AF32}"/>
              </a:ext>
            </a:extLst>
          </p:cNvPr>
          <p:cNvSpPr txBox="1"/>
          <p:nvPr/>
        </p:nvSpPr>
        <p:spPr>
          <a:xfrm>
            <a:off x="6167337" y="3919829"/>
            <a:ext cx="2280462" cy="523220"/>
          </a:xfrm>
          <a:prstGeom prst="rect">
            <a:avLst/>
          </a:prstGeom>
          <a:noFill/>
        </p:spPr>
        <p:txBody>
          <a:bodyPr wrap="square" rtlCol="0">
            <a:spAutoFit/>
          </a:bodyPr>
          <a:lstStyle/>
          <a:p>
            <a:r>
              <a:rPr lang="en-US" dirty="0">
                <a:solidFill>
                  <a:srgbClr val="2D2D48"/>
                </a:solidFill>
                <a:latin typeface="Arial Rounded MT Bold" panose="020F0704030504030204" pitchFamily="34" charset="0"/>
              </a:rPr>
              <a:t>Construire avec une </a:t>
            </a:r>
            <a:r>
              <a:rPr lang="fr-FR" b="1" dirty="0">
                <a:solidFill>
                  <a:srgbClr val="2D2D48"/>
                </a:solidFill>
              </a:rPr>
              <a:t>é</a:t>
            </a:r>
            <a:r>
              <a:rPr lang="en-US" dirty="0">
                <a:solidFill>
                  <a:srgbClr val="2D2D48"/>
                </a:solidFill>
                <a:latin typeface="Arial Rounded MT Bold" panose="020F0704030504030204" pitchFamily="34" charset="0"/>
              </a:rPr>
              <a:t>quipe auto-</a:t>
            </a:r>
            <a:r>
              <a:rPr lang="en-US" dirty="0" err="1">
                <a:solidFill>
                  <a:srgbClr val="2D2D48"/>
                </a:solidFill>
                <a:latin typeface="Arial Rounded MT Bold" panose="020F0704030504030204" pitchFamily="34" charset="0"/>
              </a:rPr>
              <a:t>organis</a:t>
            </a:r>
            <a:r>
              <a:rPr lang="fr-FR" b="1" dirty="0">
                <a:solidFill>
                  <a:srgbClr val="2D2D48"/>
                </a:solidFill>
              </a:rPr>
              <a:t>é</a:t>
            </a:r>
            <a:r>
              <a:rPr lang="en-US" dirty="0">
                <a:solidFill>
                  <a:srgbClr val="2D2D48"/>
                </a:solidFill>
                <a:latin typeface="Arial Rounded MT Bold" panose="020F0704030504030204" pitchFamily="34" charset="0"/>
              </a:rPr>
              <a:t>e</a:t>
            </a:r>
          </a:p>
        </p:txBody>
      </p:sp>
      <p:pic>
        <p:nvPicPr>
          <p:cNvPr id="55" name="Graphic 54" descr="Add">
            <a:extLst>
              <a:ext uri="{FF2B5EF4-FFF2-40B4-BE49-F238E27FC236}">
                <a16:creationId xmlns:a16="http://schemas.microsoft.com/office/drawing/2014/main" id="{448A2227-3EBB-493F-8AEA-4A22CB912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512" y="1559105"/>
            <a:ext cx="192261" cy="192261"/>
          </a:xfrm>
          <a:prstGeom prst="rect">
            <a:avLst/>
          </a:prstGeom>
        </p:spPr>
      </p:pic>
      <p:pic>
        <p:nvPicPr>
          <p:cNvPr id="56" name="Graphic 55" descr="Add">
            <a:extLst>
              <a:ext uri="{FF2B5EF4-FFF2-40B4-BE49-F238E27FC236}">
                <a16:creationId xmlns:a16="http://schemas.microsoft.com/office/drawing/2014/main" id="{D5170403-B7F3-4E4F-A547-7105568924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616" y="2315484"/>
            <a:ext cx="192261" cy="192261"/>
          </a:xfrm>
          <a:prstGeom prst="rect">
            <a:avLst/>
          </a:prstGeom>
        </p:spPr>
      </p:pic>
      <p:pic>
        <p:nvPicPr>
          <p:cNvPr id="57" name="Graphic 56" descr="Add">
            <a:extLst>
              <a:ext uri="{FF2B5EF4-FFF2-40B4-BE49-F238E27FC236}">
                <a16:creationId xmlns:a16="http://schemas.microsoft.com/office/drawing/2014/main" id="{65CC4A6C-40C7-4935-ABA9-E69812F46E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868" y="3270781"/>
            <a:ext cx="192261" cy="192261"/>
          </a:xfrm>
          <a:prstGeom prst="rect">
            <a:avLst/>
          </a:prstGeom>
        </p:spPr>
      </p:pic>
      <p:pic>
        <p:nvPicPr>
          <p:cNvPr id="58" name="Graphic 57" descr="Add">
            <a:extLst>
              <a:ext uri="{FF2B5EF4-FFF2-40B4-BE49-F238E27FC236}">
                <a16:creationId xmlns:a16="http://schemas.microsoft.com/office/drawing/2014/main" id="{38293D26-534B-4206-ACF5-C01AB6FE8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326" y="3979484"/>
            <a:ext cx="192261" cy="192261"/>
          </a:xfrm>
          <a:prstGeom prst="rect">
            <a:avLst/>
          </a:prstGeom>
        </p:spPr>
      </p:pic>
      <p:pic>
        <p:nvPicPr>
          <p:cNvPr id="59" name="Graphic 58" descr="Add">
            <a:extLst>
              <a:ext uri="{FF2B5EF4-FFF2-40B4-BE49-F238E27FC236}">
                <a16:creationId xmlns:a16="http://schemas.microsoft.com/office/drawing/2014/main" id="{74B43DF9-579E-4199-90EE-4827F2062B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7684" y="1559105"/>
            <a:ext cx="192261" cy="192261"/>
          </a:xfrm>
          <a:prstGeom prst="rect">
            <a:avLst/>
          </a:prstGeom>
        </p:spPr>
      </p:pic>
      <p:pic>
        <p:nvPicPr>
          <p:cNvPr id="60" name="Graphic 59" descr="Add">
            <a:extLst>
              <a:ext uri="{FF2B5EF4-FFF2-40B4-BE49-F238E27FC236}">
                <a16:creationId xmlns:a16="http://schemas.microsoft.com/office/drawing/2014/main" id="{1AA25535-4B2C-494F-B242-C1DE280219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7684" y="2316620"/>
            <a:ext cx="192261" cy="192261"/>
          </a:xfrm>
          <a:prstGeom prst="rect">
            <a:avLst/>
          </a:prstGeom>
        </p:spPr>
      </p:pic>
      <p:pic>
        <p:nvPicPr>
          <p:cNvPr id="61" name="Graphic 60" descr="Add">
            <a:extLst>
              <a:ext uri="{FF2B5EF4-FFF2-40B4-BE49-F238E27FC236}">
                <a16:creationId xmlns:a16="http://schemas.microsoft.com/office/drawing/2014/main" id="{C40B0FEC-4DCD-4C67-A5C3-B815496463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7684" y="3248795"/>
            <a:ext cx="192261" cy="192261"/>
          </a:xfrm>
          <a:prstGeom prst="rect">
            <a:avLst/>
          </a:prstGeom>
        </p:spPr>
      </p:pic>
      <p:pic>
        <p:nvPicPr>
          <p:cNvPr id="62" name="Graphic 61" descr="Add">
            <a:extLst>
              <a:ext uri="{FF2B5EF4-FFF2-40B4-BE49-F238E27FC236}">
                <a16:creationId xmlns:a16="http://schemas.microsoft.com/office/drawing/2014/main" id="{7E11B0F2-5664-4856-AC5D-5A1249818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7684" y="3979483"/>
            <a:ext cx="192261" cy="192261"/>
          </a:xfrm>
          <a:prstGeom prst="rect">
            <a:avLst/>
          </a:prstGeom>
        </p:spPr>
      </p:pic>
      <p:pic>
        <p:nvPicPr>
          <p:cNvPr id="63" name="Graphic 62" descr="Add">
            <a:extLst>
              <a:ext uri="{FF2B5EF4-FFF2-40B4-BE49-F238E27FC236}">
                <a16:creationId xmlns:a16="http://schemas.microsoft.com/office/drawing/2014/main" id="{BD60489B-5165-4620-9113-E7A10AFA5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056" y="1559105"/>
            <a:ext cx="192261" cy="192261"/>
          </a:xfrm>
          <a:prstGeom prst="rect">
            <a:avLst/>
          </a:prstGeom>
        </p:spPr>
      </p:pic>
      <p:pic>
        <p:nvPicPr>
          <p:cNvPr id="64" name="Graphic 63" descr="Add">
            <a:extLst>
              <a:ext uri="{FF2B5EF4-FFF2-40B4-BE49-F238E27FC236}">
                <a16:creationId xmlns:a16="http://schemas.microsoft.com/office/drawing/2014/main" id="{CE5BB83C-EB48-49C7-B9FB-F03ACE6C5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056" y="2304576"/>
            <a:ext cx="192261" cy="192261"/>
          </a:xfrm>
          <a:prstGeom prst="rect">
            <a:avLst/>
          </a:prstGeom>
        </p:spPr>
      </p:pic>
      <p:pic>
        <p:nvPicPr>
          <p:cNvPr id="65" name="Graphic 64" descr="Add">
            <a:extLst>
              <a:ext uri="{FF2B5EF4-FFF2-40B4-BE49-F238E27FC236}">
                <a16:creationId xmlns:a16="http://schemas.microsoft.com/office/drawing/2014/main" id="{91F086E1-4056-4118-A0C7-4AE4A8926D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056" y="3256664"/>
            <a:ext cx="192261" cy="192261"/>
          </a:xfrm>
          <a:prstGeom prst="rect">
            <a:avLst/>
          </a:prstGeom>
        </p:spPr>
      </p:pic>
      <p:pic>
        <p:nvPicPr>
          <p:cNvPr id="66" name="Graphic 65" descr="Add">
            <a:extLst>
              <a:ext uri="{FF2B5EF4-FFF2-40B4-BE49-F238E27FC236}">
                <a16:creationId xmlns:a16="http://schemas.microsoft.com/office/drawing/2014/main" id="{7570B4C3-9B12-40F5-899B-F66BA96597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056" y="3989178"/>
            <a:ext cx="192261" cy="192261"/>
          </a:xfrm>
          <a:prstGeom prst="rect">
            <a:avLst/>
          </a:prstGeom>
        </p:spPr>
      </p:pic>
    </p:spTree>
    <p:extLst>
      <p:ext uri="{BB962C8B-B14F-4D97-AF65-F5344CB8AC3E}">
        <p14:creationId xmlns:p14="http://schemas.microsoft.com/office/powerpoint/2010/main" val="1517674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824260" y="424923"/>
            <a:ext cx="6138640" cy="10699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FF555E"/>
                </a:solidFill>
                <a:latin typeface="Arial Rounded MT Bold" panose="020F0704030504030204" pitchFamily="34" charset="0"/>
              </a:rPr>
              <a:t>Objectif :</a:t>
            </a:r>
            <a:r>
              <a:rPr lang="fr-FR" sz="2000" dirty="0">
                <a:solidFill>
                  <a:srgbClr val="2D2D48"/>
                </a:solidFill>
                <a:latin typeface="Arial Rounded MT Bold" panose="020F0704030504030204" pitchFamily="34" charset="0"/>
              </a:rPr>
              <a:t> </a:t>
            </a:r>
            <a:r>
              <a:rPr lang="fr-FR" sz="1800" dirty="0">
                <a:solidFill>
                  <a:srgbClr val="2D2D48"/>
                </a:solidFill>
                <a:latin typeface="Arial Rounded MT Bold" panose="020F0704030504030204" pitchFamily="34" charset="0"/>
              </a:rPr>
              <a:t>Suivre l'avancement du sprint en mesurant le travail accompli par rapport à l'étendue totale.</a:t>
            </a:r>
            <a:endParaRPr lang="de-DE" sz="18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824261" y="1326521"/>
            <a:ext cx="6208489" cy="848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rgbClr val="00B0F0"/>
                </a:solidFill>
                <a:latin typeface="Arial Rounded MT Bold" panose="020F0704030504030204" pitchFamily="34" charset="0"/>
              </a:rPr>
              <a:t>Audience : </a:t>
            </a:r>
            <a:r>
              <a:rPr lang="fr-FR" sz="1800" dirty="0">
                <a:solidFill>
                  <a:srgbClr val="2D2D48"/>
                </a:solidFill>
                <a:latin typeface="Arial Rounded MT Bold" panose="020F0704030504030204" pitchFamily="34" charset="0"/>
              </a:rPr>
              <a:t>Équipes, Scrum Masters et Chefs de projet. </a:t>
            </a:r>
            <a:r>
              <a:rPr lang="en-US" sz="1800" dirty="0">
                <a:solidFill>
                  <a:srgbClr val="2D2D48"/>
                </a:solidFill>
                <a:latin typeface="Arial Rounded MT Bold" panose="020F0704030504030204" pitchFamily="34" charset="0"/>
              </a:rPr>
              <a:t> </a:t>
            </a:r>
            <a:endParaRPr lang="de-DE" sz="18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789336" y="2215379"/>
            <a:ext cx="6208489" cy="27955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E3A76F"/>
                </a:solidFill>
                <a:latin typeface="Arial Rounded MT Bold" panose="020F0704030504030204" pitchFamily="34" charset="0"/>
              </a:rPr>
              <a:t>Données :</a:t>
            </a:r>
            <a:r>
              <a:rPr lang="fr-FR" sz="2000" dirty="0">
                <a:solidFill>
                  <a:srgbClr val="2D2D48"/>
                </a:solidFill>
                <a:latin typeface="Arial Rounded MT Bold" panose="020F0704030504030204" pitchFamily="34" charset="0"/>
              </a:rPr>
              <a:t> </a:t>
            </a:r>
          </a:p>
          <a:p>
            <a:r>
              <a:rPr lang="fr-FR" sz="1800" dirty="0">
                <a:solidFill>
                  <a:srgbClr val="2D2D48"/>
                </a:solidFill>
                <a:latin typeface="Arial Rounded MT Bold" panose="020F0704030504030204" pitchFamily="34" charset="0"/>
              </a:rPr>
              <a:t>- Travail accompli : Représenté en termes de points de stories ou de compte de tâches accumulés au fil du temps. </a:t>
            </a:r>
            <a:br>
              <a:rPr lang="fr-FR" sz="1800" dirty="0">
                <a:solidFill>
                  <a:srgbClr val="2D2D48"/>
                </a:solidFill>
                <a:latin typeface="Arial Rounded MT Bold" panose="020F0704030504030204" pitchFamily="34" charset="0"/>
              </a:rPr>
            </a:br>
            <a:r>
              <a:rPr lang="fr-FR" sz="1800" dirty="0">
                <a:solidFill>
                  <a:srgbClr val="2D2D48"/>
                </a:solidFill>
                <a:latin typeface="Arial Rounded MT Bold" panose="020F0704030504030204" pitchFamily="34" charset="0"/>
              </a:rPr>
              <a:t>- Étendue totale : La quantité globale de travail à réaliser dans le sprint. </a:t>
            </a:r>
            <a:br>
              <a:rPr lang="fr-FR" sz="1800" dirty="0">
                <a:solidFill>
                  <a:srgbClr val="2D2D48"/>
                </a:solidFill>
                <a:latin typeface="Arial Rounded MT Bold" panose="020F0704030504030204" pitchFamily="34" charset="0"/>
              </a:rPr>
            </a:br>
            <a:r>
              <a:rPr lang="fr-FR" sz="1800" dirty="0">
                <a:solidFill>
                  <a:srgbClr val="2D2D48"/>
                </a:solidFill>
                <a:latin typeface="Arial Rounded MT Bold" panose="020F0704030504030204" pitchFamily="34" charset="0"/>
              </a:rPr>
              <a:t>- Intervalles de temps : par exemple, jours ou semaines.</a:t>
            </a:r>
            <a:endParaRPr lang="de-DE" sz="18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952695" y="1326521"/>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958777" y="424923"/>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989122" y="2230968"/>
            <a:ext cx="726044" cy="726044"/>
          </a:xfrm>
          <a:prstGeom prst="rect">
            <a:avLst/>
          </a:prstGeom>
        </p:spPr>
      </p:pic>
    </p:spTree>
    <p:extLst>
      <p:ext uri="{BB962C8B-B14F-4D97-AF65-F5344CB8AC3E}">
        <p14:creationId xmlns:p14="http://schemas.microsoft.com/office/powerpoint/2010/main" val="207625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3284B-0F08-4DA0-BD36-91AB5EAE18B2}"/>
              </a:ext>
            </a:extLst>
          </p:cNvPr>
          <p:cNvPicPr>
            <a:picLocks noChangeAspect="1"/>
          </p:cNvPicPr>
          <p:nvPr/>
        </p:nvPicPr>
        <p:blipFill>
          <a:blip r:embed="rId3"/>
          <a:stretch>
            <a:fillRect/>
          </a:stretch>
        </p:blipFill>
        <p:spPr>
          <a:xfrm>
            <a:off x="1619009" y="374494"/>
            <a:ext cx="5905982" cy="4021823"/>
          </a:xfrm>
          <a:prstGeom prst="rect">
            <a:avLst/>
          </a:prstGeom>
        </p:spPr>
      </p:pic>
      <p:pic>
        <p:nvPicPr>
          <p:cNvPr id="4" name="Graphic 3" descr="Arrow Straight">
            <a:extLst>
              <a:ext uri="{FF2B5EF4-FFF2-40B4-BE49-F238E27FC236}">
                <a16:creationId xmlns:a16="http://schemas.microsoft.com/office/drawing/2014/main" id="{83B44A80-E61D-4248-9B72-923F2D75EB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373002" y="2173393"/>
            <a:ext cx="622936" cy="431407"/>
          </a:xfrm>
          <a:prstGeom prst="rect">
            <a:avLst/>
          </a:prstGeom>
        </p:spPr>
      </p:pic>
      <p:pic>
        <p:nvPicPr>
          <p:cNvPr id="5" name="Graphic 4" descr="Arrow Straight">
            <a:extLst>
              <a:ext uri="{FF2B5EF4-FFF2-40B4-BE49-F238E27FC236}">
                <a16:creationId xmlns:a16="http://schemas.microsoft.com/office/drawing/2014/main" id="{5B5D1091-7CE4-4AD7-A034-445AF4DF13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2373002" y="1858233"/>
            <a:ext cx="622936" cy="431407"/>
          </a:xfrm>
          <a:prstGeom prst="rect">
            <a:avLst/>
          </a:prstGeom>
        </p:spPr>
      </p:pic>
      <p:sp>
        <p:nvSpPr>
          <p:cNvPr id="6" name="TextBox 5">
            <a:extLst>
              <a:ext uri="{FF2B5EF4-FFF2-40B4-BE49-F238E27FC236}">
                <a16:creationId xmlns:a16="http://schemas.microsoft.com/office/drawing/2014/main" id="{380968C0-635B-4103-9DEE-2C9FFB9CCCCB}"/>
              </a:ext>
            </a:extLst>
          </p:cNvPr>
          <p:cNvSpPr txBox="1"/>
          <p:nvPr/>
        </p:nvSpPr>
        <p:spPr>
          <a:xfrm>
            <a:off x="2679516" y="2055727"/>
            <a:ext cx="2533066" cy="307777"/>
          </a:xfrm>
          <a:prstGeom prst="rect">
            <a:avLst/>
          </a:prstGeom>
          <a:noFill/>
        </p:spPr>
        <p:txBody>
          <a:bodyPr wrap="none" rtlCol="0">
            <a:spAutoFit/>
          </a:bodyPr>
          <a:lstStyle/>
          <a:p>
            <a:pPr algn="r"/>
            <a:r>
              <a:rPr lang="fr-FR" dirty="0">
                <a:solidFill>
                  <a:srgbClr val="FFC000"/>
                </a:solidFill>
                <a:latin typeface="Arial Rounded MT Bold" panose="020F0704030504030204" pitchFamily="34" charset="0"/>
              </a:rPr>
              <a:t>quantité de travail restant</a:t>
            </a:r>
            <a:r>
              <a:rPr lang="en-US" dirty="0">
                <a:solidFill>
                  <a:srgbClr val="FFC000"/>
                </a:solidFill>
                <a:latin typeface="Arial Rounded MT Bold" panose="020F0704030504030204" pitchFamily="34" charset="0"/>
              </a:rPr>
              <a:t> </a:t>
            </a:r>
          </a:p>
        </p:txBody>
      </p:sp>
      <p:pic>
        <p:nvPicPr>
          <p:cNvPr id="7" name="Graphic 6" descr="Arrow Straight">
            <a:extLst>
              <a:ext uri="{FF2B5EF4-FFF2-40B4-BE49-F238E27FC236}">
                <a16:creationId xmlns:a16="http://schemas.microsoft.com/office/drawing/2014/main" id="{44A1630D-9068-43B3-A727-E6373F1F9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66314" flipH="1">
            <a:off x="3127740" y="1368156"/>
            <a:ext cx="622936" cy="431407"/>
          </a:xfrm>
          <a:prstGeom prst="rect">
            <a:avLst/>
          </a:prstGeom>
        </p:spPr>
      </p:pic>
      <p:sp>
        <p:nvSpPr>
          <p:cNvPr id="8" name="TextBox 7">
            <a:extLst>
              <a:ext uri="{FF2B5EF4-FFF2-40B4-BE49-F238E27FC236}">
                <a16:creationId xmlns:a16="http://schemas.microsoft.com/office/drawing/2014/main" id="{58C8DB62-7EDA-421E-99A5-C12364BD8B43}"/>
              </a:ext>
            </a:extLst>
          </p:cNvPr>
          <p:cNvSpPr txBox="1"/>
          <p:nvPr/>
        </p:nvSpPr>
        <p:spPr>
          <a:xfrm>
            <a:off x="3600985" y="1520747"/>
            <a:ext cx="3619902" cy="307777"/>
          </a:xfrm>
          <a:prstGeom prst="rect">
            <a:avLst/>
          </a:prstGeom>
          <a:noFill/>
        </p:spPr>
        <p:txBody>
          <a:bodyPr wrap="none" rtlCol="0">
            <a:spAutoFit/>
          </a:bodyPr>
          <a:lstStyle/>
          <a:p>
            <a:pPr algn="r"/>
            <a:r>
              <a:rPr lang="fr-FR" dirty="0">
                <a:solidFill>
                  <a:srgbClr val="FFC000"/>
                </a:solidFill>
                <a:latin typeface="Arial Rounded MT Bold" panose="020F0704030504030204" pitchFamily="34" charset="0"/>
              </a:rPr>
              <a:t>Quelque chose de nouveau a été ajouté</a:t>
            </a:r>
            <a:endParaRPr lang="en-US"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34287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C90-737D-413E-A290-8EB7F585F9A5}"/>
              </a:ext>
            </a:extLst>
          </p:cNvPr>
          <p:cNvSpPr>
            <a:spLocks noGrp="1"/>
          </p:cNvSpPr>
          <p:nvPr>
            <p:ph type="title"/>
          </p:nvPr>
        </p:nvSpPr>
        <p:spPr>
          <a:xfrm>
            <a:off x="717599" y="446927"/>
            <a:ext cx="7708800" cy="572700"/>
          </a:xfrm>
        </p:spPr>
        <p:txBody>
          <a:bodyPr/>
          <a:lstStyle/>
          <a:p>
            <a:r>
              <a:rPr lang="en-US" sz="4000" dirty="0">
                <a:solidFill>
                  <a:srgbClr val="FFC000"/>
                </a:solidFill>
                <a:latin typeface="Arial Rounded MT Bold" panose="020F0704030504030204" pitchFamily="34" charset="0"/>
                <a:cs typeface="Arial"/>
              </a:rPr>
              <a:t>Sprint </a:t>
            </a:r>
            <a:r>
              <a:rPr lang="en-US" sz="4000" dirty="0">
                <a:solidFill>
                  <a:srgbClr val="262643"/>
                </a:solidFill>
                <a:latin typeface="Arial Rounded MT Bold" panose="020F0704030504030204" pitchFamily="34" charset="0"/>
                <a:cs typeface="Arial"/>
              </a:rPr>
              <a:t>Report</a:t>
            </a:r>
            <a:br>
              <a:rPr lang="en-US" dirty="0"/>
            </a:br>
            <a:endParaRPr lang="en-US" dirty="0"/>
          </a:p>
        </p:txBody>
      </p:sp>
      <p:sp>
        <p:nvSpPr>
          <p:cNvPr id="3" name="Rectangle 2">
            <a:extLst>
              <a:ext uri="{FF2B5EF4-FFF2-40B4-BE49-F238E27FC236}">
                <a16:creationId xmlns:a16="http://schemas.microsoft.com/office/drawing/2014/main" id="{DBDBB703-555C-4F0B-9C3A-3B73C466F0D3}"/>
              </a:ext>
            </a:extLst>
          </p:cNvPr>
          <p:cNvSpPr/>
          <p:nvPr/>
        </p:nvSpPr>
        <p:spPr>
          <a:xfrm>
            <a:off x="1966911" y="1458293"/>
            <a:ext cx="5210175" cy="1569660"/>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Le Sprint Report affiche la liste des tâches pour chaque sprint. Il Fournit un résumé de toutes les tâches terminées, incomplètes ou ajoutées pendant un sprint.  Il est utile pour les réunions de Rétrospective de Sprint, ainsi que pour lors des points relatifs à l’état d’avancements du sprint.</a:t>
            </a:r>
          </a:p>
        </p:txBody>
      </p:sp>
      <p:sp>
        <p:nvSpPr>
          <p:cNvPr id="4" name="Rectangle 3">
            <a:extLst>
              <a:ext uri="{FF2B5EF4-FFF2-40B4-BE49-F238E27FC236}">
                <a16:creationId xmlns:a16="http://schemas.microsoft.com/office/drawing/2014/main" id="{AA6BF25E-F06D-416C-AE28-563501EF9963}"/>
              </a:ext>
            </a:extLst>
          </p:cNvPr>
          <p:cNvSpPr/>
          <p:nvPr/>
        </p:nvSpPr>
        <p:spPr>
          <a:xfrm>
            <a:off x="1966912" y="3301525"/>
            <a:ext cx="3879588" cy="553998"/>
          </a:xfrm>
          <a:prstGeom prst="rect">
            <a:avLst/>
          </a:prstGeom>
        </p:spPr>
        <p:txBody>
          <a:bodyPr wrap="none">
            <a:spAutoFit/>
          </a:bodyPr>
          <a:lstStyle/>
          <a:p>
            <a:r>
              <a:rPr lang="fr-FR" sz="1600" b="1" dirty="0">
                <a:solidFill>
                  <a:srgbClr val="2D2D48"/>
                </a:solidFill>
                <a:latin typeface="Arial Rounded MT Bold" panose="020F0704030504030204" pitchFamily="34" charset="0"/>
              </a:rPr>
              <a:t>Quand est-ce que ce graph est utile ?</a:t>
            </a:r>
          </a:p>
          <a:p>
            <a:endParaRPr lang="en-US" b="1" dirty="0">
              <a:solidFill>
                <a:srgbClr val="2D2D48"/>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E77E69B3-A302-49CB-890B-4E27FFE114BF}"/>
              </a:ext>
            </a:extLst>
          </p:cNvPr>
          <p:cNvSpPr/>
          <p:nvPr/>
        </p:nvSpPr>
        <p:spPr>
          <a:xfrm>
            <a:off x="2614612" y="3740191"/>
            <a:ext cx="5210175" cy="338554"/>
          </a:xfrm>
          <a:prstGeom prst="rect">
            <a:avLst/>
          </a:prstGeom>
        </p:spPr>
        <p:txBody>
          <a:bodyPr wrap="square">
            <a:spAutoFit/>
          </a:bodyPr>
          <a:lstStyle/>
          <a:p>
            <a:pPr marL="285750" indent="-285750">
              <a:buFont typeface="Arial" panose="020B0604020202020204" pitchFamily="34" charset="0"/>
              <a:buChar char="•"/>
            </a:pPr>
            <a:r>
              <a:rPr lang="fr-FR" sz="1600" dirty="0">
                <a:solidFill>
                  <a:srgbClr val="2D2D48"/>
                </a:solidFill>
                <a:latin typeface="Arial Rounded MT Bold" panose="020F0704030504030204" pitchFamily="34" charset="0"/>
              </a:rPr>
              <a:t>Pendant le processus de Sprint</a:t>
            </a:r>
          </a:p>
        </p:txBody>
      </p:sp>
      <p:sp>
        <p:nvSpPr>
          <p:cNvPr id="6" name="Rectangle 5">
            <a:extLst>
              <a:ext uri="{FF2B5EF4-FFF2-40B4-BE49-F238E27FC236}">
                <a16:creationId xmlns:a16="http://schemas.microsoft.com/office/drawing/2014/main" id="{2B1FF520-6F91-495F-8AD8-2009D7F91B3C}"/>
              </a:ext>
            </a:extLst>
          </p:cNvPr>
          <p:cNvSpPr/>
          <p:nvPr/>
        </p:nvSpPr>
        <p:spPr>
          <a:xfrm>
            <a:off x="2614611" y="4173480"/>
            <a:ext cx="5210175"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2D48"/>
                </a:solidFill>
                <a:latin typeface="Arial Rounded MT Bold" panose="020F0704030504030204" pitchFamily="34" charset="0"/>
              </a:rPr>
              <a:t>Après le Sprint </a:t>
            </a:r>
            <a:endParaRPr lang="fr-FR" sz="16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327069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824260" y="797774"/>
            <a:ext cx="6138640" cy="8100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FF555E"/>
                </a:solidFill>
                <a:latin typeface="Arial Rounded MT Bold" panose="020F0704030504030204" pitchFamily="34" charset="0"/>
              </a:rPr>
              <a:t>Objectif :</a:t>
            </a:r>
            <a:r>
              <a:rPr lang="fr-FR" sz="2000" dirty="0">
                <a:solidFill>
                  <a:srgbClr val="2D2D48"/>
                </a:solidFill>
                <a:latin typeface="Arial Rounded MT Bold" panose="020F0704030504030204" pitchFamily="34" charset="0"/>
              </a:rPr>
              <a:t> Fournir un aperçu du travail accompli et inachevé lors d'un sprint. </a:t>
            </a:r>
            <a:endParaRPr lang="de-DE" sz="40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824261" y="1723387"/>
            <a:ext cx="6208489" cy="848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rgbClr val="00B0F0"/>
                </a:solidFill>
                <a:latin typeface="Arial Rounded MT Bold" panose="020F0704030504030204" pitchFamily="34" charset="0"/>
              </a:rPr>
              <a:t>Audience : </a:t>
            </a:r>
            <a:r>
              <a:rPr lang="fr-FR" sz="2000" dirty="0">
                <a:solidFill>
                  <a:srgbClr val="2D2D48"/>
                </a:solidFill>
                <a:latin typeface="Arial Rounded MT Bold" panose="020F0704030504030204" pitchFamily="34" charset="0"/>
              </a:rPr>
              <a:t>Équipes, Product </a:t>
            </a:r>
            <a:r>
              <a:rPr lang="fr-FR" sz="2000" dirty="0" err="1">
                <a:solidFill>
                  <a:srgbClr val="2D2D48"/>
                </a:solidFill>
                <a:latin typeface="Arial Rounded MT Bold" panose="020F0704030504030204" pitchFamily="34" charset="0"/>
              </a:rPr>
              <a:t>Owner</a:t>
            </a:r>
            <a:r>
              <a:rPr lang="fr-FR" sz="2000" dirty="0">
                <a:solidFill>
                  <a:srgbClr val="2D2D48"/>
                </a:solidFill>
                <a:latin typeface="Arial Rounded MT Bold" panose="020F0704030504030204" pitchFamily="34" charset="0"/>
              </a:rPr>
              <a:t> et parties prenantes.</a:t>
            </a:r>
            <a:endParaRPr lang="de-DE" sz="20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789335" y="2564999"/>
            <a:ext cx="6208489" cy="1462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E3A76F"/>
                </a:solidFill>
                <a:latin typeface="Arial Rounded MT Bold" panose="020F0704030504030204" pitchFamily="34" charset="0"/>
              </a:rPr>
              <a:t>Données :</a:t>
            </a:r>
            <a:r>
              <a:rPr lang="fr-FR" sz="2000" dirty="0">
                <a:solidFill>
                  <a:srgbClr val="2D2D48"/>
                </a:solidFill>
                <a:latin typeface="Arial Rounded MT Bold" panose="020F0704030504030204" pitchFamily="34" charset="0"/>
              </a:rPr>
              <a:t> </a:t>
            </a:r>
          </a:p>
          <a:p>
            <a:r>
              <a:rPr lang="fr-FR" sz="2000" dirty="0">
                <a:solidFill>
                  <a:srgbClr val="2D2D48"/>
                </a:solidFill>
                <a:latin typeface="Arial Rounded MT Bold" panose="020F0704030504030204" pitchFamily="34" charset="0"/>
              </a:rPr>
              <a:t>- Problèmes résolus. </a:t>
            </a:r>
            <a:br>
              <a:rPr lang="fr-FR" sz="2000" dirty="0">
                <a:solidFill>
                  <a:srgbClr val="2D2D48"/>
                </a:solidFill>
                <a:latin typeface="Arial Rounded MT Bold" panose="020F0704030504030204" pitchFamily="34" charset="0"/>
              </a:rPr>
            </a:br>
            <a:r>
              <a:rPr lang="fr-FR" sz="2000" dirty="0">
                <a:solidFill>
                  <a:srgbClr val="2D2D48"/>
                </a:solidFill>
                <a:latin typeface="Arial Rounded MT Bold" panose="020F0704030504030204" pitchFamily="34" charset="0"/>
              </a:rPr>
              <a:t>- Problèmes non résolus. </a:t>
            </a:r>
            <a:br>
              <a:rPr lang="fr-FR" sz="2000" dirty="0">
                <a:solidFill>
                  <a:srgbClr val="2D2D48"/>
                </a:solidFill>
                <a:latin typeface="Arial Rounded MT Bold" panose="020F0704030504030204" pitchFamily="34" charset="0"/>
              </a:rPr>
            </a:br>
            <a:r>
              <a:rPr lang="fr-FR" sz="2000" dirty="0">
                <a:solidFill>
                  <a:srgbClr val="2D2D48"/>
                </a:solidFill>
                <a:latin typeface="Arial Rounded MT Bold" panose="020F0704030504030204" pitchFamily="34" charset="0"/>
              </a:rPr>
              <a:t>- Transitions d’Issues durant le sprint.</a:t>
            </a:r>
            <a:endParaRPr lang="de-DE" sz="20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927521" y="1698989"/>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931419" y="797774"/>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950447" y="2581315"/>
            <a:ext cx="726044" cy="726044"/>
          </a:xfrm>
          <a:prstGeom prst="rect">
            <a:avLst/>
          </a:prstGeom>
        </p:spPr>
      </p:pic>
    </p:spTree>
    <p:extLst>
      <p:ext uri="{BB962C8B-B14F-4D97-AF65-F5344CB8AC3E}">
        <p14:creationId xmlns:p14="http://schemas.microsoft.com/office/powerpoint/2010/main" val="36191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1C10A-5585-4DDA-BFBE-7FBCD2661927}"/>
              </a:ext>
            </a:extLst>
          </p:cNvPr>
          <p:cNvPicPr>
            <a:picLocks noChangeAspect="1"/>
          </p:cNvPicPr>
          <p:nvPr/>
        </p:nvPicPr>
        <p:blipFill rotWithShape="1">
          <a:blip r:embed="rId3"/>
          <a:srcRect l="5138" t="35713"/>
          <a:stretch/>
        </p:blipFill>
        <p:spPr>
          <a:xfrm>
            <a:off x="1157161" y="453155"/>
            <a:ext cx="6996076" cy="3704031"/>
          </a:xfrm>
          <a:prstGeom prst="rect">
            <a:avLst/>
          </a:prstGeom>
        </p:spPr>
      </p:pic>
      <p:pic>
        <p:nvPicPr>
          <p:cNvPr id="4" name="Graphic 3" descr="Arrow Straight">
            <a:extLst>
              <a:ext uri="{FF2B5EF4-FFF2-40B4-BE49-F238E27FC236}">
                <a16:creationId xmlns:a16="http://schemas.microsoft.com/office/drawing/2014/main" id="{61F2A701-A831-47B9-B29B-29B0943F42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980622">
            <a:off x="2467437" y="1467128"/>
            <a:ext cx="469338" cy="431407"/>
          </a:xfrm>
          <a:prstGeom prst="rect">
            <a:avLst/>
          </a:prstGeom>
        </p:spPr>
      </p:pic>
      <p:sp>
        <p:nvSpPr>
          <p:cNvPr id="5" name="TextBox 4">
            <a:extLst>
              <a:ext uri="{FF2B5EF4-FFF2-40B4-BE49-F238E27FC236}">
                <a16:creationId xmlns:a16="http://schemas.microsoft.com/office/drawing/2014/main" id="{FCE4301D-A6EB-4B6A-B45A-7F31D1278E61}"/>
              </a:ext>
            </a:extLst>
          </p:cNvPr>
          <p:cNvSpPr txBox="1"/>
          <p:nvPr/>
        </p:nvSpPr>
        <p:spPr>
          <a:xfrm>
            <a:off x="552243" y="1483386"/>
            <a:ext cx="1978426" cy="523220"/>
          </a:xfrm>
          <a:prstGeom prst="rect">
            <a:avLst/>
          </a:prstGeom>
          <a:noFill/>
        </p:spPr>
        <p:txBody>
          <a:bodyPr wrap="none" rtlCol="0">
            <a:spAutoFit/>
          </a:bodyPr>
          <a:lstStyle/>
          <a:p>
            <a:pPr algn="r"/>
            <a:r>
              <a:rPr lang="fr-FR" dirty="0">
                <a:solidFill>
                  <a:srgbClr val="FFC000"/>
                </a:solidFill>
                <a:latin typeface="Arial Rounded MT Bold" panose="020F0704030504030204" pitchFamily="34" charset="0"/>
              </a:rPr>
              <a:t>ligne de </a:t>
            </a:r>
            <a:r>
              <a:rPr lang="en-US" dirty="0">
                <a:solidFill>
                  <a:srgbClr val="FFC000"/>
                </a:solidFill>
                <a:latin typeface="Arial Rounded MT Bold" panose="020F0704030504030204" pitchFamily="34" charset="0"/>
              </a:rPr>
              <a:t>progression</a:t>
            </a:r>
          </a:p>
          <a:p>
            <a:pPr algn="r"/>
            <a:r>
              <a:rPr lang="en-US" dirty="0" err="1">
                <a:solidFill>
                  <a:srgbClr val="FFC000"/>
                </a:solidFill>
                <a:latin typeface="Arial Rounded MT Bold" panose="020F0704030504030204" pitchFamily="34" charset="0"/>
              </a:rPr>
              <a:t>estimée</a:t>
            </a:r>
            <a:endParaRPr lang="en-US" dirty="0">
              <a:solidFill>
                <a:srgbClr val="FFC000"/>
              </a:solidFill>
              <a:latin typeface="Arial Rounded MT Bold" panose="020F0704030504030204" pitchFamily="34" charset="0"/>
            </a:endParaRPr>
          </a:p>
        </p:txBody>
      </p:sp>
      <p:pic>
        <p:nvPicPr>
          <p:cNvPr id="6" name="Graphic 5" descr="Arrow Straight">
            <a:extLst>
              <a:ext uri="{FF2B5EF4-FFF2-40B4-BE49-F238E27FC236}">
                <a16:creationId xmlns:a16="http://schemas.microsoft.com/office/drawing/2014/main" id="{9B52BE28-2DD8-4A4F-8DB3-A8D45C821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3841" y="1267683"/>
            <a:ext cx="469338" cy="431407"/>
          </a:xfrm>
          <a:prstGeom prst="rect">
            <a:avLst/>
          </a:prstGeom>
        </p:spPr>
      </p:pic>
      <p:sp>
        <p:nvSpPr>
          <p:cNvPr id="7" name="TextBox 6">
            <a:extLst>
              <a:ext uri="{FF2B5EF4-FFF2-40B4-BE49-F238E27FC236}">
                <a16:creationId xmlns:a16="http://schemas.microsoft.com/office/drawing/2014/main" id="{5FF20D04-6CAA-4233-836C-F031B7BD5951}"/>
              </a:ext>
            </a:extLst>
          </p:cNvPr>
          <p:cNvSpPr txBox="1"/>
          <p:nvPr/>
        </p:nvSpPr>
        <p:spPr>
          <a:xfrm>
            <a:off x="5203179" y="1221776"/>
            <a:ext cx="1978427" cy="523220"/>
          </a:xfrm>
          <a:prstGeom prst="rect">
            <a:avLst/>
          </a:prstGeom>
          <a:noFill/>
        </p:spPr>
        <p:txBody>
          <a:bodyPr wrap="none" rtlCol="0">
            <a:spAutoFit/>
          </a:bodyPr>
          <a:lstStyle/>
          <a:p>
            <a:r>
              <a:rPr lang="fr-FR" dirty="0">
                <a:solidFill>
                  <a:srgbClr val="FFC000"/>
                </a:solidFill>
                <a:latin typeface="Arial Rounded MT Bold" panose="020F0704030504030204" pitchFamily="34" charset="0"/>
              </a:rPr>
              <a:t>ligne de </a:t>
            </a:r>
            <a:r>
              <a:rPr lang="en-US" dirty="0">
                <a:solidFill>
                  <a:srgbClr val="FFC000"/>
                </a:solidFill>
                <a:latin typeface="Arial Rounded MT Bold" panose="020F0704030504030204" pitchFamily="34" charset="0"/>
              </a:rPr>
              <a:t>progression</a:t>
            </a:r>
          </a:p>
          <a:p>
            <a:r>
              <a:rPr lang="fr-FR" dirty="0">
                <a:solidFill>
                  <a:srgbClr val="FFC000"/>
                </a:solidFill>
                <a:latin typeface="Arial Rounded MT Bold" panose="020F0704030504030204" pitchFamily="34" charset="0"/>
              </a:rPr>
              <a:t>actuelle</a:t>
            </a:r>
            <a:endParaRPr lang="en-US" dirty="0">
              <a:solidFill>
                <a:srgbClr val="FFC000"/>
              </a:solidFill>
              <a:latin typeface="Arial Rounded MT Bold" panose="020F0704030504030204" pitchFamily="34" charset="0"/>
            </a:endParaRPr>
          </a:p>
        </p:txBody>
      </p:sp>
      <p:pic>
        <p:nvPicPr>
          <p:cNvPr id="8" name="Graphic 7" descr="Arrow Straight">
            <a:extLst>
              <a:ext uri="{FF2B5EF4-FFF2-40B4-BE49-F238E27FC236}">
                <a16:creationId xmlns:a16="http://schemas.microsoft.com/office/drawing/2014/main" id="{17C249D6-5DAD-4C63-9800-96D026C54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980622">
            <a:off x="743834" y="2758969"/>
            <a:ext cx="469338" cy="431407"/>
          </a:xfrm>
          <a:prstGeom prst="rect">
            <a:avLst/>
          </a:prstGeom>
        </p:spPr>
      </p:pic>
      <p:sp>
        <p:nvSpPr>
          <p:cNvPr id="9" name="TextBox 8">
            <a:extLst>
              <a:ext uri="{FF2B5EF4-FFF2-40B4-BE49-F238E27FC236}">
                <a16:creationId xmlns:a16="http://schemas.microsoft.com/office/drawing/2014/main" id="{B4A6F83D-762B-4AFC-BA61-2F0A5C07332A}"/>
              </a:ext>
            </a:extLst>
          </p:cNvPr>
          <p:cNvSpPr txBox="1"/>
          <p:nvPr/>
        </p:nvSpPr>
        <p:spPr>
          <a:xfrm>
            <a:off x="-50861" y="2775227"/>
            <a:ext cx="857927" cy="523220"/>
          </a:xfrm>
          <a:prstGeom prst="rect">
            <a:avLst/>
          </a:prstGeom>
          <a:noFill/>
        </p:spPr>
        <p:txBody>
          <a:bodyPr wrap="none" rtlCol="0">
            <a:spAutoFit/>
          </a:bodyPr>
          <a:lstStyle/>
          <a:p>
            <a:pPr algn="r"/>
            <a:r>
              <a:rPr lang="en-US" dirty="0">
                <a:solidFill>
                  <a:srgbClr val="FFC000"/>
                </a:solidFill>
                <a:latin typeface="Arial Rounded MT Bold" panose="020F0704030504030204" pitchFamily="34" charset="0"/>
              </a:rPr>
              <a:t>travail </a:t>
            </a:r>
          </a:p>
          <a:p>
            <a:pPr algn="r"/>
            <a:r>
              <a:rPr lang="en-US" dirty="0" err="1">
                <a:solidFill>
                  <a:srgbClr val="FFC000"/>
                </a:solidFill>
                <a:latin typeface="Arial Rounded MT Bold" panose="020F0704030504030204" pitchFamily="34" charset="0"/>
              </a:rPr>
              <a:t>terminé</a:t>
            </a:r>
            <a:endParaRPr lang="en-US" dirty="0">
              <a:solidFill>
                <a:srgbClr val="FFC000"/>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B5BE669F-4951-4A46-8F4D-10078303D245}"/>
              </a:ext>
            </a:extLst>
          </p:cNvPr>
          <p:cNvSpPr txBox="1"/>
          <p:nvPr/>
        </p:nvSpPr>
        <p:spPr>
          <a:xfrm>
            <a:off x="1680186" y="3849409"/>
            <a:ext cx="263214" cy="307777"/>
          </a:xfrm>
          <a:prstGeom prst="rect">
            <a:avLst/>
          </a:prstGeom>
          <a:noFill/>
        </p:spPr>
        <p:txBody>
          <a:bodyPr wrap="none" rtlCol="0">
            <a:spAutoFit/>
          </a:bodyPr>
          <a:lstStyle/>
          <a:p>
            <a:pPr algn="r"/>
            <a:r>
              <a:rPr lang="en-US" dirty="0">
                <a:solidFill>
                  <a:srgbClr val="FFC000"/>
                </a:solidFill>
                <a:latin typeface="Arial Rounded MT Bold" panose="020F0704030504030204" pitchFamily="34" charset="0"/>
              </a:rPr>
              <a:t>*</a:t>
            </a:r>
          </a:p>
        </p:txBody>
      </p:sp>
      <p:pic>
        <p:nvPicPr>
          <p:cNvPr id="11" name="Graphic 10" descr="Arrow Straight">
            <a:extLst>
              <a:ext uri="{FF2B5EF4-FFF2-40B4-BE49-F238E27FC236}">
                <a16:creationId xmlns:a16="http://schemas.microsoft.com/office/drawing/2014/main" id="{D4767F97-EC40-43DF-AC79-E5519385A3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66314" flipH="1">
            <a:off x="1921094" y="3941482"/>
            <a:ext cx="622936" cy="431407"/>
          </a:xfrm>
          <a:prstGeom prst="rect">
            <a:avLst/>
          </a:prstGeom>
        </p:spPr>
      </p:pic>
      <p:sp>
        <p:nvSpPr>
          <p:cNvPr id="12" name="TextBox 11">
            <a:extLst>
              <a:ext uri="{FF2B5EF4-FFF2-40B4-BE49-F238E27FC236}">
                <a16:creationId xmlns:a16="http://schemas.microsoft.com/office/drawing/2014/main" id="{48170699-529F-41CA-ACC6-771B42BFD010}"/>
              </a:ext>
            </a:extLst>
          </p:cNvPr>
          <p:cNvSpPr txBox="1"/>
          <p:nvPr/>
        </p:nvSpPr>
        <p:spPr>
          <a:xfrm>
            <a:off x="2466425" y="4138695"/>
            <a:ext cx="2032929" cy="307777"/>
          </a:xfrm>
          <a:prstGeom prst="rect">
            <a:avLst/>
          </a:prstGeom>
          <a:noFill/>
        </p:spPr>
        <p:txBody>
          <a:bodyPr wrap="none" rtlCol="0">
            <a:spAutoFit/>
          </a:bodyPr>
          <a:lstStyle/>
          <a:p>
            <a:r>
              <a:rPr lang="en-US" dirty="0" err="1">
                <a:solidFill>
                  <a:srgbClr val="FFC000"/>
                </a:solidFill>
                <a:latin typeface="Arial Rounded MT Bold" panose="020F0704030504030204" pitchFamily="34" charset="0"/>
              </a:rPr>
              <a:t>ajouté</a:t>
            </a:r>
            <a:r>
              <a:rPr lang="en-US" dirty="0">
                <a:solidFill>
                  <a:srgbClr val="FFC000"/>
                </a:solidFill>
                <a:latin typeface="Arial Rounded MT Bold" panose="020F0704030504030204" pitchFamily="34" charset="0"/>
              </a:rPr>
              <a:t> après le sprint</a:t>
            </a:r>
          </a:p>
        </p:txBody>
      </p:sp>
    </p:spTree>
    <p:extLst>
      <p:ext uri="{BB962C8B-B14F-4D97-AF65-F5344CB8AC3E}">
        <p14:creationId xmlns:p14="http://schemas.microsoft.com/office/powerpoint/2010/main" val="237531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C90-737D-413E-A290-8EB7F585F9A5}"/>
              </a:ext>
            </a:extLst>
          </p:cNvPr>
          <p:cNvSpPr>
            <a:spLocks noGrp="1"/>
          </p:cNvSpPr>
          <p:nvPr>
            <p:ph type="title"/>
          </p:nvPr>
        </p:nvSpPr>
        <p:spPr>
          <a:xfrm>
            <a:off x="717599" y="446927"/>
            <a:ext cx="7708800" cy="572700"/>
          </a:xfrm>
        </p:spPr>
        <p:txBody>
          <a:bodyPr/>
          <a:lstStyle/>
          <a:p>
            <a:r>
              <a:rPr lang="en-US" sz="4000" dirty="0">
                <a:solidFill>
                  <a:srgbClr val="FFC000"/>
                </a:solidFill>
                <a:latin typeface="Arial Rounded MT Bold" panose="020F0704030504030204" pitchFamily="34" charset="0"/>
                <a:cs typeface="Arial"/>
              </a:rPr>
              <a:t>Velocity </a:t>
            </a:r>
            <a:r>
              <a:rPr lang="en-US" sz="4000" dirty="0">
                <a:solidFill>
                  <a:srgbClr val="262643"/>
                </a:solidFill>
                <a:latin typeface="Arial Rounded MT Bold" panose="020F0704030504030204" pitchFamily="34" charset="0"/>
                <a:cs typeface="Arial"/>
              </a:rPr>
              <a:t>Chart</a:t>
            </a:r>
            <a:br>
              <a:rPr lang="en-US" dirty="0"/>
            </a:br>
            <a:endParaRPr lang="en-US" dirty="0"/>
          </a:p>
        </p:txBody>
      </p:sp>
      <p:sp>
        <p:nvSpPr>
          <p:cNvPr id="3" name="Rectangle 2">
            <a:extLst>
              <a:ext uri="{FF2B5EF4-FFF2-40B4-BE49-F238E27FC236}">
                <a16:creationId xmlns:a16="http://schemas.microsoft.com/office/drawing/2014/main" id="{DBDBB703-555C-4F0B-9C3A-3B73C466F0D3}"/>
              </a:ext>
            </a:extLst>
          </p:cNvPr>
          <p:cNvSpPr/>
          <p:nvPr/>
        </p:nvSpPr>
        <p:spPr>
          <a:xfrm>
            <a:off x="1966912" y="1264084"/>
            <a:ext cx="5210175" cy="2308324"/>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Le Velocity Chart est la </a:t>
            </a:r>
            <a:r>
              <a:rPr lang="fr-FR" sz="1600" dirty="0">
                <a:solidFill>
                  <a:srgbClr val="FF555E"/>
                </a:solidFill>
                <a:latin typeface="Arial Rounded MT Bold" panose="020F0704030504030204" pitchFamily="34" charset="0"/>
              </a:rPr>
              <a:t>quantité moyenne de travail</a:t>
            </a:r>
            <a:r>
              <a:rPr lang="fr-FR" sz="1600" dirty="0">
                <a:solidFill>
                  <a:srgbClr val="2D2D48"/>
                </a:solidFill>
                <a:latin typeface="Arial Rounded MT Bold" panose="020F0704030504030204" pitchFamily="34" charset="0"/>
              </a:rPr>
              <a:t> qu’une équipe Scrum effectue au cours d’un </a:t>
            </a:r>
            <a:r>
              <a:rPr lang="fr-FR" sz="1600" dirty="0">
                <a:solidFill>
                  <a:srgbClr val="FF555E"/>
                </a:solidFill>
                <a:latin typeface="Arial Rounded MT Bold" panose="020F0704030504030204" pitchFamily="34" charset="0"/>
              </a:rPr>
              <a:t>sprint</a:t>
            </a:r>
            <a:r>
              <a:rPr lang="fr-FR" sz="1600" dirty="0">
                <a:solidFill>
                  <a:srgbClr val="2D2D48"/>
                </a:solidFill>
                <a:latin typeface="Arial Rounded MT Bold" panose="020F0704030504030204" pitchFamily="34" charset="0"/>
              </a:rPr>
              <a:t>, mesurée en </a:t>
            </a:r>
            <a:r>
              <a:rPr lang="fr-FR" sz="1600" u="sng" dirty="0">
                <a:solidFill>
                  <a:srgbClr val="2D2D48"/>
                </a:solidFill>
                <a:latin typeface="Arial Rounded MT Bold" panose="020F0704030504030204" pitchFamily="34" charset="0"/>
              </a:rPr>
              <a:t>Story Points </a:t>
            </a:r>
            <a:r>
              <a:rPr lang="fr-FR" sz="1600" dirty="0">
                <a:solidFill>
                  <a:srgbClr val="2D2D48"/>
                </a:solidFill>
                <a:latin typeface="Arial Rounded MT Bold" panose="020F0704030504030204" pitchFamily="34" charset="0"/>
              </a:rPr>
              <a:t>ou en </a:t>
            </a:r>
            <a:r>
              <a:rPr lang="fr-FR" sz="1600" u="sng" dirty="0">
                <a:solidFill>
                  <a:srgbClr val="2D2D48"/>
                </a:solidFill>
                <a:latin typeface="Arial Rounded MT Bold" panose="020F0704030504030204" pitchFamily="34" charset="0"/>
              </a:rPr>
              <a:t>heures,</a:t>
            </a:r>
            <a:r>
              <a:rPr lang="fr-FR" sz="1600" dirty="0">
                <a:solidFill>
                  <a:srgbClr val="2D2D48"/>
                </a:solidFill>
                <a:latin typeface="Arial Rounded MT Bold" panose="020F0704030504030204" pitchFamily="34" charset="0"/>
              </a:rPr>
              <a:t> et est très utile pour les </a:t>
            </a:r>
            <a:r>
              <a:rPr lang="fr-FR" sz="1600" dirty="0">
                <a:solidFill>
                  <a:srgbClr val="FFC000"/>
                </a:solidFill>
                <a:latin typeface="Arial Rounded MT Bold" panose="020F0704030504030204" pitchFamily="34" charset="0"/>
              </a:rPr>
              <a:t>prévisions</a:t>
            </a:r>
            <a:r>
              <a:rPr lang="fr-FR" sz="1600" dirty="0">
                <a:solidFill>
                  <a:srgbClr val="2D2D48"/>
                </a:solidFill>
                <a:latin typeface="Arial Rounded MT Bold" panose="020F0704030504030204" pitchFamily="34" charset="0"/>
              </a:rPr>
              <a:t>. Le </a:t>
            </a:r>
            <a:r>
              <a:rPr lang="fr-FR" sz="1600" dirty="0" err="1">
                <a:solidFill>
                  <a:srgbClr val="2D2D48"/>
                </a:solidFill>
                <a:latin typeface="Arial Rounded MT Bold" panose="020F0704030504030204" pitchFamily="34" charset="0"/>
              </a:rPr>
              <a:t>product</a:t>
            </a:r>
            <a:r>
              <a:rPr lang="fr-FR" sz="1600" dirty="0">
                <a:solidFill>
                  <a:srgbClr val="2D2D48"/>
                </a:solidFill>
                <a:latin typeface="Arial Rounded MT Bold" panose="020F0704030504030204" pitchFamily="34" charset="0"/>
              </a:rPr>
              <a:t> </a:t>
            </a:r>
            <a:r>
              <a:rPr lang="fr-FR" sz="1600" dirty="0" err="1">
                <a:solidFill>
                  <a:srgbClr val="2D2D48"/>
                </a:solidFill>
                <a:latin typeface="Arial Rounded MT Bold" panose="020F0704030504030204" pitchFamily="34" charset="0"/>
              </a:rPr>
              <a:t>owner</a:t>
            </a:r>
            <a:r>
              <a:rPr lang="fr-FR" sz="1600" dirty="0">
                <a:solidFill>
                  <a:srgbClr val="2D2D48"/>
                </a:solidFill>
                <a:latin typeface="Arial Rounded MT Bold" panose="020F0704030504030204" pitchFamily="34" charset="0"/>
              </a:rPr>
              <a:t> peut utiliser la vélocité pour prédire la rapidité avec laquelle une équipe peut traiter la </a:t>
            </a:r>
            <a:r>
              <a:rPr lang="fr-FR" sz="1600" dirty="0" err="1">
                <a:solidFill>
                  <a:srgbClr val="2D2D48"/>
                </a:solidFill>
                <a:latin typeface="Arial Rounded MT Bold" panose="020F0704030504030204" pitchFamily="34" charset="0"/>
              </a:rPr>
              <a:t>backlog</a:t>
            </a:r>
            <a:r>
              <a:rPr lang="fr-FR" sz="1600" dirty="0">
                <a:solidFill>
                  <a:srgbClr val="2D2D48"/>
                </a:solidFill>
                <a:latin typeface="Arial Rounded MT Bold" panose="020F0704030504030204" pitchFamily="34" charset="0"/>
              </a:rPr>
              <a:t>, car le rapport suit le travail prévu et terminé sur plusieurs itérations : plus il y a d’itérations, plus la prévision est précise.</a:t>
            </a:r>
          </a:p>
        </p:txBody>
      </p:sp>
      <p:sp>
        <p:nvSpPr>
          <p:cNvPr id="4" name="Rectangle 3">
            <a:extLst>
              <a:ext uri="{FF2B5EF4-FFF2-40B4-BE49-F238E27FC236}">
                <a16:creationId xmlns:a16="http://schemas.microsoft.com/office/drawing/2014/main" id="{AA6BF25E-F06D-416C-AE28-563501EF9963}"/>
              </a:ext>
            </a:extLst>
          </p:cNvPr>
          <p:cNvSpPr/>
          <p:nvPr/>
        </p:nvSpPr>
        <p:spPr>
          <a:xfrm>
            <a:off x="1966912" y="3641391"/>
            <a:ext cx="3879588" cy="553998"/>
          </a:xfrm>
          <a:prstGeom prst="rect">
            <a:avLst/>
          </a:prstGeom>
        </p:spPr>
        <p:txBody>
          <a:bodyPr wrap="none">
            <a:spAutoFit/>
          </a:bodyPr>
          <a:lstStyle/>
          <a:p>
            <a:r>
              <a:rPr lang="fr-FR" sz="1600" b="1" dirty="0">
                <a:solidFill>
                  <a:srgbClr val="2D2D48"/>
                </a:solidFill>
                <a:latin typeface="Arial Rounded MT Bold" panose="020F0704030504030204" pitchFamily="34" charset="0"/>
              </a:rPr>
              <a:t>Quand est-ce que ce graph est utile ?</a:t>
            </a:r>
          </a:p>
          <a:p>
            <a:endParaRPr lang="en-US" b="1" dirty="0">
              <a:solidFill>
                <a:srgbClr val="2D2D48"/>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2B1FF520-6F91-495F-8AD8-2009D7F91B3C}"/>
              </a:ext>
            </a:extLst>
          </p:cNvPr>
          <p:cNvSpPr/>
          <p:nvPr/>
        </p:nvSpPr>
        <p:spPr>
          <a:xfrm>
            <a:off x="2695531" y="4195389"/>
            <a:ext cx="5210175"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2D48"/>
                </a:solidFill>
                <a:latin typeface="Arial Rounded MT Bold" panose="020F0704030504030204" pitchFamily="34" charset="0"/>
              </a:rPr>
              <a:t>Après un Sprint </a:t>
            </a:r>
            <a:endParaRPr lang="fr-FR" sz="16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20095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824260" y="797774"/>
            <a:ext cx="6138640" cy="8100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FF555E"/>
                </a:solidFill>
                <a:latin typeface="Arial Rounded MT Bold" panose="020F0704030504030204" pitchFamily="34" charset="0"/>
              </a:rPr>
              <a:t>Objectif :</a:t>
            </a:r>
            <a:r>
              <a:rPr lang="fr-FR" sz="2000" dirty="0">
                <a:solidFill>
                  <a:srgbClr val="2D2D48"/>
                </a:solidFill>
                <a:latin typeface="Arial Rounded MT Bold" panose="020F0704030504030204" pitchFamily="34" charset="0"/>
              </a:rPr>
              <a:t> Mesurer la capacité de l'équipe à livrer du travail sur plusieurs sprints. </a:t>
            </a:r>
            <a:endParaRPr lang="de-DE" sz="20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824261" y="1723387"/>
            <a:ext cx="6208489" cy="848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rgbClr val="00B0F0"/>
                </a:solidFill>
                <a:latin typeface="Arial Rounded MT Bold" panose="020F0704030504030204" pitchFamily="34" charset="0"/>
              </a:rPr>
              <a:t>Audience : </a:t>
            </a:r>
            <a:r>
              <a:rPr lang="en-US" sz="2000" dirty="0">
                <a:solidFill>
                  <a:srgbClr val="2D2D48"/>
                </a:solidFill>
                <a:latin typeface="Arial Rounded MT Bold" panose="020F0704030504030204" pitchFamily="34" charset="0"/>
              </a:rPr>
              <a:t>Scrum Masters, Product Owners, Team Leads.</a:t>
            </a:r>
            <a:endParaRPr lang="de-DE" sz="20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789335" y="2564999"/>
            <a:ext cx="6208489" cy="1462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E3A76F"/>
                </a:solidFill>
                <a:latin typeface="Arial Rounded MT Bold" panose="020F0704030504030204" pitchFamily="34" charset="0"/>
              </a:rPr>
              <a:t>Données :</a:t>
            </a:r>
            <a:r>
              <a:rPr lang="fr-FR" sz="2000" dirty="0">
                <a:solidFill>
                  <a:srgbClr val="2D2D48"/>
                </a:solidFill>
                <a:latin typeface="Arial Rounded MT Bold" panose="020F0704030504030204" pitchFamily="34" charset="0"/>
              </a:rPr>
              <a:t> </a:t>
            </a:r>
          </a:p>
          <a:p>
            <a:r>
              <a:rPr lang="fr-FR" sz="2000" dirty="0">
                <a:solidFill>
                  <a:srgbClr val="2D2D48"/>
                </a:solidFill>
                <a:latin typeface="Arial Rounded MT Bold" panose="020F0704030504030204" pitchFamily="34" charset="0"/>
              </a:rPr>
              <a:t>- Points d'histoire complétés par sprint. </a:t>
            </a:r>
            <a:br>
              <a:rPr lang="fr-FR" sz="2000">
                <a:solidFill>
                  <a:srgbClr val="2D2D48"/>
                </a:solidFill>
                <a:latin typeface="Arial Rounded MT Bold" panose="020F0704030504030204" pitchFamily="34" charset="0"/>
              </a:rPr>
            </a:br>
            <a:r>
              <a:rPr lang="fr-FR" sz="2000">
                <a:solidFill>
                  <a:srgbClr val="2D2D48"/>
                </a:solidFill>
                <a:latin typeface="Arial Rounded MT Bold" panose="020F0704030504030204" pitchFamily="34" charset="0"/>
              </a:rPr>
              <a:t>- Travail </a:t>
            </a:r>
            <a:r>
              <a:rPr lang="fr-FR" sz="2000" dirty="0">
                <a:solidFill>
                  <a:srgbClr val="2D2D48"/>
                </a:solidFill>
                <a:latin typeface="Arial Rounded MT Bold" panose="020F0704030504030204" pitchFamily="34" charset="0"/>
              </a:rPr>
              <a:t>planifié vs travail complété. </a:t>
            </a:r>
            <a:endParaRPr lang="de-DE" sz="20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927521" y="1698989"/>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931419" y="797774"/>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950447" y="2581315"/>
            <a:ext cx="726044" cy="726044"/>
          </a:xfrm>
          <a:prstGeom prst="rect">
            <a:avLst/>
          </a:prstGeom>
        </p:spPr>
      </p:pic>
    </p:spTree>
    <p:extLst>
      <p:ext uri="{BB962C8B-B14F-4D97-AF65-F5344CB8AC3E}">
        <p14:creationId xmlns:p14="http://schemas.microsoft.com/office/powerpoint/2010/main" val="8931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C9A710-6CD5-4666-9530-EB13D543C4E2}"/>
              </a:ext>
            </a:extLst>
          </p:cNvPr>
          <p:cNvPicPr>
            <a:picLocks noChangeAspect="1"/>
          </p:cNvPicPr>
          <p:nvPr/>
        </p:nvPicPr>
        <p:blipFill rotWithShape="1">
          <a:blip r:embed="rId3"/>
          <a:srcRect t="23644"/>
          <a:stretch/>
        </p:blipFill>
        <p:spPr>
          <a:xfrm>
            <a:off x="1579093" y="189321"/>
            <a:ext cx="5985814" cy="4201620"/>
          </a:xfrm>
          <a:prstGeom prst="rect">
            <a:avLst/>
          </a:prstGeom>
        </p:spPr>
      </p:pic>
      <p:pic>
        <p:nvPicPr>
          <p:cNvPr id="4" name="Graphic 3" descr="Arrow Straight">
            <a:extLst>
              <a:ext uri="{FF2B5EF4-FFF2-40B4-BE49-F238E27FC236}">
                <a16:creationId xmlns:a16="http://schemas.microsoft.com/office/drawing/2014/main" id="{56347EBF-059C-401E-880A-9BC4B64E8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574014">
            <a:off x="2845374" y="1375546"/>
            <a:ext cx="469338" cy="431407"/>
          </a:xfrm>
          <a:prstGeom prst="rect">
            <a:avLst/>
          </a:prstGeom>
        </p:spPr>
      </p:pic>
      <p:sp>
        <p:nvSpPr>
          <p:cNvPr id="5" name="TextBox 4">
            <a:extLst>
              <a:ext uri="{FF2B5EF4-FFF2-40B4-BE49-F238E27FC236}">
                <a16:creationId xmlns:a16="http://schemas.microsoft.com/office/drawing/2014/main" id="{E16028E8-9CC6-459F-9C0D-B19B3E3F9B2B}"/>
              </a:ext>
            </a:extLst>
          </p:cNvPr>
          <p:cNvSpPr txBox="1"/>
          <p:nvPr/>
        </p:nvSpPr>
        <p:spPr>
          <a:xfrm>
            <a:off x="2067905" y="1062241"/>
            <a:ext cx="2504095" cy="307777"/>
          </a:xfrm>
          <a:prstGeom prst="rect">
            <a:avLst/>
          </a:prstGeom>
          <a:noFill/>
        </p:spPr>
        <p:txBody>
          <a:bodyPr wrap="square" rtlCol="0">
            <a:spAutoFit/>
          </a:bodyPr>
          <a:lstStyle/>
          <a:p>
            <a:r>
              <a:rPr lang="en-US" dirty="0">
                <a:solidFill>
                  <a:srgbClr val="FFC000"/>
                </a:solidFill>
                <a:latin typeface="Arial Rounded MT Bold" panose="020F0704030504030204" pitchFamily="34" charset="0"/>
              </a:rPr>
              <a:t>Estimation </a:t>
            </a:r>
            <a:r>
              <a:rPr lang="en-US" dirty="0" err="1">
                <a:solidFill>
                  <a:srgbClr val="FFC000"/>
                </a:solidFill>
                <a:latin typeface="Arial Rounded MT Bold" panose="020F0704030504030204" pitchFamily="34" charset="0"/>
              </a:rPr>
              <a:t>totale</a:t>
            </a:r>
            <a:r>
              <a:rPr lang="en-US" dirty="0">
                <a:solidFill>
                  <a:srgbClr val="FFC000"/>
                </a:solidFill>
                <a:latin typeface="Arial Rounded MT Bold" panose="020F0704030504030204" pitchFamily="34" charset="0"/>
              </a:rPr>
              <a:t> du travail</a:t>
            </a:r>
          </a:p>
        </p:txBody>
      </p:sp>
      <p:pic>
        <p:nvPicPr>
          <p:cNvPr id="6" name="Graphic 5" descr="Arrow Straight">
            <a:extLst>
              <a:ext uri="{FF2B5EF4-FFF2-40B4-BE49-F238E27FC236}">
                <a16:creationId xmlns:a16="http://schemas.microsoft.com/office/drawing/2014/main" id="{FBD77D39-7F14-4742-A4A7-024FB39E23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9381" y="1498914"/>
            <a:ext cx="469338" cy="431407"/>
          </a:xfrm>
          <a:prstGeom prst="rect">
            <a:avLst/>
          </a:prstGeom>
        </p:spPr>
      </p:pic>
      <p:sp>
        <p:nvSpPr>
          <p:cNvPr id="7" name="TextBox 6">
            <a:extLst>
              <a:ext uri="{FF2B5EF4-FFF2-40B4-BE49-F238E27FC236}">
                <a16:creationId xmlns:a16="http://schemas.microsoft.com/office/drawing/2014/main" id="{79B9AC4A-378C-46A6-8AA6-A0C5C0E932E2}"/>
              </a:ext>
            </a:extLst>
          </p:cNvPr>
          <p:cNvSpPr txBox="1"/>
          <p:nvPr/>
        </p:nvSpPr>
        <p:spPr>
          <a:xfrm>
            <a:off x="6017115" y="1561205"/>
            <a:ext cx="1266693" cy="523220"/>
          </a:xfrm>
          <a:prstGeom prst="rect">
            <a:avLst/>
          </a:prstGeom>
          <a:noFill/>
        </p:spPr>
        <p:txBody>
          <a:bodyPr wrap="none" rtlCol="0">
            <a:spAutoFit/>
          </a:bodyPr>
          <a:lstStyle/>
          <a:p>
            <a:r>
              <a:rPr lang="en-US" dirty="0">
                <a:solidFill>
                  <a:srgbClr val="FFC000"/>
                </a:solidFill>
                <a:latin typeface="Arial Rounded MT Bold" panose="020F0704030504030204" pitchFamily="34" charset="0"/>
              </a:rPr>
              <a:t>Travail total </a:t>
            </a:r>
          </a:p>
          <a:p>
            <a:r>
              <a:rPr lang="en-US" dirty="0" err="1">
                <a:solidFill>
                  <a:srgbClr val="FFC000"/>
                </a:solidFill>
                <a:latin typeface="Arial Rounded MT Bold" panose="020F0704030504030204" pitchFamily="34" charset="0"/>
              </a:rPr>
              <a:t>complété</a:t>
            </a:r>
            <a:endParaRPr lang="en-US" dirty="0">
              <a:solidFill>
                <a:srgbClr val="FFC000"/>
              </a:solidFill>
              <a:latin typeface="Arial Rounded MT Bold" panose="020F0704030504030204" pitchFamily="34" charset="0"/>
            </a:endParaRPr>
          </a:p>
        </p:txBody>
      </p:sp>
      <p:pic>
        <p:nvPicPr>
          <p:cNvPr id="10" name="Graphic 9" descr="Arrow Straight">
            <a:extLst>
              <a:ext uri="{FF2B5EF4-FFF2-40B4-BE49-F238E27FC236}">
                <a16:creationId xmlns:a16="http://schemas.microsoft.com/office/drawing/2014/main" id="{64051D1A-051C-41E0-A98B-853D14386E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968688">
            <a:off x="1180804" y="3171663"/>
            <a:ext cx="469338" cy="431407"/>
          </a:xfrm>
          <a:prstGeom prst="rect">
            <a:avLst/>
          </a:prstGeom>
        </p:spPr>
      </p:pic>
      <p:sp>
        <p:nvSpPr>
          <p:cNvPr id="11" name="TextBox 10">
            <a:extLst>
              <a:ext uri="{FF2B5EF4-FFF2-40B4-BE49-F238E27FC236}">
                <a16:creationId xmlns:a16="http://schemas.microsoft.com/office/drawing/2014/main" id="{717360B4-E48B-4DDE-887C-A20F35FDB6A4}"/>
              </a:ext>
            </a:extLst>
          </p:cNvPr>
          <p:cNvSpPr txBox="1"/>
          <p:nvPr/>
        </p:nvSpPr>
        <p:spPr>
          <a:xfrm>
            <a:off x="0" y="2813155"/>
            <a:ext cx="1890261" cy="523220"/>
          </a:xfrm>
          <a:prstGeom prst="rect">
            <a:avLst/>
          </a:prstGeom>
          <a:noFill/>
        </p:spPr>
        <p:txBody>
          <a:bodyPr wrap="none" rtlCol="0">
            <a:spAutoFit/>
          </a:bodyPr>
          <a:lstStyle/>
          <a:p>
            <a:pPr algn="r"/>
            <a:r>
              <a:rPr lang="fr-FR" dirty="0">
                <a:solidFill>
                  <a:srgbClr val="FFC000"/>
                </a:solidFill>
                <a:latin typeface="Arial Rounded MT Bold" panose="020F0704030504030204" pitchFamily="34" charset="0"/>
              </a:rPr>
              <a:t>Résumé des totaux</a:t>
            </a:r>
          </a:p>
          <a:p>
            <a:pPr algn="r"/>
            <a:r>
              <a:rPr lang="fr-FR" dirty="0">
                <a:solidFill>
                  <a:srgbClr val="FFC000"/>
                </a:solidFill>
                <a:latin typeface="Arial Rounded MT Bold" panose="020F0704030504030204" pitchFamily="34" charset="0"/>
              </a:rPr>
              <a:t> pour chaque sprint</a:t>
            </a:r>
            <a:endParaRPr lang="en-US"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22231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C90-737D-413E-A290-8EB7F585F9A5}"/>
              </a:ext>
            </a:extLst>
          </p:cNvPr>
          <p:cNvSpPr>
            <a:spLocks noGrp="1"/>
          </p:cNvSpPr>
          <p:nvPr>
            <p:ph type="title"/>
          </p:nvPr>
        </p:nvSpPr>
        <p:spPr>
          <a:xfrm>
            <a:off x="717599" y="446927"/>
            <a:ext cx="7708800" cy="572700"/>
          </a:xfrm>
        </p:spPr>
        <p:txBody>
          <a:bodyPr/>
          <a:lstStyle/>
          <a:p>
            <a:r>
              <a:rPr lang="en-US" sz="4000" dirty="0">
                <a:solidFill>
                  <a:srgbClr val="FFC000"/>
                </a:solidFill>
                <a:latin typeface="Arial Rounded MT Bold" panose="020F0704030504030204" pitchFamily="34" charset="0"/>
                <a:cs typeface="Arial"/>
              </a:rPr>
              <a:t>Cumulative Flow </a:t>
            </a:r>
            <a:r>
              <a:rPr lang="en-US" sz="4000" dirty="0">
                <a:solidFill>
                  <a:srgbClr val="262643"/>
                </a:solidFill>
                <a:latin typeface="Arial Rounded MT Bold" panose="020F0704030504030204" pitchFamily="34" charset="0"/>
                <a:cs typeface="Arial"/>
              </a:rPr>
              <a:t>Diagram</a:t>
            </a:r>
            <a:br>
              <a:rPr lang="en-US" dirty="0"/>
            </a:br>
            <a:br>
              <a:rPr lang="en-US" dirty="0"/>
            </a:br>
            <a:endParaRPr lang="en-US" dirty="0"/>
          </a:p>
        </p:txBody>
      </p:sp>
      <p:sp>
        <p:nvSpPr>
          <p:cNvPr id="3" name="Rectangle 2">
            <a:extLst>
              <a:ext uri="{FF2B5EF4-FFF2-40B4-BE49-F238E27FC236}">
                <a16:creationId xmlns:a16="http://schemas.microsoft.com/office/drawing/2014/main" id="{DBDBB703-555C-4F0B-9C3A-3B73C466F0D3}"/>
              </a:ext>
            </a:extLst>
          </p:cNvPr>
          <p:cNvSpPr/>
          <p:nvPr/>
        </p:nvSpPr>
        <p:spPr>
          <a:xfrm>
            <a:off x="1966912" y="1264084"/>
            <a:ext cx="5210175" cy="2308324"/>
          </a:xfrm>
          <a:prstGeom prst="rect">
            <a:avLst/>
          </a:prstGeom>
        </p:spPr>
        <p:txBody>
          <a:bodyPr wrap="square">
            <a:spAutoFit/>
          </a:bodyPr>
          <a:lstStyle/>
          <a:p>
            <a:pPr algn="just"/>
            <a:r>
              <a:rPr lang="fr-FR" sz="1600" dirty="0">
                <a:solidFill>
                  <a:srgbClr val="2D2D48"/>
                </a:solidFill>
                <a:latin typeface="Arial Rounded MT Bold" panose="020F0704030504030204" pitchFamily="34" charset="0"/>
              </a:rPr>
              <a:t>Un Cumulative Flow Diagram (CFD) est un graphique qui montre les différents </a:t>
            </a:r>
            <a:r>
              <a:rPr lang="fr-FR" sz="1600" dirty="0">
                <a:solidFill>
                  <a:srgbClr val="FF555E"/>
                </a:solidFill>
                <a:latin typeface="Arial Rounded MT Bold" panose="020F0704030504030204" pitchFamily="34" charset="0"/>
              </a:rPr>
              <a:t>statuts</a:t>
            </a:r>
            <a:r>
              <a:rPr lang="fr-FR" sz="1600" dirty="0">
                <a:solidFill>
                  <a:srgbClr val="2D2D48"/>
                </a:solidFill>
                <a:latin typeface="Arial Rounded MT Bold" panose="020F0704030504030204" pitchFamily="34" charset="0"/>
              </a:rPr>
              <a:t> des éléments de travail pour une application, une version ou un sprint. </a:t>
            </a:r>
          </a:p>
          <a:p>
            <a:pPr algn="just"/>
            <a:r>
              <a:rPr lang="fr-FR" sz="1600" dirty="0">
                <a:solidFill>
                  <a:srgbClr val="2D2D48"/>
                </a:solidFill>
                <a:latin typeface="Arial Rounded MT Bold" panose="020F0704030504030204" pitchFamily="34" charset="0"/>
              </a:rPr>
              <a:t>L’axe horizontal des X dans un CFD indique le </a:t>
            </a:r>
            <a:r>
              <a:rPr lang="fr-FR" sz="1600" dirty="0">
                <a:solidFill>
                  <a:srgbClr val="7F99AF"/>
                </a:solidFill>
                <a:latin typeface="Arial Rounded MT Bold" panose="020F0704030504030204" pitchFamily="34" charset="0"/>
              </a:rPr>
              <a:t>temps</a:t>
            </a:r>
            <a:r>
              <a:rPr lang="fr-FR" sz="1600" dirty="0">
                <a:solidFill>
                  <a:srgbClr val="2D2D48"/>
                </a:solidFill>
                <a:latin typeface="Arial Rounded MT Bold" panose="020F0704030504030204" pitchFamily="34" charset="0"/>
              </a:rPr>
              <a:t> et l’axe vertical des Y indique les </a:t>
            </a:r>
            <a:r>
              <a:rPr lang="fr-FR" sz="1600" dirty="0">
                <a:solidFill>
                  <a:srgbClr val="7F99AF"/>
                </a:solidFill>
                <a:latin typeface="Arial Rounded MT Bold" panose="020F0704030504030204" pitchFamily="34" charset="0"/>
              </a:rPr>
              <a:t>tâches</a:t>
            </a:r>
            <a:r>
              <a:rPr lang="fr-FR" sz="1600" dirty="0">
                <a:solidFill>
                  <a:srgbClr val="2D2D48"/>
                </a:solidFill>
                <a:latin typeface="Arial Rounded MT Bold" panose="020F0704030504030204" pitchFamily="34" charset="0"/>
              </a:rPr>
              <a:t>. Chaque zone colorée du graphique équivaut à un statut de flux de travail (c’est-à-dire une colonne sur votre tableau).</a:t>
            </a:r>
          </a:p>
        </p:txBody>
      </p:sp>
      <p:sp>
        <p:nvSpPr>
          <p:cNvPr id="4" name="Rectangle 3">
            <a:extLst>
              <a:ext uri="{FF2B5EF4-FFF2-40B4-BE49-F238E27FC236}">
                <a16:creationId xmlns:a16="http://schemas.microsoft.com/office/drawing/2014/main" id="{AA6BF25E-F06D-416C-AE28-563501EF9963}"/>
              </a:ext>
            </a:extLst>
          </p:cNvPr>
          <p:cNvSpPr/>
          <p:nvPr/>
        </p:nvSpPr>
        <p:spPr>
          <a:xfrm>
            <a:off x="1966912" y="3641391"/>
            <a:ext cx="3879588" cy="553998"/>
          </a:xfrm>
          <a:prstGeom prst="rect">
            <a:avLst/>
          </a:prstGeom>
        </p:spPr>
        <p:txBody>
          <a:bodyPr wrap="none">
            <a:spAutoFit/>
          </a:bodyPr>
          <a:lstStyle/>
          <a:p>
            <a:r>
              <a:rPr lang="fr-FR" sz="1600" b="1" dirty="0">
                <a:solidFill>
                  <a:srgbClr val="2D2D48"/>
                </a:solidFill>
                <a:latin typeface="Arial Rounded MT Bold" panose="020F0704030504030204" pitchFamily="34" charset="0"/>
              </a:rPr>
              <a:t>Quand est-ce que ce graph est utile ?</a:t>
            </a:r>
          </a:p>
          <a:p>
            <a:endParaRPr lang="en-US" b="1" dirty="0">
              <a:solidFill>
                <a:srgbClr val="2D2D48"/>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2B1FF520-6F91-495F-8AD8-2009D7F91B3C}"/>
              </a:ext>
            </a:extLst>
          </p:cNvPr>
          <p:cNvSpPr/>
          <p:nvPr/>
        </p:nvSpPr>
        <p:spPr>
          <a:xfrm>
            <a:off x="2687439" y="4527296"/>
            <a:ext cx="5210175"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2D48"/>
                </a:solidFill>
                <a:latin typeface="Arial Rounded MT Bold" panose="020F0704030504030204" pitchFamily="34" charset="0"/>
              </a:rPr>
              <a:t>Après le Sprint </a:t>
            </a:r>
            <a:endParaRPr lang="fr-FR" sz="1600" dirty="0">
              <a:solidFill>
                <a:srgbClr val="2D2D48"/>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A5A15CD9-AE07-457A-B5D8-4E6C0E45AC8D}"/>
              </a:ext>
            </a:extLst>
          </p:cNvPr>
          <p:cNvSpPr/>
          <p:nvPr/>
        </p:nvSpPr>
        <p:spPr>
          <a:xfrm>
            <a:off x="2687438" y="4095095"/>
            <a:ext cx="5210175" cy="338554"/>
          </a:xfrm>
          <a:prstGeom prst="rect">
            <a:avLst/>
          </a:prstGeom>
        </p:spPr>
        <p:txBody>
          <a:bodyPr wrap="square">
            <a:spAutoFit/>
          </a:bodyPr>
          <a:lstStyle/>
          <a:p>
            <a:pPr marL="285750" indent="-285750">
              <a:buFont typeface="Arial" panose="020B0604020202020204" pitchFamily="34" charset="0"/>
              <a:buChar char="•"/>
            </a:pPr>
            <a:r>
              <a:rPr lang="fr-FR" sz="1600" dirty="0">
                <a:solidFill>
                  <a:srgbClr val="2D2D48"/>
                </a:solidFill>
                <a:latin typeface="Arial Rounded MT Bold" panose="020F0704030504030204" pitchFamily="34" charset="0"/>
              </a:rPr>
              <a:t>Pendant le processus de Sprint</a:t>
            </a:r>
          </a:p>
        </p:txBody>
      </p:sp>
    </p:spTree>
    <p:extLst>
      <p:ext uri="{BB962C8B-B14F-4D97-AF65-F5344CB8AC3E}">
        <p14:creationId xmlns:p14="http://schemas.microsoft.com/office/powerpoint/2010/main" val="33966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F4A2FFF1-6B98-4A99-BEAA-A863D38083E4}"/>
              </a:ext>
            </a:extLst>
          </p:cNvPr>
          <p:cNvSpPr txBox="1">
            <a:spLocks/>
          </p:cNvSpPr>
          <p:nvPr/>
        </p:nvSpPr>
        <p:spPr>
          <a:xfrm>
            <a:off x="1942268" y="533334"/>
            <a:ext cx="6138640" cy="8100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FF555E"/>
                </a:solidFill>
                <a:latin typeface="Arial Rounded MT Bold" panose="020F0704030504030204" pitchFamily="34" charset="0"/>
              </a:rPr>
              <a:t>Objectif :</a:t>
            </a:r>
            <a:r>
              <a:rPr lang="fr-FR" sz="2000" dirty="0">
                <a:solidFill>
                  <a:srgbClr val="2D2D48"/>
                </a:solidFill>
                <a:latin typeface="Arial Rounded MT Bold" panose="020F0704030504030204" pitchFamily="34" charset="0"/>
              </a:rPr>
              <a:t> Visualiser le flux de travail et garantir un processus fluide. </a:t>
            </a:r>
            <a:endParaRPr lang="de-DE" sz="2000" dirty="0">
              <a:solidFill>
                <a:srgbClr val="2D2D48"/>
              </a:solidFill>
              <a:latin typeface="Arial Rounded MT Bold" panose="020F0704030504030204" pitchFamily="34" charset="0"/>
            </a:endParaRPr>
          </a:p>
        </p:txBody>
      </p:sp>
      <p:sp>
        <p:nvSpPr>
          <p:cNvPr id="10" name="Google Shape;4386;p70">
            <a:extLst>
              <a:ext uri="{FF2B5EF4-FFF2-40B4-BE49-F238E27FC236}">
                <a16:creationId xmlns:a16="http://schemas.microsoft.com/office/drawing/2014/main" id="{A3299C3D-1D58-423D-9599-89C60D4C83A6}"/>
              </a:ext>
            </a:extLst>
          </p:cNvPr>
          <p:cNvSpPr txBox="1">
            <a:spLocks/>
          </p:cNvSpPr>
          <p:nvPr/>
        </p:nvSpPr>
        <p:spPr>
          <a:xfrm>
            <a:off x="1942269" y="1458947"/>
            <a:ext cx="6208489" cy="848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rgbClr val="00B0F0"/>
                </a:solidFill>
                <a:latin typeface="Arial Rounded MT Bold" panose="020F0704030504030204" pitchFamily="34" charset="0"/>
              </a:rPr>
              <a:t>Audience : </a:t>
            </a:r>
            <a:r>
              <a:rPr lang="fr-FR" sz="2000" dirty="0">
                <a:solidFill>
                  <a:srgbClr val="2D2D48"/>
                </a:solidFill>
                <a:latin typeface="Arial Rounded MT Bold" panose="020F0704030504030204" pitchFamily="34" charset="0"/>
              </a:rPr>
              <a:t>Équipes, Scrum master.</a:t>
            </a:r>
            <a:endParaRPr lang="de-DE" sz="2000" dirty="0">
              <a:solidFill>
                <a:srgbClr val="2D2D48"/>
              </a:solidFill>
              <a:latin typeface="Arial Rounded MT Bold" panose="020F0704030504030204" pitchFamily="34" charset="0"/>
            </a:endParaRPr>
          </a:p>
        </p:txBody>
      </p:sp>
      <p:sp>
        <p:nvSpPr>
          <p:cNvPr id="11" name="Google Shape;4386;p70">
            <a:extLst>
              <a:ext uri="{FF2B5EF4-FFF2-40B4-BE49-F238E27FC236}">
                <a16:creationId xmlns:a16="http://schemas.microsoft.com/office/drawing/2014/main" id="{54691D71-7FE6-4F3D-A0EF-C66D6A65A3C6}"/>
              </a:ext>
            </a:extLst>
          </p:cNvPr>
          <p:cNvSpPr txBox="1">
            <a:spLocks/>
          </p:cNvSpPr>
          <p:nvPr/>
        </p:nvSpPr>
        <p:spPr>
          <a:xfrm>
            <a:off x="1907343" y="2300558"/>
            <a:ext cx="6208489" cy="18347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2000" dirty="0">
                <a:solidFill>
                  <a:srgbClr val="E3A76F"/>
                </a:solidFill>
                <a:latin typeface="Arial Rounded MT Bold" panose="020F0704030504030204" pitchFamily="34" charset="0"/>
              </a:rPr>
              <a:t>Données :</a:t>
            </a:r>
            <a:r>
              <a:rPr lang="fr-FR" sz="2000" dirty="0">
                <a:solidFill>
                  <a:srgbClr val="2D2D48"/>
                </a:solidFill>
                <a:latin typeface="Arial Rounded MT Bold" panose="020F0704030504030204" pitchFamily="34" charset="0"/>
              </a:rPr>
              <a:t> </a:t>
            </a:r>
          </a:p>
          <a:p>
            <a:r>
              <a:rPr lang="fr-FR" sz="2000" dirty="0">
                <a:solidFill>
                  <a:srgbClr val="2D2D48"/>
                </a:solidFill>
                <a:latin typeface="Arial Rounded MT Bold" panose="020F0704030504030204" pitchFamily="34" charset="0"/>
              </a:rPr>
              <a:t>- Problèmes dans chaque état de flux de travail (par exemple, À faire, En cours, Fait) au fil du temps. </a:t>
            </a:r>
            <a:br>
              <a:rPr lang="fr-FR" sz="2000" dirty="0">
                <a:solidFill>
                  <a:srgbClr val="2D2D48"/>
                </a:solidFill>
                <a:latin typeface="Arial Rounded MT Bold" panose="020F0704030504030204" pitchFamily="34" charset="0"/>
              </a:rPr>
            </a:br>
            <a:r>
              <a:rPr lang="fr-FR" sz="2000" dirty="0">
                <a:solidFill>
                  <a:srgbClr val="2D2D48"/>
                </a:solidFill>
                <a:latin typeface="Arial Rounded MT Bold" panose="020F0704030504030204" pitchFamily="34" charset="0"/>
              </a:rPr>
              <a:t>- Tendances dans les transitions entre les états. </a:t>
            </a:r>
            <a:endParaRPr lang="de-DE" sz="2000" dirty="0">
              <a:solidFill>
                <a:srgbClr val="2D2D48"/>
              </a:solidFill>
              <a:latin typeface="Arial Rounded MT Bold" panose="020F0704030504030204" pitchFamily="34" charset="0"/>
            </a:endParaRPr>
          </a:p>
        </p:txBody>
      </p:sp>
      <p:grpSp>
        <p:nvGrpSpPr>
          <p:cNvPr id="12" name="Google Shape;3754;p60">
            <a:extLst>
              <a:ext uri="{FF2B5EF4-FFF2-40B4-BE49-F238E27FC236}">
                <a16:creationId xmlns:a16="http://schemas.microsoft.com/office/drawing/2014/main" id="{04FC15D5-9FDF-4387-AEB4-58131C4E44E1}"/>
              </a:ext>
            </a:extLst>
          </p:cNvPr>
          <p:cNvGrpSpPr/>
          <p:nvPr/>
        </p:nvGrpSpPr>
        <p:grpSpPr>
          <a:xfrm rot="14905650">
            <a:off x="622090" y="4333370"/>
            <a:ext cx="782891" cy="462535"/>
            <a:chOff x="1088191" y="290021"/>
            <a:chExt cx="782891" cy="462535"/>
          </a:xfrm>
        </p:grpSpPr>
        <p:grpSp>
          <p:nvGrpSpPr>
            <p:cNvPr id="13" name="Google Shape;3755;p60">
              <a:extLst>
                <a:ext uri="{FF2B5EF4-FFF2-40B4-BE49-F238E27FC236}">
                  <a16:creationId xmlns:a16="http://schemas.microsoft.com/office/drawing/2014/main" id="{9ABD923C-A7AD-410B-9EF4-64E9D4C462C8}"/>
                </a:ext>
              </a:extLst>
            </p:cNvPr>
            <p:cNvGrpSpPr/>
            <p:nvPr/>
          </p:nvGrpSpPr>
          <p:grpSpPr>
            <a:xfrm>
              <a:off x="1088191" y="290021"/>
              <a:ext cx="453872" cy="155417"/>
              <a:chOff x="1088191" y="290021"/>
              <a:chExt cx="453872" cy="155417"/>
            </a:xfrm>
          </p:grpSpPr>
          <p:grpSp>
            <p:nvGrpSpPr>
              <p:cNvPr id="15" name="Google Shape;3777;p60">
                <a:extLst>
                  <a:ext uri="{FF2B5EF4-FFF2-40B4-BE49-F238E27FC236}">
                    <a16:creationId xmlns:a16="http://schemas.microsoft.com/office/drawing/2014/main" id="{72F5FEB8-B2B8-44EE-B4BC-49D9F2830EAD}"/>
                  </a:ext>
                </a:extLst>
              </p:cNvPr>
              <p:cNvGrpSpPr/>
              <p:nvPr/>
            </p:nvGrpSpPr>
            <p:grpSpPr>
              <a:xfrm>
                <a:off x="1442029" y="350211"/>
                <a:ext cx="100034" cy="95227"/>
                <a:chOff x="2363375" y="2639225"/>
                <a:chExt cx="72625" cy="69125"/>
              </a:xfrm>
            </p:grpSpPr>
            <p:sp>
              <p:nvSpPr>
                <p:cNvPr id="19" name="Google Shape;3778;p60">
                  <a:extLst>
                    <a:ext uri="{FF2B5EF4-FFF2-40B4-BE49-F238E27FC236}">
                      <a16:creationId xmlns:a16="http://schemas.microsoft.com/office/drawing/2014/main" id="{ED0C58E0-B968-415E-B8BA-9386F4A1A27F}"/>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C4E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79;p60">
                  <a:extLst>
                    <a:ext uri="{FF2B5EF4-FFF2-40B4-BE49-F238E27FC236}">
                      <a16:creationId xmlns:a16="http://schemas.microsoft.com/office/drawing/2014/main" id="{0FAF4B8F-C8C8-4119-8355-D30DDF88398C}"/>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3780;p60">
                <a:extLst>
                  <a:ext uri="{FF2B5EF4-FFF2-40B4-BE49-F238E27FC236}">
                    <a16:creationId xmlns:a16="http://schemas.microsoft.com/office/drawing/2014/main" id="{C7F065CC-A91A-494F-901A-18E0B81275F4}"/>
                  </a:ext>
                </a:extLst>
              </p:cNvPr>
              <p:cNvGrpSpPr/>
              <p:nvPr/>
            </p:nvGrpSpPr>
            <p:grpSpPr>
              <a:xfrm>
                <a:off x="1088191" y="290021"/>
                <a:ext cx="62327" cy="60167"/>
                <a:chOff x="3340075" y="2974625"/>
                <a:chExt cx="45250" cy="43675"/>
              </a:xfrm>
            </p:grpSpPr>
            <p:sp>
              <p:nvSpPr>
                <p:cNvPr id="17" name="Google Shape;3781;p60">
                  <a:extLst>
                    <a:ext uri="{FF2B5EF4-FFF2-40B4-BE49-F238E27FC236}">
                      <a16:creationId xmlns:a16="http://schemas.microsoft.com/office/drawing/2014/main" id="{59635B8E-DEA7-4CC3-96CD-6A3218BC2159}"/>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782;p60">
                  <a:extLst>
                    <a:ext uri="{FF2B5EF4-FFF2-40B4-BE49-F238E27FC236}">
                      <a16:creationId xmlns:a16="http://schemas.microsoft.com/office/drawing/2014/main" id="{50E93481-3A2D-4189-AF55-034D89D9886F}"/>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Google Shape;3789;p60">
              <a:extLst>
                <a:ext uri="{FF2B5EF4-FFF2-40B4-BE49-F238E27FC236}">
                  <a16:creationId xmlns:a16="http://schemas.microsoft.com/office/drawing/2014/main" id="{DA9F0ED1-9940-4AAC-936E-97F3B4B081A6}"/>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10;p42">
            <a:extLst>
              <a:ext uri="{FF2B5EF4-FFF2-40B4-BE49-F238E27FC236}">
                <a16:creationId xmlns:a16="http://schemas.microsoft.com/office/drawing/2014/main" id="{6A64B46E-34AC-4B80-9970-03BBEE3825ED}"/>
              </a:ext>
            </a:extLst>
          </p:cNvPr>
          <p:cNvGrpSpPr/>
          <p:nvPr/>
        </p:nvGrpSpPr>
        <p:grpSpPr>
          <a:xfrm rot="5956386">
            <a:off x="1109360" y="4198015"/>
            <a:ext cx="712586" cy="735025"/>
            <a:chOff x="-4011463" y="4778467"/>
            <a:chExt cx="925316" cy="954701"/>
          </a:xfrm>
        </p:grpSpPr>
        <p:sp>
          <p:nvSpPr>
            <p:cNvPr id="22" name="Google Shape;1211;p42">
              <a:extLst>
                <a:ext uri="{FF2B5EF4-FFF2-40B4-BE49-F238E27FC236}">
                  <a16:creationId xmlns:a16="http://schemas.microsoft.com/office/drawing/2014/main" id="{6D1C1071-C879-4C32-A12A-8CB1A79B84F2}"/>
                </a:ext>
              </a:extLst>
            </p:cNvPr>
            <p:cNvSpPr/>
            <p:nvPr/>
          </p:nvSpPr>
          <p:spPr>
            <a:xfrm>
              <a:off x="-3999935" y="4824671"/>
              <a:ext cx="910482" cy="902356"/>
            </a:xfrm>
            <a:custGeom>
              <a:avLst/>
              <a:gdLst/>
              <a:ahLst/>
              <a:cxnLst/>
              <a:rect l="l" t="t" r="r" b="b"/>
              <a:pathLst>
                <a:path w="9636" h="9550" extrusionOk="0">
                  <a:moveTo>
                    <a:pt x="4821" y="2671"/>
                  </a:moveTo>
                  <a:cubicBezTo>
                    <a:pt x="5062" y="2671"/>
                    <a:pt x="5307" y="2712"/>
                    <a:pt x="5546" y="2799"/>
                  </a:cubicBezTo>
                  <a:cubicBezTo>
                    <a:pt x="6654" y="3200"/>
                    <a:pt x="7222" y="4418"/>
                    <a:pt x="6822" y="5526"/>
                  </a:cubicBezTo>
                  <a:cubicBezTo>
                    <a:pt x="6508" y="6389"/>
                    <a:pt x="5688" y="6929"/>
                    <a:pt x="4818" y="6929"/>
                  </a:cubicBezTo>
                  <a:cubicBezTo>
                    <a:pt x="4578" y="6929"/>
                    <a:pt x="4334" y="6888"/>
                    <a:pt x="4096" y="6801"/>
                  </a:cubicBezTo>
                  <a:cubicBezTo>
                    <a:pt x="2988" y="6396"/>
                    <a:pt x="2419" y="5178"/>
                    <a:pt x="2820" y="4075"/>
                  </a:cubicBezTo>
                  <a:cubicBezTo>
                    <a:pt x="3133" y="3208"/>
                    <a:pt x="3952" y="2671"/>
                    <a:pt x="4821" y="2671"/>
                  </a:cubicBezTo>
                  <a:close/>
                  <a:moveTo>
                    <a:pt x="6052" y="0"/>
                  </a:moveTo>
                  <a:cubicBezTo>
                    <a:pt x="5920" y="0"/>
                    <a:pt x="5794" y="82"/>
                    <a:pt x="5749" y="218"/>
                  </a:cubicBezTo>
                  <a:lnTo>
                    <a:pt x="5419" y="1117"/>
                  </a:lnTo>
                  <a:cubicBezTo>
                    <a:pt x="5219" y="1084"/>
                    <a:pt x="5018" y="1067"/>
                    <a:pt x="4819" y="1067"/>
                  </a:cubicBezTo>
                  <a:cubicBezTo>
                    <a:pt x="4503" y="1067"/>
                    <a:pt x="4190" y="1108"/>
                    <a:pt x="3888" y="1187"/>
                  </a:cubicBezTo>
                  <a:lnTo>
                    <a:pt x="3481" y="316"/>
                  </a:lnTo>
                  <a:cubicBezTo>
                    <a:pt x="3427" y="199"/>
                    <a:pt x="3312" y="127"/>
                    <a:pt x="3188" y="127"/>
                  </a:cubicBezTo>
                  <a:cubicBezTo>
                    <a:pt x="3141" y="127"/>
                    <a:pt x="3092" y="138"/>
                    <a:pt x="3045" y="161"/>
                  </a:cubicBezTo>
                  <a:lnTo>
                    <a:pt x="2408" y="456"/>
                  </a:lnTo>
                  <a:cubicBezTo>
                    <a:pt x="2245" y="531"/>
                    <a:pt x="2175" y="729"/>
                    <a:pt x="2252" y="891"/>
                  </a:cubicBezTo>
                  <a:lnTo>
                    <a:pt x="2657" y="1762"/>
                  </a:lnTo>
                  <a:cubicBezTo>
                    <a:pt x="2245" y="2057"/>
                    <a:pt x="1891" y="2440"/>
                    <a:pt x="1625" y="2892"/>
                  </a:cubicBezTo>
                  <a:lnTo>
                    <a:pt x="720" y="2562"/>
                  </a:lnTo>
                  <a:cubicBezTo>
                    <a:pt x="685" y="2550"/>
                    <a:pt x="648" y="2544"/>
                    <a:pt x="612" y="2544"/>
                  </a:cubicBezTo>
                  <a:cubicBezTo>
                    <a:pt x="477" y="2544"/>
                    <a:pt x="348" y="2626"/>
                    <a:pt x="303" y="2758"/>
                  </a:cubicBezTo>
                  <a:lnTo>
                    <a:pt x="59" y="3420"/>
                  </a:lnTo>
                  <a:cubicBezTo>
                    <a:pt x="1" y="3594"/>
                    <a:pt x="87" y="3780"/>
                    <a:pt x="255" y="3843"/>
                  </a:cubicBezTo>
                  <a:lnTo>
                    <a:pt x="1160" y="4169"/>
                  </a:lnTo>
                  <a:cubicBezTo>
                    <a:pt x="1074" y="4691"/>
                    <a:pt x="1103" y="5213"/>
                    <a:pt x="1224" y="5700"/>
                  </a:cubicBezTo>
                  <a:lnTo>
                    <a:pt x="360" y="6105"/>
                  </a:lnTo>
                  <a:cubicBezTo>
                    <a:pt x="191" y="6182"/>
                    <a:pt x="122" y="6378"/>
                    <a:pt x="198" y="6541"/>
                  </a:cubicBezTo>
                  <a:lnTo>
                    <a:pt x="499" y="7179"/>
                  </a:lnTo>
                  <a:cubicBezTo>
                    <a:pt x="554" y="7301"/>
                    <a:pt x="674" y="7372"/>
                    <a:pt x="798" y="7372"/>
                  </a:cubicBezTo>
                  <a:cubicBezTo>
                    <a:pt x="844" y="7372"/>
                    <a:pt x="891" y="7362"/>
                    <a:pt x="935" y="7341"/>
                  </a:cubicBezTo>
                  <a:lnTo>
                    <a:pt x="1805" y="6935"/>
                  </a:lnTo>
                  <a:cubicBezTo>
                    <a:pt x="2100" y="7347"/>
                    <a:pt x="2477" y="7701"/>
                    <a:pt x="2935" y="7968"/>
                  </a:cubicBezTo>
                  <a:lnTo>
                    <a:pt x="2605" y="8867"/>
                  </a:lnTo>
                  <a:cubicBezTo>
                    <a:pt x="2547" y="9041"/>
                    <a:pt x="2635" y="9227"/>
                    <a:pt x="2802" y="9291"/>
                  </a:cubicBezTo>
                  <a:lnTo>
                    <a:pt x="3463" y="9529"/>
                  </a:lnTo>
                  <a:cubicBezTo>
                    <a:pt x="3500" y="9543"/>
                    <a:pt x="3539" y="9550"/>
                    <a:pt x="3577" y="9550"/>
                  </a:cubicBezTo>
                  <a:cubicBezTo>
                    <a:pt x="3710" y="9550"/>
                    <a:pt x="3838" y="9466"/>
                    <a:pt x="3888" y="9331"/>
                  </a:cubicBezTo>
                  <a:lnTo>
                    <a:pt x="4212" y="8432"/>
                  </a:lnTo>
                  <a:cubicBezTo>
                    <a:pt x="4414" y="8465"/>
                    <a:pt x="4615" y="8482"/>
                    <a:pt x="4814" y="8482"/>
                  </a:cubicBezTo>
                  <a:cubicBezTo>
                    <a:pt x="5130" y="8482"/>
                    <a:pt x="5441" y="8441"/>
                    <a:pt x="5743" y="8362"/>
                  </a:cubicBezTo>
                  <a:lnTo>
                    <a:pt x="6150" y="9232"/>
                  </a:lnTo>
                  <a:cubicBezTo>
                    <a:pt x="6205" y="9351"/>
                    <a:pt x="6323" y="9420"/>
                    <a:pt x="6447" y="9420"/>
                  </a:cubicBezTo>
                  <a:cubicBezTo>
                    <a:pt x="6493" y="9420"/>
                    <a:pt x="6540" y="9410"/>
                    <a:pt x="6584" y="9389"/>
                  </a:cubicBezTo>
                  <a:lnTo>
                    <a:pt x="7222" y="9093"/>
                  </a:lnTo>
                  <a:cubicBezTo>
                    <a:pt x="7385" y="9018"/>
                    <a:pt x="7460" y="8820"/>
                    <a:pt x="7379" y="8658"/>
                  </a:cubicBezTo>
                  <a:lnTo>
                    <a:pt x="6973" y="7788"/>
                  </a:lnTo>
                  <a:cubicBezTo>
                    <a:pt x="7385" y="7492"/>
                    <a:pt x="7744" y="7109"/>
                    <a:pt x="8011" y="6657"/>
                  </a:cubicBezTo>
                  <a:lnTo>
                    <a:pt x="8911" y="6982"/>
                  </a:lnTo>
                  <a:cubicBezTo>
                    <a:pt x="8948" y="6996"/>
                    <a:pt x="8986" y="7003"/>
                    <a:pt x="9024" y="7003"/>
                  </a:cubicBezTo>
                  <a:cubicBezTo>
                    <a:pt x="9157" y="7003"/>
                    <a:pt x="9283" y="6921"/>
                    <a:pt x="9328" y="6790"/>
                  </a:cubicBezTo>
                  <a:lnTo>
                    <a:pt x="9572" y="6123"/>
                  </a:lnTo>
                  <a:cubicBezTo>
                    <a:pt x="9636" y="5955"/>
                    <a:pt x="9543" y="5770"/>
                    <a:pt x="9374" y="5706"/>
                  </a:cubicBezTo>
                  <a:lnTo>
                    <a:pt x="8475" y="5381"/>
                  </a:lnTo>
                  <a:cubicBezTo>
                    <a:pt x="8557" y="4859"/>
                    <a:pt x="8533" y="4337"/>
                    <a:pt x="8405" y="3850"/>
                  </a:cubicBezTo>
                  <a:lnTo>
                    <a:pt x="9275" y="3443"/>
                  </a:lnTo>
                  <a:cubicBezTo>
                    <a:pt x="9438" y="3363"/>
                    <a:pt x="9508" y="3170"/>
                    <a:pt x="9433" y="3008"/>
                  </a:cubicBezTo>
                  <a:lnTo>
                    <a:pt x="9136" y="2370"/>
                  </a:lnTo>
                  <a:cubicBezTo>
                    <a:pt x="9077" y="2247"/>
                    <a:pt x="8960" y="2177"/>
                    <a:pt x="8836" y="2177"/>
                  </a:cubicBezTo>
                  <a:cubicBezTo>
                    <a:pt x="8789" y="2177"/>
                    <a:pt x="8742" y="2187"/>
                    <a:pt x="8696" y="2207"/>
                  </a:cubicBezTo>
                  <a:lnTo>
                    <a:pt x="7832" y="2614"/>
                  </a:lnTo>
                  <a:cubicBezTo>
                    <a:pt x="7535" y="2202"/>
                    <a:pt x="7152" y="1848"/>
                    <a:pt x="6700" y="1581"/>
                  </a:cubicBezTo>
                  <a:lnTo>
                    <a:pt x="7026" y="683"/>
                  </a:lnTo>
                  <a:cubicBezTo>
                    <a:pt x="7090" y="509"/>
                    <a:pt x="7002" y="322"/>
                    <a:pt x="6828" y="258"/>
                  </a:cubicBezTo>
                  <a:lnTo>
                    <a:pt x="6167" y="21"/>
                  </a:lnTo>
                  <a:cubicBezTo>
                    <a:pt x="6129" y="7"/>
                    <a:pt x="6090" y="0"/>
                    <a:pt x="6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12;p42">
              <a:extLst>
                <a:ext uri="{FF2B5EF4-FFF2-40B4-BE49-F238E27FC236}">
                  <a16:creationId xmlns:a16="http://schemas.microsoft.com/office/drawing/2014/main" id="{551F70E3-C425-4D36-98FF-90EA39BE98FE}"/>
                </a:ext>
              </a:extLst>
            </p:cNvPr>
            <p:cNvSpPr/>
            <p:nvPr/>
          </p:nvSpPr>
          <p:spPr>
            <a:xfrm>
              <a:off x="-4003242" y="4818435"/>
              <a:ext cx="917096" cy="914733"/>
            </a:xfrm>
            <a:custGeom>
              <a:avLst/>
              <a:gdLst/>
              <a:ahLst/>
              <a:cxnLst/>
              <a:rect l="l" t="t" r="r" b="b"/>
              <a:pathLst>
                <a:path w="9706" h="9681" extrusionOk="0">
                  <a:moveTo>
                    <a:pt x="4855" y="2800"/>
                  </a:moveTo>
                  <a:cubicBezTo>
                    <a:pt x="5092" y="2800"/>
                    <a:pt x="5330" y="2841"/>
                    <a:pt x="5558" y="2923"/>
                  </a:cubicBezTo>
                  <a:cubicBezTo>
                    <a:pt x="6630" y="3312"/>
                    <a:pt x="7182" y="4501"/>
                    <a:pt x="6793" y="5568"/>
                  </a:cubicBezTo>
                  <a:cubicBezTo>
                    <a:pt x="6489" y="6405"/>
                    <a:pt x="5696" y="6928"/>
                    <a:pt x="4853" y="6928"/>
                  </a:cubicBezTo>
                  <a:cubicBezTo>
                    <a:pt x="4621" y="6928"/>
                    <a:pt x="4385" y="6889"/>
                    <a:pt x="4154" y="6805"/>
                  </a:cubicBezTo>
                  <a:cubicBezTo>
                    <a:pt x="3080" y="6415"/>
                    <a:pt x="2530" y="5231"/>
                    <a:pt x="2919" y="4160"/>
                  </a:cubicBezTo>
                  <a:cubicBezTo>
                    <a:pt x="3104" y="3643"/>
                    <a:pt x="3481" y="3231"/>
                    <a:pt x="3980" y="2998"/>
                  </a:cubicBezTo>
                  <a:cubicBezTo>
                    <a:pt x="4258" y="2866"/>
                    <a:pt x="4557" y="2800"/>
                    <a:pt x="4855" y="2800"/>
                  </a:cubicBezTo>
                  <a:close/>
                  <a:moveTo>
                    <a:pt x="4852" y="2670"/>
                  </a:moveTo>
                  <a:cubicBezTo>
                    <a:pt x="4536" y="2670"/>
                    <a:pt x="4221" y="2739"/>
                    <a:pt x="3928" y="2877"/>
                  </a:cubicBezTo>
                  <a:cubicBezTo>
                    <a:pt x="3394" y="3126"/>
                    <a:pt x="2994" y="3568"/>
                    <a:pt x="2796" y="4118"/>
                  </a:cubicBezTo>
                  <a:cubicBezTo>
                    <a:pt x="2384" y="5255"/>
                    <a:pt x="2970" y="6514"/>
                    <a:pt x="4108" y="6926"/>
                  </a:cubicBezTo>
                  <a:cubicBezTo>
                    <a:pt x="4351" y="7013"/>
                    <a:pt x="4606" y="7059"/>
                    <a:pt x="4855" y="7059"/>
                  </a:cubicBezTo>
                  <a:cubicBezTo>
                    <a:pt x="5749" y="7059"/>
                    <a:pt x="6596" y="6503"/>
                    <a:pt x="6916" y="5614"/>
                  </a:cubicBezTo>
                  <a:cubicBezTo>
                    <a:pt x="7327" y="4478"/>
                    <a:pt x="6742" y="3220"/>
                    <a:pt x="5604" y="2802"/>
                  </a:cubicBezTo>
                  <a:cubicBezTo>
                    <a:pt x="5359" y="2714"/>
                    <a:pt x="5105" y="2670"/>
                    <a:pt x="4852" y="2670"/>
                  </a:cubicBezTo>
                  <a:close/>
                  <a:moveTo>
                    <a:pt x="6098" y="131"/>
                  </a:moveTo>
                  <a:cubicBezTo>
                    <a:pt x="6125" y="131"/>
                    <a:pt x="6152" y="135"/>
                    <a:pt x="6178" y="144"/>
                  </a:cubicBezTo>
                  <a:lnTo>
                    <a:pt x="6839" y="388"/>
                  </a:lnTo>
                  <a:cubicBezTo>
                    <a:pt x="6978" y="435"/>
                    <a:pt x="7048" y="586"/>
                    <a:pt x="7002" y="725"/>
                  </a:cubicBezTo>
                  <a:lnTo>
                    <a:pt x="6672" y="1624"/>
                  </a:lnTo>
                  <a:cubicBezTo>
                    <a:pt x="6660" y="1654"/>
                    <a:pt x="6672" y="1688"/>
                    <a:pt x="6700" y="1705"/>
                  </a:cubicBezTo>
                  <a:cubicBezTo>
                    <a:pt x="7141" y="1960"/>
                    <a:pt x="7513" y="2302"/>
                    <a:pt x="7808" y="2720"/>
                  </a:cubicBezTo>
                  <a:cubicBezTo>
                    <a:pt x="7824" y="2736"/>
                    <a:pt x="7842" y="2746"/>
                    <a:pt x="7862" y="2746"/>
                  </a:cubicBezTo>
                  <a:cubicBezTo>
                    <a:pt x="7871" y="2746"/>
                    <a:pt x="7881" y="2744"/>
                    <a:pt x="7890" y="2738"/>
                  </a:cubicBezTo>
                  <a:lnTo>
                    <a:pt x="8760" y="2332"/>
                  </a:lnTo>
                  <a:cubicBezTo>
                    <a:pt x="8795" y="2316"/>
                    <a:pt x="8832" y="2309"/>
                    <a:pt x="8868" y="2309"/>
                  </a:cubicBezTo>
                  <a:cubicBezTo>
                    <a:pt x="8969" y="2309"/>
                    <a:pt x="9065" y="2365"/>
                    <a:pt x="9109" y="2460"/>
                  </a:cubicBezTo>
                  <a:lnTo>
                    <a:pt x="9409" y="3097"/>
                  </a:lnTo>
                  <a:cubicBezTo>
                    <a:pt x="9468" y="3231"/>
                    <a:pt x="9415" y="3387"/>
                    <a:pt x="9283" y="3451"/>
                  </a:cubicBezTo>
                  <a:lnTo>
                    <a:pt x="8412" y="3857"/>
                  </a:lnTo>
                  <a:cubicBezTo>
                    <a:pt x="8383" y="3869"/>
                    <a:pt x="8371" y="3898"/>
                    <a:pt x="8378" y="3933"/>
                  </a:cubicBezTo>
                  <a:cubicBezTo>
                    <a:pt x="8504" y="4425"/>
                    <a:pt x="8528" y="4931"/>
                    <a:pt x="8440" y="5435"/>
                  </a:cubicBezTo>
                  <a:cubicBezTo>
                    <a:pt x="8440" y="5464"/>
                    <a:pt x="8458" y="5493"/>
                    <a:pt x="8488" y="5504"/>
                  </a:cubicBezTo>
                  <a:lnTo>
                    <a:pt x="9387" y="5836"/>
                  </a:lnTo>
                  <a:cubicBezTo>
                    <a:pt x="9457" y="5858"/>
                    <a:pt x="9508" y="5905"/>
                    <a:pt x="9537" y="5969"/>
                  </a:cubicBezTo>
                  <a:cubicBezTo>
                    <a:pt x="9567" y="6032"/>
                    <a:pt x="9567" y="6102"/>
                    <a:pt x="9543" y="6171"/>
                  </a:cubicBezTo>
                  <a:lnTo>
                    <a:pt x="9305" y="6833"/>
                  </a:lnTo>
                  <a:cubicBezTo>
                    <a:pt x="9283" y="6897"/>
                    <a:pt x="9230" y="6949"/>
                    <a:pt x="9166" y="6979"/>
                  </a:cubicBezTo>
                  <a:cubicBezTo>
                    <a:pt x="9132" y="6995"/>
                    <a:pt x="9092" y="7004"/>
                    <a:pt x="9052" y="7004"/>
                  </a:cubicBezTo>
                  <a:cubicBezTo>
                    <a:pt x="9023" y="7004"/>
                    <a:pt x="8995" y="7000"/>
                    <a:pt x="8969" y="6990"/>
                  </a:cubicBezTo>
                  <a:lnTo>
                    <a:pt x="8064" y="6658"/>
                  </a:lnTo>
                  <a:cubicBezTo>
                    <a:pt x="8060" y="6658"/>
                    <a:pt x="8055" y="6657"/>
                    <a:pt x="8050" y="6657"/>
                  </a:cubicBezTo>
                  <a:cubicBezTo>
                    <a:pt x="8026" y="6657"/>
                    <a:pt x="8003" y="6669"/>
                    <a:pt x="7988" y="6688"/>
                  </a:cubicBezTo>
                  <a:cubicBezTo>
                    <a:pt x="7727" y="7129"/>
                    <a:pt x="7385" y="7506"/>
                    <a:pt x="6973" y="7801"/>
                  </a:cubicBezTo>
                  <a:cubicBezTo>
                    <a:pt x="6944" y="7820"/>
                    <a:pt x="6938" y="7854"/>
                    <a:pt x="6951" y="7884"/>
                  </a:cubicBezTo>
                  <a:lnTo>
                    <a:pt x="7356" y="8747"/>
                  </a:lnTo>
                  <a:cubicBezTo>
                    <a:pt x="7385" y="8811"/>
                    <a:pt x="7391" y="8886"/>
                    <a:pt x="7368" y="8950"/>
                  </a:cubicBezTo>
                  <a:cubicBezTo>
                    <a:pt x="7345" y="9014"/>
                    <a:pt x="7292" y="9073"/>
                    <a:pt x="7229" y="9102"/>
                  </a:cubicBezTo>
                  <a:lnTo>
                    <a:pt x="6590" y="9397"/>
                  </a:lnTo>
                  <a:cubicBezTo>
                    <a:pt x="6553" y="9414"/>
                    <a:pt x="6514" y="9423"/>
                    <a:pt x="6476" y="9423"/>
                  </a:cubicBezTo>
                  <a:cubicBezTo>
                    <a:pt x="6448" y="9423"/>
                    <a:pt x="6420" y="9418"/>
                    <a:pt x="6394" y="9408"/>
                  </a:cubicBezTo>
                  <a:cubicBezTo>
                    <a:pt x="6324" y="9386"/>
                    <a:pt x="6271" y="9333"/>
                    <a:pt x="6242" y="9269"/>
                  </a:cubicBezTo>
                  <a:lnTo>
                    <a:pt x="5837" y="8399"/>
                  </a:lnTo>
                  <a:cubicBezTo>
                    <a:pt x="5826" y="8379"/>
                    <a:pt x="5798" y="8363"/>
                    <a:pt x="5771" y="8363"/>
                  </a:cubicBezTo>
                  <a:cubicBezTo>
                    <a:pt x="5768" y="8363"/>
                    <a:pt x="5764" y="8363"/>
                    <a:pt x="5760" y="8364"/>
                  </a:cubicBezTo>
                  <a:cubicBezTo>
                    <a:pt x="5459" y="8442"/>
                    <a:pt x="5154" y="8481"/>
                    <a:pt x="4847" y="8481"/>
                  </a:cubicBezTo>
                  <a:cubicBezTo>
                    <a:pt x="4651" y="8481"/>
                    <a:pt x="4455" y="8465"/>
                    <a:pt x="4258" y="8434"/>
                  </a:cubicBezTo>
                  <a:cubicBezTo>
                    <a:pt x="4255" y="8433"/>
                    <a:pt x="4251" y="8433"/>
                    <a:pt x="4247" y="8433"/>
                  </a:cubicBezTo>
                  <a:cubicBezTo>
                    <a:pt x="4221" y="8433"/>
                    <a:pt x="4193" y="8450"/>
                    <a:pt x="4189" y="8475"/>
                  </a:cubicBezTo>
                  <a:lnTo>
                    <a:pt x="3859" y="9380"/>
                  </a:lnTo>
                  <a:cubicBezTo>
                    <a:pt x="3835" y="9443"/>
                    <a:pt x="3789" y="9496"/>
                    <a:pt x="3725" y="9525"/>
                  </a:cubicBezTo>
                  <a:cubicBezTo>
                    <a:pt x="3688" y="9542"/>
                    <a:pt x="3647" y="9551"/>
                    <a:pt x="3607" y="9551"/>
                  </a:cubicBezTo>
                  <a:cubicBezTo>
                    <a:pt x="3578" y="9551"/>
                    <a:pt x="3549" y="9546"/>
                    <a:pt x="3522" y="9536"/>
                  </a:cubicBezTo>
                  <a:lnTo>
                    <a:pt x="2860" y="9293"/>
                  </a:lnTo>
                  <a:cubicBezTo>
                    <a:pt x="2721" y="9247"/>
                    <a:pt x="2652" y="9095"/>
                    <a:pt x="2704" y="8956"/>
                  </a:cubicBezTo>
                  <a:lnTo>
                    <a:pt x="3029" y="8058"/>
                  </a:lnTo>
                  <a:cubicBezTo>
                    <a:pt x="3040" y="8028"/>
                    <a:pt x="3029" y="7994"/>
                    <a:pt x="3000" y="7975"/>
                  </a:cubicBezTo>
                  <a:cubicBezTo>
                    <a:pt x="2558" y="7721"/>
                    <a:pt x="2188" y="7378"/>
                    <a:pt x="1891" y="6961"/>
                  </a:cubicBezTo>
                  <a:cubicBezTo>
                    <a:pt x="1880" y="6944"/>
                    <a:pt x="1857" y="6931"/>
                    <a:pt x="1840" y="6931"/>
                  </a:cubicBezTo>
                  <a:cubicBezTo>
                    <a:pt x="1827" y="6931"/>
                    <a:pt x="1822" y="6937"/>
                    <a:pt x="1811" y="6937"/>
                  </a:cubicBezTo>
                  <a:lnTo>
                    <a:pt x="941" y="7343"/>
                  </a:lnTo>
                  <a:cubicBezTo>
                    <a:pt x="905" y="7361"/>
                    <a:pt x="867" y="7370"/>
                    <a:pt x="829" y="7370"/>
                  </a:cubicBezTo>
                  <a:cubicBezTo>
                    <a:pt x="730" y="7370"/>
                    <a:pt x="635" y="7314"/>
                    <a:pt x="592" y="7222"/>
                  </a:cubicBezTo>
                  <a:lnTo>
                    <a:pt x="290" y="6583"/>
                  </a:lnTo>
                  <a:cubicBezTo>
                    <a:pt x="261" y="6519"/>
                    <a:pt x="261" y="6444"/>
                    <a:pt x="285" y="6380"/>
                  </a:cubicBezTo>
                  <a:cubicBezTo>
                    <a:pt x="308" y="6317"/>
                    <a:pt x="354" y="6259"/>
                    <a:pt x="418" y="6230"/>
                  </a:cubicBezTo>
                  <a:lnTo>
                    <a:pt x="1289" y="5823"/>
                  </a:lnTo>
                  <a:cubicBezTo>
                    <a:pt x="1318" y="5812"/>
                    <a:pt x="1335" y="5783"/>
                    <a:pt x="1323" y="5748"/>
                  </a:cubicBezTo>
                  <a:cubicBezTo>
                    <a:pt x="1195" y="5255"/>
                    <a:pt x="1173" y="4751"/>
                    <a:pt x="1259" y="4246"/>
                  </a:cubicBezTo>
                  <a:cubicBezTo>
                    <a:pt x="1265" y="4217"/>
                    <a:pt x="1248" y="4187"/>
                    <a:pt x="1219" y="4176"/>
                  </a:cubicBezTo>
                  <a:lnTo>
                    <a:pt x="314" y="3846"/>
                  </a:lnTo>
                  <a:cubicBezTo>
                    <a:pt x="250" y="3823"/>
                    <a:pt x="198" y="3777"/>
                    <a:pt x="164" y="3713"/>
                  </a:cubicBezTo>
                  <a:cubicBezTo>
                    <a:pt x="134" y="3649"/>
                    <a:pt x="134" y="3579"/>
                    <a:pt x="157" y="3509"/>
                  </a:cubicBezTo>
                  <a:lnTo>
                    <a:pt x="395" y="2848"/>
                  </a:lnTo>
                  <a:cubicBezTo>
                    <a:pt x="418" y="2784"/>
                    <a:pt x="470" y="2733"/>
                    <a:pt x="534" y="2703"/>
                  </a:cubicBezTo>
                  <a:cubicBezTo>
                    <a:pt x="570" y="2684"/>
                    <a:pt x="607" y="2675"/>
                    <a:pt x="644" y="2675"/>
                  </a:cubicBezTo>
                  <a:cubicBezTo>
                    <a:pt x="674" y="2675"/>
                    <a:pt x="703" y="2681"/>
                    <a:pt x="732" y="2691"/>
                  </a:cubicBezTo>
                  <a:lnTo>
                    <a:pt x="1637" y="3017"/>
                  </a:lnTo>
                  <a:cubicBezTo>
                    <a:pt x="1644" y="3019"/>
                    <a:pt x="1653" y="3021"/>
                    <a:pt x="1661" y="3021"/>
                  </a:cubicBezTo>
                  <a:cubicBezTo>
                    <a:pt x="1683" y="3021"/>
                    <a:pt x="1704" y="3010"/>
                    <a:pt x="1712" y="2993"/>
                  </a:cubicBezTo>
                  <a:cubicBezTo>
                    <a:pt x="1974" y="2552"/>
                    <a:pt x="2315" y="2176"/>
                    <a:pt x="2727" y="1879"/>
                  </a:cubicBezTo>
                  <a:cubicBezTo>
                    <a:pt x="2756" y="1862"/>
                    <a:pt x="2762" y="1828"/>
                    <a:pt x="2750" y="1798"/>
                  </a:cubicBezTo>
                  <a:lnTo>
                    <a:pt x="2344" y="928"/>
                  </a:lnTo>
                  <a:cubicBezTo>
                    <a:pt x="2315" y="870"/>
                    <a:pt x="2309" y="795"/>
                    <a:pt x="2338" y="731"/>
                  </a:cubicBezTo>
                  <a:cubicBezTo>
                    <a:pt x="2362" y="661"/>
                    <a:pt x="2408" y="609"/>
                    <a:pt x="2472" y="580"/>
                  </a:cubicBezTo>
                  <a:lnTo>
                    <a:pt x="3110" y="284"/>
                  </a:lnTo>
                  <a:cubicBezTo>
                    <a:pt x="3147" y="267"/>
                    <a:pt x="3185" y="258"/>
                    <a:pt x="3225" y="258"/>
                  </a:cubicBezTo>
                  <a:cubicBezTo>
                    <a:pt x="3254" y="258"/>
                    <a:pt x="3283" y="263"/>
                    <a:pt x="3313" y="272"/>
                  </a:cubicBezTo>
                  <a:cubicBezTo>
                    <a:pt x="3377" y="296"/>
                    <a:pt x="3428" y="348"/>
                    <a:pt x="3458" y="412"/>
                  </a:cubicBezTo>
                  <a:lnTo>
                    <a:pt x="3864" y="1282"/>
                  </a:lnTo>
                  <a:cubicBezTo>
                    <a:pt x="3879" y="1302"/>
                    <a:pt x="3903" y="1318"/>
                    <a:pt x="3928" y="1318"/>
                  </a:cubicBezTo>
                  <a:cubicBezTo>
                    <a:pt x="3932" y="1318"/>
                    <a:pt x="3935" y="1317"/>
                    <a:pt x="3939" y="1317"/>
                  </a:cubicBezTo>
                  <a:cubicBezTo>
                    <a:pt x="4240" y="1238"/>
                    <a:pt x="4547" y="1200"/>
                    <a:pt x="4855" y="1200"/>
                  </a:cubicBezTo>
                  <a:cubicBezTo>
                    <a:pt x="5051" y="1200"/>
                    <a:pt x="5247" y="1216"/>
                    <a:pt x="5441" y="1247"/>
                  </a:cubicBezTo>
                  <a:cubicBezTo>
                    <a:pt x="5446" y="1248"/>
                    <a:pt x="5450" y="1248"/>
                    <a:pt x="5455" y="1248"/>
                  </a:cubicBezTo>
                  <a:cubicBezTo>
                    <a:pt x="5484" y="1248"/>
                    <a:pt x="5507" y="1232"/>
                    <a:pt x="5517" y="1207"/>
                  </a:cubicBezTo>
                  <a:lnTo>
                    <a:pt x="5842" y="302"/>
                  </a:lnTo>
                  <a:cubicBezTo>
                    <a:pt x="5865" y="238"/>
                    <a:pt x="5918" y="185"/>
                    <a:pt x="5982" y="157"/>
                  </a:cubicBezTo>
                  <a:cubicBezTo>
                    <a:pt x="6019" y="140"/>
                    <a:pt x="6059" y="131"/>
                    <a:pt x="6098" y="131"/>
                  </a:cubicBezTo>
                  <a:close/>
                  <a:moveTo>
                    <a:pt x="6091" y="0"/>
                  </a:moveTo>
                  <a:cubicBezTo>
                    <a:pt x="6035" y="0"/>
                    <a:pt x="5978" y="12"/>
                    <a:pt x="5923" y="34"/>
                  </a:cubicBezTo>
                  <a:cubicBezTo>
                    <a:pt x="5830" y="80"/>
                    <a:pt x="5755" y="163"/>
                    <a:pt x="5720" y="261"/>
                  </a:cubicBezTo>
                  <a:lnTo>
                    <a:pt x="5412" y="1113"/>
                  </a:lnTo>
                  <a:cubicBezTo>
                    <a:pt x="5224" y="1084"/>
                    <a:pt x="5037" y="1070"/>
                    <a:pt x="4849" y="1070"/>
                  </a:cubicBezTo>
                  <a:cubicBezTo>
                    <a:pt x="4551" y="1070"/>
                    <a:pt x="4255" y="1106"/>
                    <a:pt x="3963" y="1177"/>
                  </a:cubicBezTo>
                  <a:lnTo>
                    <a:pt x="3580" y="353"/>
                  </a:lnTo>
                  <a:cubicBezTo>
                    <a:pt x="3533" y="261"/>
                    <a:pt x="3452" y="185"/>
                    <a:pt x="3353" y="150"/>
                  </a:cubicBezTo>
                  <a:cubicBezTo>
                    <a:pt x="3311" y="135"/>
                    <a:pt x="3269" y="128"/>
                    <a:pt x="3226" y="128"/>
                  </a:cubicBezTo>
                  <a:cubicBezTo>
                    <a:pt x="3167" y="128"/>
                    <a:pt x="3109" y="142"/>
                    <a:pt x="3052" y="168"/>
                  </a:cubicBezTo>
                  <a:lnTo>
                    <a:pt x="2419" y="463"/>
                  </a:lnTo>
                  <a:cubicBezTo>
                    <a:pt x="2322" y="511"/>
                    <a:pt x="2252" y="586"/>
                    <a:pt x="2210" y="685"/>
                  </a:cubicBezTo>
                  <a:cubicBezTo>
                    <a:pt x="2175" y="783"/>
                    <a:pt x="2182" y="893"/>
                    <a:pt x="2228" y="985"/>
                  </a:cubicBezTo>
                  <a:lnTo>
                    <a:pt x="2611" y="1804"/>
                  </a:lnTo>
                  <a:cubicBezTo>
                    <a:pt x="2217" y="2099"/>
                    <a:pt x="1886" y="2460"/>
                    <a:pt x="1631" y="2877"/>
                  </a:cubicBezTo>
                  <a:lnTo>
                    <a:pt x="778" y="2570"/>
                  </a:lnTo>
                  <a:cubicBezTo>
                    <a:pt x="734" y="2554"/>
                    <a:pt x="689" y="2547"/>
                    <a:pt x="644" y="2547"/>
                  </a:cubicBezTo>
                  <a:cubicBezTo>
                    <a:pt x="587" y="2547"/>
                    <a:pt x="531" y="2558"/>
                    <a:pt x="477" y="2581"/>
                  </a:cubicBezTo>
                  <a:cubicBezTo>
                    <a:pt x="384" y="2628"/>
                    <a:pt x="308" y="2709"/>
                    <a:pt x="274" y="2808"/>
                  </a:cubicBezTo>
                  <a:lnTo>
                    <a:pt x="36" y="3469"/>
                  </a:lnTo>
                  <a:cubicBezTo>
                    <a:pt x="1" y="3568"/>
                    <a:pt x="1" y="3672"/>
                    <a:pt x="47" y="3764"/>
                  </a:cubicBezTo>
                  <a:cubicBezTo>
                    <a:pt x="94" y="3863"/>
                    <a:pt x="169" y="3933"/>
                    <a:pt x="268" y="3967"/>
                  </a:cubicBezTo>
                  <a:lnTo>
                    <a:pt x="1120" y="4281"/>
                  </a:lnTo>
                  <a:cubicBezTo>
                    <a:pt x="1045" y="4768"/>
                    <a:pt x="1069" y="5255"/>
                    <a:pt x="1184" y="5731"/>
                  </a:cubicBezTo>
                  <a:lnTo>
                    <a:pt x="366" y="6114"/>
                  </a:lnTo>
                  <a:cubicBezTo>
                    <a:pt x="268" y="6160"/>
                    <a:pt x="198" y="6235"/>
                    <a:pt x="164" y="6334"/>
                  </a:cubicBezTo>
                  <a:cubicBezTo>
                    <a:pt x="129" y="6433"/>
                    <a:pt x="134" y="6543"/>
                    <a:pt x="175" y="6636"/>
                  </a:cubicBezTo>
                  <a:lnTo>
                    <a:pt x="477" y="7274"/>
                  </a:lnTo>
                  <a:cubicBezTo>
                    <a:pt x="540" y="7418"/>
                    <a:pt x="683" y="7503"/>
                    <a:pt x="833" y="7503"/>
                  </a:cubicBezTo>
                  <a:cubicBezTo>
                    <a:pt x="889" y="7503"/>
                    <a:pt x="945" y="7491"/>
                    <a:pt x="999" y="7466"/>
                  </a:cubicBezTo>
                  <a:lnTo>
                    <a:pt x="1816" y="7083"/>
                  </a:lnTo>
                  <a:cubicBezTo>
                    <a:pt x="2106" y="7477"/>
                    <a:pt x="2466" y="7807"/>
                    <a:pt x="2890" y="8063"/>
                  </a:cubicBezTo>
                  <a:lnTo>
                    <a:pt x="2582" y="8910"/>
                  </a:lnTo>
                  <a:cubicBezTo>
                    <a:pt x="2507" y="9118"/>
                    <a:pt x="2611" y="9345"/>
                    <a:pt x="2814" y="9415"/>
                  </a:cubicBezTo>
                  <a:lnTo>
                    <a:pt x="3476" y="9659"/>
                  </a:lnTo>
                  <a:cubicBezTo>
                    <a:pt x="3522" y="9670"/>
                    <a:pt x="3568" y="9681"/>
                    <a:pt x="3609" y="9681"/>
                  </a:cubicBezTo>
                  <a:cubicBezTo>
                    <a:pt x="3666" y="9681"/>
                    <a:pt x="3725" y="9670"/>
                    <a:pt x="3776" y="9641"/>
                  </a:cubicBezTo>
                  <a:cubicBezTo>
                    <a:pt x="3875" y="9600"/>
                    <a:pt x="3945" y="9519"/>
                    <a:pt x="3980" y="9421"/>
                  </a:cubicBezTo>
                  <a:lnTo>
                    <a:pt x="4287" y="8567"/>
                  </a:lnTo>
                  <a:cubicBezTo>
                    <a:pt x="4476" y="8596"/>
                    <a:pt x="4665" y="8611"/>
                    <a:pt x="4854" y="8611"/>
                  </a:cubicBezTo>
                  <a:cubicBezTo>
                    <a:pt x="5152" y="8611"/>
                    <a:pt x="5449" y="8575"/>
                    <a:pt x="5744" y="8503"/>
                  </a:cubicBezTo>
                  <a:lnTo>
                    <a:pt x="6126" y="9327"/>
                  </a:lnTo>
                  <a:cubicBezTo>
                    <a:pt x="6167" y="9421"/>
                    <a:pt x="6248" y="9496"/>
                    <a:pt x="6346" y="9531"/>
                  </a:cubicBezTo>
                  <a:cubicBezTo>
                    <a:pt x="6389" y="9545"/>
                    <a:pt x="6432" y="9553"/>
                    <a:pt x="6475" y="9553"/>
                  </a:cubicBezTo>
                  <a:cubicBezTo>
                    <a:pt x="6534" y="9553"/>
                    <a:pt x="6592" y="9540"/>
                    <a:pt x="6649" y="9512"/>
                  </a:cubicBezTo>
                  <a:lnTo>
                    <a:pt x="7286" y="9217"/>
                  </a:lnTo>
                  <a:cubicBezTo>
                    <a:pt x="7379" y="9171"/>
                    <a:pt x="7455" y="9095"/>
                    <a:pt x="7489" y="8997"/>
                  </a:cubicBezTo>
                  <a:cubicBezTo>
                    <a:pt x="7524" y="8899"/>
                    <a:pt x="7519" y="8789"/>
                    <a:pt x="7473" y="8695"/>
                  </a:cubicBezTo>
                  <a:lnTo>
                    <a:pt x="7090" y="7871"/>
                  </a:lnTo>
                  <a:cubicBezTo>
                    <a:pt x="7489" y="7582"/>
                    <a:pt x="7814" y="7222"/>
                    <a:pt x="8070" y="6805"/>
                  </a:cubicBezTo>
                  <a:lnTo>
                    <a:pt x="8922" y="7111"/>
                  </a:lnTo>
                  <a:cubicBezTo>
                    <a:pt x="8966" y="7126"/>
                    <a:pt x="9012" y="7134"/>
                    <a:pt x="9058" y="7134"/>
                  </a:cubicBezTo>
                  <a:cubicBezTo>
                    <a:pt x="9115" y="7134"/>
                    <a:pt x="9172" y="7122"/>
                    <a:pt x="9224" y="7100"/>
                  </a:cubicBezTo>
                  <a:cubicBezTo>
                    <a:pt x="9317" y="7054"/>
                    <a:pt x="9393" y="6972"/>
                    <a:pt x="9427" y="6874"/>
                  </a:cubicBezTo>
                  <a:lnTo>
                    <a:pt x="9665" y="6213"/>
                  </a:lnTo>
                  <a:cubicBezTo>
                    <a:pt x="9706" y="6114"/>
                    <a:pt x="9700" y="6010"/>
                    <a:pt x="9653" y="5911"/>
                  </a:cubicBezTo>
                  <a:cubicBezTo>
                    <a:pt x="9607" y="5818"/>
                    <a:pt x="9532" y="5748"/>
                    <a:pt x="9433" y="5708"/>
                  </a:cubicBezTo>
                  <a:lnTo>
                    <a:pt x="8579" y="5400"/>
                  </a:lnTo>
                  <a:cubicBezTo>
                    <a:pt x="8656" y="4913"/>
                    <a:pt x="8632" y="4425"/>
                    <a:pt x="8517" y="3951"/>
                  </a:cubicBezTo>
                  <a:lnTo>
                    <a:pt x="9334" y="3568"/>
                  </a:lnTo>
                  <a:cubicBezTo>
                    <a:pt x="9532" y="3475"/>
                    <a:pt x="9618" y="3242"/>
                    <a:pt x="9526" y="3046"/>
                  </a:cubicBezTo>
                  <a:lnTo>
                    <a:pt x="9230" y="2407"/>
                  </a:lnTo>
                  <a:cubicBezTo>
                    <a:pt x="9162" y="2264"/>
                    <a:pt x="9018" y="2179"/>
                    <a:pt x="8871" y="2179"/>
                  </a:cubicBezTo>
                  <a:cubicBezTo>
                    <a:pt x="8816" y="2179"/>
                    <a:pt x="8760" y="2191"/>
                    <a:pt x="8708" y="2216"/>
                  </a:cubicBezTo>
                  <a:lnTo>
                    <a:pt x="7883" y="2599"/>
                  </a:lnTo>
                  <a:cubicBezTo>
                    <a:pt x="7594" y="2203"/>
                    <a:pt x="7235" y="1874"/>
                    <a:pt x="6811" y="1619"/>
                  </a:cubicBezTo>
                  <a:lnTo>
                    <a:pt x="7125" y="765"/>
                  </a:lnTo>
                  <a:cubicBezTo>
                    <a:pt x="7194" y="562"/>
                    <a:pt x="7090" y="337"/>
                    <a:pt x="6887" y="267"/>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13;p42">
              <a:extLst>
                <a:ext uri="{FF2B5EF4-FFF2-40B4-BE49-F238E27FC236}">
                  <a16:creationId xmlns:a16="http://schemas.microsoft.com/office/drawing/2014/main" id="{B6AAD633-5539-48F7-88D8-6A80908E2F47}"/>
                </a:ext>
              </a:extLst>
            </p:cNvPr>
            <p:cNvSpPr/>
            <p:nvPr/>
          </p:nvSpPr>
          <p:spPr>
            <a:xfrm>
              <a:off x="-4008250" y="4784609"/>
              <a:ext cx="910009" cy="902356"/>
            </a:xfrm>
            <a:custGeom>
              <a:avLst/>
              <a:gdLst/>
              <a:ahLst/>
              <a:cxnLst/>
              <a:rect l="l" t="t" r="r" b="b"/>
              <a:pathLst>
                <a:path w="9631" h="9550" extrusionOk="0">
                  <a:moveTo>
                    <a:pt x="4810" y="2620"/>
                  </a:moveTo>
                  <a:cubicBezTo>
                    <a:pt x="5051" y="2620"/>
                    <a:pt x="5296" y="2661"/>
                    <a:pt x="5535" y="2748"/>
                  </a:cubicBezTo>
                  <a:cubicBezTo>
                    <a:pt x="6643" y="3148"/>
                    <a:pt x="7212" y="4371"/>
                    <a:pt x="6811" y="5474"/>
                  </a:cubicBezTo>
                  <a:cubicBezTo>
                    <a:pt x="6499" y="6342"/>
                    <a:pt x="5679" y="6878"/>
                    <a:pt x="4810" y="6878"/>
                  </a:cubicBezTo>
                  <a:cubicBezTo>
                    <a:pt x="4569" y="6878"/>
                    <a:pt x="4324" y="6837"/>
                    <a:pt x="4086" y="6751"/>
                  </a:cubicBezTo>
                  <a:cubicBezTo>
                    <a:pt x="2977" y="6350"/>
                    <a:pt x="2409" y="5126"/>
                    <a:pt x="2809" y="4023"/>
                  </a:cubicBezTo>
                  <a:cubicBezTo>
                    <a:pt x="3123" y="3157"/>
                    <a:pt x="3941" y="2620"/>
                    <a:pt x="4810" y="2620"/>
                  </a:cubicBezTo>
                  <a:close/>
                  <a:moveTo>
                    <a:pt x="6055" y="0"/>
                  </a:moveTo>
                  <a:cubicBezTo>
                    <a:pt x="5921" y="0"/>
                    <a:pt x="5795" y="82"/>
                    <a:pt x="5751" y="213"/>
                  </a:cubicBezTo>
                  <a:lnTo>
                    <a:pt x="5419" y="1118"/>
                  </a:lnTo>
                  <a:cubicBezTo>
                    <a:pt x="5220" y="1084"/>
                    <a:pt x="5019" y="1067"/>
                    <a:pt x="4820" y="1067"/>
                  </a:cubicBezTo>
                  <a:cubicBezTo>
                    <a:pt x="4504" y="1067"/>
                    <a:pt x="4190" y="1109"/>
                    <a:pt x="3888" y="1187"/>
                  </a:cubicBezTo>
                  <a:lnTo>
                    <a:pt x="3481" y="317"/>
                  </a:lnTo>
                  <a:cubicBezTo>
                    <a:pt x="3427" y="195"/>
                    <a:pt x="3307" y="124"/>
                    <a:pt x="3184" y="124"/>
                  </a:cubicBezTo>
                  <a:cubicBezTo>
                    <a:pt x="3138" y="124"/>
                    <a:pt x="3091" y="134"/>
                    <a:pt x="3047" y="154"/>
                  </a:cubicBezTo>
                  <a:lnTo>
                    <a:pt x="2409" y="456"/>
                  </a:lnTo>
                  <a:cubicBezTo>
                    <a:pt x="2246" y="532"/>
                    <a:pt x="2177" y="729"/>
                    <a:pt x="2252" y="891"/>
                  </a:cubicBezTo>
                  <a:lnTo>
                    <a:pt x="2659" y="1761"/>
                  </a:lnTo>
                  <a:cubicBezTo>
                    <a:pt x="2246" y="2057"/>
                    <a:pt x="1893" y="2440"/>
                    <a:pt x="1626" y="2893"/>
                  </a:cubicBezTo>
                  <a:lnTo>
                    <a:pt x="721" y="2561"/>
                  </a:lnTo>
                  <a:cubicBezTo>
                    <a:pt x="686" y="2550"/>
                    <a:pt x="650" y="2544"/>
                    <a:pt x="614" y="2544"/>
                  </a:cubicBezTo>
                  <a:cubicBezTo>
                    <a:pt x="478" y="2544"/>
                    <a:pt x="349" y="2626"/>
                    <a:pt x="303" y="2759"/>
                  </a:cubicBezTo>
                  <a:lnTo>
                    <a:pt x="59" y="3420"/>
                  </a:lnTo>
                  <a:cubicBezTo>
                    <a:pt x="1" y="3594"/>
                    <a:pt x="89" y="3780"/>
                    <a:pt x="257" y="3844"/>
                  </a:cubicBezTo>
                  <a:lnTo>
                    <a:pt x="1162" y="4169"/>
                  </a:lnTo>
                  <a:cubicBezTo>
                    <a:pt x="1074" y="4692"/>
                    <a:pt x="1098" y="5207"/>
                    <a:pt x="1226" y="5701"/>
                  </a:cubicBezTo>
                  <a:lnTo>
                    <a:pt x="356" y="6106"/>
                  </a:lnTo>
                  <a:cubicBezTo>
                    <a:pt x="193" y="6181"/>
                    <a:pt x="123" y="6379"/>
                    <a:pt x="199" y="6542"/>
                  </a:cubicBezTo>
                  <a:lnTo>
                    <a:pt x="501" y="7179"/>
                  </a:lnTo>
                  <a:cubicBezTo>
                    <a:pt x="555" y="7297"/>
                    <a:pt x="670" y="7369"/>
                    <a:pt x="794" y="7369"/>
                  </a:cubicBezTo>
                  <a:cubicBezTo>
                    <a:pt x="841" y="7369"/>
                    <a:pt x="889" y="7359"/>
                    <a:pt x="935" y="7337"/>
                  </a:cubicBezTo>
                  <a:lnTo>
                    <a:pt x="1805" y="6930"/>
                  </a:lnTo>
                  <a:cubicBezTo>
                    <a:pt x="2096" y="7348"/>
                    <a:pt x="2479" y="7701"/>
                    <a:pt x="2931" y="7969"/>
                  </a:cubicBezTo>
                  <a:lnTo>
                    <a:pt x="2606" y="8868"/>
                  </a:lnTo>
                  <a:cubicBezTo>
                    <a:pt x="2542" y="9035"/>
                    <a:pt x="2635" y="9227"/>
                    <a:pt x="2803" y="9291"/>
                  </a:cubicBezTo>
                  <a:lnTo>
                    <a:pt x="3465" y="9529"/>
                  </a:lnTo>
                  <a:cubicBezTo>
                    <a:pt x="3501" y="9543"/>
                    <a:pt x="3538" y="9549"/>
                    <a:pt x="3575" y="9549"/>
                  </a:cubicBezTo>
                  <a:cubicBezTo>
                    <a:pt x="3709" y="9549"/>
                    <a:pt x="3836" y="9464"/>
                    <a:pt x="3882" y="9332"/>
                  </a:cubicBezTo>
                  <a:lnTo>
                    <a:pt x="4212" y="8432"/>
                  </a:lnTo>
                  <a:cubicBezTo>
                    <a:pt x="4412" y="8466"/>
                    <a:pt x="4612" y="8483"/>
                    <a:pt x="4812" y="8483"/>
                  </a:cubicBezTo>
                  <a:cubicBezTo>
                    <a:pt x="5128" y="8483"/>
                    <a:pt x="5441" y="8441"/>
                    <a:pt x="5744" y="8363"/>
                  </a:cubicBezTo>
                  <a:lnTo>
                    <a:pt x="6150" y="9233"/>
                  </a:lnTo>
                  <a:cubicBezTo>
                    <a:pt x="6205" y="9351"/>
                    <a:pt x="6324" y="9420"/>
                    <a:pt x="6448" y="9420"/>
                  </a:cubicBezTo>
                  <a:cubicBezTo>
                    <a:pt x="6494" y="9420"/>
                    <a:pt x="6542" y="9411"/>
                    <a:pt x="6586" y="9390"/>
                  </a:cubicBezTo>
                  <a:lnTo>
                    <a:pt x="7224" y="9094"/>
                  </a:lnTo>
                  <a:cubicBezTo>
                    <a:pt x="7386" y="9013"/>
                    <a:pt x="7456" y="8821"/>
                    <a:pt x="7380" y="8652"/>
                  </a:cubicBezTo>
                  <a:lnTo>
                    <a:pt x="6974" y="7789"/>
                  </a:lnTo>
                  <a:cubicBezTo>
                    <a:pt x="7386" y="7493"/>
                    <a:pt x="7740" y="7110"/>
                    <a:pt x="8006" y="6657"/>
                  </a:cubicBezTo>
                  <a:lnTo>
                    <a:pt x="8911" y="6982"/>
                  </a:lnTo>
                  <a:cubicBezTo>
                    <a:pt x="8949" y="6996"/>
                    <a:pt x="8987" y="7003"/>
                    <a:pt x="9026" y="7003"/>
                  </a:cubicBezTo>
                  <a:cubicBezTo>
                    <a:pt x="9158" y="7003"/>
                    <a:pt x="9284" y="6921"/>
                    <a:pt x="9329" y="6785"/>
                  </a:cubicBezTo>
                  <a:lnTo>
                    <a:pt x="9572" y="6124"/>
                  </a:lnTo>
                  <a:cubicBezTo>
                    <a:pt x="9631" y="5956"/>
                    <a:pt x="9544" y="5764"/>
                    <a:pt x="9376" y="5706"/>
                  </a:cubicBezTo>
                  <a:lnTo>
                    <a:pt x="8471" y="5375"/>
                  </a:lnTo>
                  <a:cubicBezTo>
                    <a:pt x="8557" y="4859"/>
                    <a:pt x="8535" y="4337"/>
                    <a:pt x="8407" y="3849"/>
                  </a:cubicBezTo>
                  <a:lnTo>
                    <a:pt x="9271" y="3444"/>
                  </a:lnTo>
                  <a:cubicBezTo>
                    <a:pt x="9440" y="3362"/>
                    <a:pt x="9510" y="3171"/>
                    <a:pt x="9433" y="3003"/>
                  </a:cubicBezTo>
                  <a:lnTo>
                    <a:pt x="9132" y="2365"/>
                  </a:lnTo>
                  <a:cubicBezTo>
                    <a:pt x="9078" y="2247"/>
                    <a:pt x="8961" y="2178"/>
                    <a:pt x="8837" y="2178"/>
                  </a:cubicBezTo>
                  <a:cubicBezTo>
                    <a:pt x="8790" y="2178"/>
                    <a:pt x="8742" y="2187"/>
                    <a:pt x="8697" y="2208"/>
                  </a:cubicBezTo>
                  <a:lnTo>
                    <a:pt x="7826" y="2614"/>
                  </a:lnTo>
                  <a:cubicBezTo>
                    <a:pt x="7537" y="2202"/>
                    <a:pt x="7154" y="1849"/>
                    <a:pt x="6702" y="1581"/>
                  </a:cubicBezTo>
                  <a:lnTo>
                    <a:pt x="7026" y="676"/>
                  </a:lnTo>
                  <a:cubicBezTo>
                    <a:pt x="7090" y="508"/>
                    <a:pt x="6997" y="323"/>
                    <a:pt x="6830" y="259"/>
                  </a:cubicBezTo>
                  <a:lnTo>
                    <a:pt x="6168" y="21"/>
                  </a:lnTo>
                  <a:cubicBezTo>
                    <a:pt x="6131" y="7"/>
                    <a:pt x="6093" y="0"/>
                    <a:pt x="6055" y="0"/>
                  </a:cubicBezTo>
                  <a:close/>
                </a:path>
              </a:pathLst>
            </a:custGeom>
            <a:solidFill>
              <a:srgbClr val="B6D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14;p42">
              <a:extLst>
                <a:ext uri="{FF2B5EF4-FFF2-40B4-BE49-F238E27FC236}">
                  <a16:creationId xmlns:a16="http://schemas.microsoft.com/office/drawing/2014/main" id="{CD0109E4-5D2E-491A-BFC1-9A8062E1E50B}"/>
                </a:ext>
              </a:extLst>
            </p:cNvPr>
            <p:cNvSpPr/>
            <p:nvPr/>
          </p:nvSpPr>
          <p:spPr>
            <a:xfrm>
              <a:off x="-4011463" y="4778467"/>
              <a:ext cx="916529" cy="914733"/>
            </a:xfrm>
            <a:custGeom>
              <a:avLst/>
              <a:gdLst/>
              <a:ahLst/>
              <a:cxnLst/>
              <a:rect l="l" t="t" r="r" b="b"/>
              <a:pathLst>
                <a:path w="9700" h="9681" extrusionOk="0">
                  <a:moveTo>
                    <a:pt x="4845" y="2749"/>
                  </a:moveTo>
                  <a:cubicBezTo>
                    <a:pt x="5082" y="2749"/>
                    <a:pt x="5320" y="2789"/>
                    <a:pt x="5547" y="2877"/>
                  </a:cubicBezTo>
                  <a:cubicBezTo>
                    <a:pt x="6069" y="3062"/>
                    <a:pt x="6481" y="3440"/>
                    <a:pt x="6712" y="3938"/>
                  </a:cubicBezTo>
                  <a:cubicBezTo>
                    <a:pt x="6950" y="4436"/>
                    <a:pt x="6974" y="5000"/>
                    <a:pt x="6781" y="5515"/>
                  </a:cubicBezTo>
                  <a:cubicBezTo>
                    <a:pt x="6596" y="6037"/>
                    <a:pt x="6219" y="6449"/>
                    <a:pt x="5721" y="6682"/>
                  </a:cubicBezTo>
                  <a:cubicBezTo>
                    <a:pt x="5442" y="6812"/>
                    <a:pt x="5144" y="6878"/>
                    <a:pt x="4845" y="6878"/>
                  </a:cubicBezTo>
                  <a:cubicBezTo>
                    <a:pt x="4608" y="6878"/>
                    <a:pt x="4370" y="6836"/>
                    <a:pt x="4142" y="6752"/>
                  </a:cubicBezTo>
                  <a:cubicBezTo>
                    <a:pt x="3620" y="6566"/>
                    <a:pt x="3209" y="6189"/>
                    <a:pt x="2977" y="5689"/>
                  </a:cubicBezTo>
                  <a:cubicBezTo>
                    <a:pt x="2744" y="5185"/>
                    <a:pt x="2715" y="4628"/>
                    <a:pt x="2907" y="4112"/>
                  </a:cubicBezTo>
                  <a:cubicBezTo>
                    <a:pt x="3092" y="3590"/>
                    <a:pt x="3469" y="3178"/>
                    <a:pt x="3975" y="2947"/>
                  </a:cubicBezTo>
                  <a:cubicBezTo>
                    <a:pt x="4246" y="2813"/>
                    <a:pt x="4548" y="2749"/>
                    <a:pt x="4845" y="2749"/>
                  </a:cubicBezTo>
                  <a:close/>
                  <a:moveTo>
                    <a:pt x="4840" y="2620"/>
                  </a:moveTo>
                  <a:cubicBezTo>
                    <a:pt x="4524" y="2620"/>
                    <a:pt x="4209" y="2689"/>
                    <a:pt x="3916" y="2824"/>
                  </a:cubicBezTo>
                  <a:cubicBezTo>
                    <a:pt x="3389" y="3073"/>
                    <a:pt x="2982" y="3515"/>
                    <a:pt x="2784" y="4066"/>
                  </a:cubicBezTo>
                  <a:cubicBezTo>
                    <a:pt x="2583" y="4617"/>
                    <a:pt x="2610" y="5215"/>
                    <a:pt x="2861" y="5742"/>
                  </a:cubicBezTo>
                  <a:cubicBezTo>
                    <a:pt x="3105" y="6270"/>
                    <a:pt x="3545" y="6676"/>
                    <a:pt x="4096" y="6873"/>
                  </a:cubicBezTo>
                  <a:cubicBezTo>
                    <a:pt x="4340" y="6966"/>
                    <a:pt x="4594" y="7006"/>
                    <a:pt x="4845" y="7006"/>
                  </a:cubicBezTo>
                  <a:cubicBezTo>
                    <a:pt x="5164" y="7006"/>
                    <a:pt x="5477" y="6937"/>
                    <a:pt x="5772" y="6797"/>
                  </a:cubicBezTo>
                  <a:cubicBezTo>
                    <a:pt x="6307" y="6554"/>
                    <a:pt x="6706" y="6114"/>
                    <a:pt x="6904" y="5563"/>
                  </a:cubicBezTo>
                  <a:cubicBezTo>
                    <a:pt x="7107" y="5011"/>
                    <a:pt x="7078" y="4414"/>
                    <a:pt x="6834" y="3886"/>
                  </a:cubicBezTo>
                  <a:cubicBezTo>
                    <a:pt x="6585" y="3352"/>
                    <a:pt x="6144" y="2952"/>
                    <a:pt x="5593" y="2755"/>
                  </a:cubicBezTo>
                  <a:cubicBezTo>
                    <a:pt x="5347" y="2664"/>
                    <a:pt x="5093" y="2620"/>
                    <a:pt x="4840" y="2620"/>
                  </a:cubicBezTo>
                  <a:close/>
                  <a:moveTo>
                    <a:pt x="6087" y="128"/>
                  </a:moveTo>
                  <a:cubicBezTo>
                    <a:pt x="6118" y="128"/>
                    <a:pt x="6150" y="133"/>
                    <a:pt x="6179" y="144"/>
                  </a:cubicBezTo>
                  <a:lnTo>
                    <a:pt x="6840" y="382"/>
                  </a:lnTo>
                  <a:cubicBezTo>
                    <a:pt x="6910" y="411"/>
                    <a:pt x="6961" y="457"/>
                    <a:pt x="6990" y="521"/>
                  </a:cubicBezTo>
                  <a:cubicBezTo>
                    <a:pt x="7020" y="586"/>
                    <a:pt x="7025" y="655"/>
                    <a:pt x="6996" y="725"/>
                  </a:cubicBezTo>
                  <a:lnTo>
                    <a:pt x="6671" y="1624"/>
                  </a:lnTo>
                  <a:cubicBezTo>
                    <a:pt x="6660" y="1652"/>
                    <a:pt x="6671" y="1687"/>
                    <a:pt x="6701" y="1705"/>
                  </a:cubicBezTo>
                  <a:cubicBezTo>
                    <a:pt x="7142" y="1960"/>
                    <a:pt x="7512" y="2302"/>
                    <a:pt x="7809" y="2720"/>
                  </a:cubicBezTo>
                  <a:cubicBezTo>
                    <a:pt x="7820" y="2736"/>
                    <a:pt x="7839" y="2746"/>
                    <a:pt x="7860" y="2746"/>
                  </a:cubicBezTo>
                  <a:cubicBezTo>
                    <a:pt x="7870" y="2746"/>
                    <a:pt x="7880" y="2743"/>
                    <a:pt x="7890" y="2738"/>
                  </a:cubicBezTo>
                  <a:lnTo>
                    <a:pt x="8760" y="2331"/>
                  </a:lnTo>
                  <a:cubicBezTo>
                    <a:pt x="8796" y="2315"/>
                    <a:pt x="8834" y="2308"/>
                    <a:pt x="8872" y="2308"/>
                  </a:cubicBezTo>
                  <a:cubicBezTo>
                    <a:pt x="8971" y="2308"/>
                    <a:pt x="9065" y="2362"/>
                    <a:pt x="9108" y="2459"/>
                  </a:cubicBezTo>
                  <a:lnTo>
                    <a:pt x="9410" y="3097"/>
                  </a:lnTo>
                  <a:cubicBezTo>
                    <a:pt x="9439" y="3161"/>
                    <a:pt x="9439" y="3231"/>
                    <a:pt x="9415" y="3300"/>
                  </a:cubicBezTo>
                  <a:cubicBezTo>
                    <a:pt x="9392" y="3364"/>
                    <a:pt x="9346" y="3416"/>
                    <a:pt x="9282" y="3445"/>
                  </a:cubicBezTo>
                  <a:lnTo>
                    <a:pt x="8412" y="3852"/>
                  </a:lnTo>
                  <a:cubicBezTo>
                    <a:pt x="8382" y="3868"/>
                    <a:pt x="8366" y="3898"/>
                    <a:pt x="8377" y="3927"/>
                  </a:cubicBezTo>
                  <a:cubicBezTo>
                    <a:pt x="8505" y="4425"/>
                    <a:pt x="8527" y="4931"/>
                    <a:pt x="8441" y="5435"/>
                  </a:cubicBezTo>
                  <a:cubicBezTo>
                    <a:pt x="8435" y="5464"/>
                    <a:pt x="8452" y="5493"/>
                    <a:pt x="8487" y="5504"/>
                  </a:cubicBezTo>
                  <a:lnTo>
                    <a:pt x="9386" y="5829"/>
                  </a:lnTo>
                  <a:cubicBezTo>
                    <a:pt x="9450" y="5852"/>
                    <a:pt x="9509" y="5905"/>
                    <a:pt x="9537" y="5968"/>
                  </a:cubicBezTo>
                  <a:cubicBezTo>
                    <a:pt x="9566" y="6032"/>
                    <a:pt x="9566" y="6101"/>
                    <a:pt x="9544" y="6165"/>
                  </a:cubicBezTo>
                  <a:lnTo>
                    <a:pt x="9305" y="6832"/>
                  </a:lnTo>
                  <a:cubicBezTo>
                    <a:pt x="9264" y="6938"/>
                    <a:pt x="9161" y="7004"/>
                    <a:pt x="9053" y="7004"/>
                  </a:cubicBezTo>
                  <a:cubicBezTo>
                    <a:pt x="9025" y="7004"/>
                    <a:pt x="8996" y="6999"/>
                    <a:pt x="8969" y="6990"/>
                  </a:cubicBezTo>
                  <a:lnTo>
                    <a:pt x="8064" y="6658"/>
                  </a:lnTo>
                  <a:cubicBezTo>
                    <a:pt x="8056" y="6655"/>
                    <a:pt x="8048" y="6654"/>
                    <a:pt x="8041" y="6654"/>
                  </a:cubicBezTo>
                  <a:cubicBezTo>
                    <a:pt x="8018" y="6654"/>
                    <a:pt x="7997" y="6666"/>
                    <a:pt x="7988" y="6687"/>
                  </a:cubicBezTo>
                  <a:cubicBezTo>
                    <a:pt x="7727" y="7129"/>
                    <a:pt x="7386" y="7499"/>
                    <a:pt x="6974" y="7801"/>
                  </a:cubicBezTo>
                  <a:cubicBezTo>
                    <a:pt x="6944" y="7819"/>
                    <a:pt x="6939" y="7847"/>
                    <a:pt x="6950" y="7876"/>
                  </a:cubicBezTo>
                  <a:lnTo>
                    <a:pt x="7356" y="8747"/>
                  </a:lnTo>
                  <a:cubicBezTo>
                    <a:pt x="7386" y="8811"/>
                    <a:pt x="7391" y="8880"/>
                    <a:pt x="7368" y="8950"/>
                  </a:cubicBezTo>
                  <a:cubicBezTo>
                    <a:pt x="7338" y="9014"/>
                    <a:pt x="7292" y="9065"/>
                    <a:pt x="7228" y="9100"/>
                  </a:cubicBezTo>
                  <a:lnTo>
                    <a:pt x="6591" y="9397"/>
                  </a:lnTo>
                  <a:cubicBezTo>
                    <a:pt x="6556" y="9413"/>
                    <a:pt x="6519" y="9422"/>
                    <a:pt x="6482" y="9422"/>
                  </a:cubicBezTo>
                  <a:cubicBezTo>
                    <a:pt x="6451" y="9422"/>
                    <a:pt x="6419" y="9416"/>
                    <a:pt x="6387" y="9402"/>
                  </a:cubicBezTo>
                  <a:cubicBezTo>
                    <a:pt x="6323" y="9379"/>
                    <a:pt x="6272" y="9333"/>
                    <a:pt x="6243" y="9269"/>
                  </a:cubicBezTo>
                  <a:lnTo>
                    <a:pt x="5836" y="8398"/>
                  </a:lnTo>
                  <a:cubicBezTo>
                    <a:pt x="5827" y="8374"/>
                    <a:pt x="5801" y="8362"/>
                    <a:pt x="5776" y="8362"/>
                  </a:cubicBezTo>
                  <a:cubicBezTo>
                    <a:pt x="5771" y="8362"/>
                    <a:pt x="5766" y="8363"/>
                    <a:pt x="5761" y="8364"/>
                  </a:cubicBezTo>
                  <a:cubicBezTo>
                    <a:pt x="5460" y="8442"/>
                    <a:pt x="5154" y="8481"/>
                    <a:pt x="4847" y="8481"/>
                  </a:cubicBezTo>
                  <a:cubicBezTo>
                    <a:pt x="4651" y="8481"/>
                    <a:pt x="4455" y="8465"/>
                    <a:pt x="4259" y="8433"/>
                  </a:cubicBezTo>
                  <a:cubicBezTo>
                    <a:pt x="4255" y="8433"/>
                    <a:pt x="4250" y="8432"/>
                    <a:pt x="4246" y="8432"/>
                  </a:cubicBezTo>
                  <a:cubicBezTo>
                    <a:pt x="4217" y="8432"/>
                    <a:pt x="4193" y="8449"/>
                    <a:pt x="4184" y="8474"/>
                  </a:cubicBezTo>
                  <a:lnTo>
                    <a:pt x="3858" y="9373"/>
                  </a:lnTo>
                  <a:cubicBezTo>
                    <a:pt x="3818" y="9481"/>
                    <a:pt x="3717" y="9547"/>
                    <a:pt x="3612" y="9547"/>
                  </a:cubicBezTo>
                  <a:cubicBezTo>
                    <a:pt x="3582" y="9547"/>
                    <a:pt x="3552" y="9542"/>
                    <a:pt x="3522" y="9530"/>
                  </a:cubicBezTo>
                  <a:lnTo>
                    <a:pt x="2861" y="9292"/>
                  </a:lnTo>
                  <a:cubicBezTo>
                    <a:pt x="2722" y="9246"/>
                    <a:pt x="2652" y="9089"/>
                    <a:pt x="2704" y="8955"/>
                  </a:cubicBezTo>
                  <a:lnTo>
                    <a:pt x="3028" y="8050"/>
                  </a:lnTo>
                  <a:cubicBezTo>
                    <a:pt x="3041" y="8021"/>
                    <a:pt x="3028" y="7993"/>
                    <a:pt x="3000" y="7975"/>
                  </a:cubicBezTo>
                  <a:cubicBezTo>
                    <a:pt x="2559" y="7715"/>
                    <a:pt x="2187" y="7372"/>
                    <a:pt x="1892" y="6960"/>
                  </a:cubicBezTo>
                  <a:cubicBezTo>
                    <a:pt x="1880" y="6942"/>
                    <a:pt x="1857" y="6931"/>
                    <a:pt x="1839" y="6931"/>
                  </a:cubicBezTo>
                  <a:cubicBezTo>
                    <a:pt x="1828" y="6931"/>
                    <a:pt x="1817" y="6937"/>
                    <a:pt x="1810" y="6937"/>
                  </a:cubicBezTo>
                  <a:lnTo>
                    <a:pt x="940" y="7343"/>
                  </a:lnTo>
                  <a:cubicBezTo>
                    <a:pt x="904" y="7360"/>
                    <a:pt x="865" y="7369"/>
                    <a:pt x="825" y="7369"/>
                  </a:cubicBezTo>
                  <a:cubicBezTo>
                    <a:pt x="797" y="7369"/>
                    <a:pt x="767" y="7364"/>
                    <a:pt x="738" y="7354"/>
                  </a:cubicBezTo>
                  <a:cubicBezTo>
                    <a:pt x="674" y="7332"/>
                    <a:pt x="621" y="7279"/>
                    <a:pt x="592" y="7215"/>
                  </a:cubicBezTo>
                  <a:lnTo>
                    <a:pt x="291" y="6578"/>
                  </a:lnTo>
                  <a:cubicBezTo>
                    <a:pt x="262" y="6513"/>
                    <a:pt x="262" y="6444"/>
                    <a:pt x="285" y="6380"/>
                  </a:cubicBezTo>
                  <a:cubicBezTo>
                    <a:pt x="308" y="6310"/>
                    <a:pt x="355" y="6259"/>
                    <a:pt x="418" y="6229"/>
                  </a:cubicBezTo>
                  <a:lnTo>
                    <a:pt x="1288" y="5823"/>
                  </a:lnTo>
                  <a:cubicBezTo>
                    <a:pt x="1317" y="5812"/>
                    <a:pt x="1335" y="5777"/>
                    <a:pt x="1323" y="5748"/>
                  </a:cubicBezTo>
                  <a:cubicBezTo>
                    <a:pt x="1196" y="5255"/>
                    <a:pt x="1172" y="4750"/>
                    <a:pt x="1260" y="4246"/>
                  </a:cubicBezTo>
                  <a:cubicBezTo>
                    <a:pt x="1266" y="4216"/>
                    <a:pt x="1242" y="4182"/>
                    <a:pt x="1213" y="4176"/>
                  </a:cubicBezTo>
                  <a:lnTo>
                    <a:pt x="313" y="3845"/>
                  </a:lnTo>
                  <a:cubicBezTo>
                    <a:pt x="251" y="3822"/>
                    <a:pt x="192" y="3775"/>
                    <a:pt x="163" y="3712"/>
                  </a:cubicBezTo>
                  <a:cubicBezTo>
                    <a:pt x="134" y="3648"/>
                    <a:pt x="134" y="3573"/>
                    <a:pt x="157" y="3509"/>
                  </a:cubicBezTo>
                  <a:lnTo>
                    <a:pt x="395" y="2848"/>
                  </a:lnTo>
                  <a:cubicBezTo>
                    <a:pt x="418" y="2784"/>
                    <a:pt x="471" y="2725"/>
                    <a:pt x="535" y="2696"/>
                  </a:cubicBezTo>
                  <a:cubicBezTo>
                    <a:pt x="568" y="2681"/>
                    <a:pt x="604" y="2674"/>
                    <a:pt x="639" y="2674"/>
                  </a:cubicBezTo>
                  <a:cubicBezTo>
                    <a:pt x="670" y="2674"/>
                    <a:pt x="701" y="2680"/>
                    <a:pt x="731" y="2691"/>
                  </a:cubicBezTo>
                  <a:lnTo>
                    <a:pt x="1636" y="3016"/>
                  </a:lnTo>
                  <a:cubicBezTo>
                    <a:pt x="1643" y="3019"/>
                    <a:pt x="1651" y="3021"/>
                    <a:pt x="1659" y="3021"/>
                  </a:cubicBezTo>
                  <a:cubicBezTo>
                    <a:pt x="1682" y="3021"/>
                    <a:pt x="1703" y="3009"/>
                    <a:pt x="1712" y="2987"/>
                  </a:cubicBezTo>
                  <a:cubicBezTo>
                    <a:pt x="1973" y="2551"/>
                    <a:pt x="2315" y="2174"/>
                    <a:pt x="2727" y="1879"/>
                  </a:cubicBezTo>
                  <a:cubicBezTo>
                    <a:pt x="2757" y="1861"/>
                    <a:pt x="2762" y="1826"/>
                    <a:pt x="2750" y="1798"/>
                  </a:cubicBezTo>
                  <a:lnTo>
                    <a:pt x="2345" y="928"/>
                  </a:lnTo>
                  <a:cubicBezTo>
                    <a:pt x="2315" y="864"/>
                    <a:pt x="2310" y="794"/>
                    <a:pt x="2332" y="730"/>
                  </a:cubicBezTo>
                  <a:cubicBezTo>
                    <a:pt x="2361" y="661"/>
                    <a:pt x="2409" y="608"/>
                    <a:pt x="2471" y="580"/>
                  </a:cubicBezTo>
                  <a:lnTo>
                    <a:pt x="3110" y="283"/>
                  </a:lnTo>
                  <a:cubicBezTo>
                    <a:pt x="3145" y="264"/>
                    <a:pt x="3182" y="256"/>
                    <a:pt x="3218" y="256"/>
                  </a:cubicBezTo>
                  <a:cubicBezTo>
                    <a:pt x="3248" y="256"/>
                    <a:pt x="3278" y="262"/>
                    <a:pt x="3307" y="272"/>
                  </a:cubicBezTo>
                  <a:cubicBezTo>
                    <a:pt x="3376" y="295"/>
                    <a:pt x="3429" y="347"/>
                    <a:pt x="3458" y="406"/>
                  </a:cubicBezTo>
                  <a:lnTo>
                    <a:pt x="3863" y="1276"/>
                  </a:lnTo>
                  <a:cubicBezTo>
                    <a:pt x="3873" y="1298"/>
                    <a:pt x="3897" y="1314"/>
                    <a:pt x="3922" y="1314"/>
                  </a:cubicBezTo>
                  <a:cubicBezTo>
                    <a:pt x="3928" y="1314"/>
                    <a:pt x="3934" y="1313"/>
                    <a:pt x="3940" y="1311"/>
                  </a:cubicBezTo>
                  <a:cubicBezTo>
                    <a:pt x="4236" y="1234"/>
                    <a:pt x="4537" y="1195"/>
                    <a:pt x="4839" y="1195"/>
                  </a:cubicBezTo>
                  <a:cubicBezTo>
                    <a:pt x="5039" y="1195"/>
                    <a:pt x="5241" y="1212"/>
                    <a:pt x="5442" y="1247"/>
                  </a:cubicBezTo>
                  <a:cubicBezTo>
                    <a:pt x="5446" y="1247"/>
                    <a:pt x="5451" y="1248"/>
                    <a:pt x="5455" y="1248"/>
                  </a:cubicBezTo>
                  <a:cubicBezTo>
                    <a:pt x="5484" y="1248"/>
                    <a:pt x="5508" y="1231"/>
                    <a:pt x="5517" y="1206"/>
                  </a:cubicBezTo>
                  <a:lnTo>
                    <a:pt x="5842" y="302"/>
                  </a:lnTo>
                  <a:cubicBezTo>
                    <a:pt x="5865" y="237"/>
                    <a:pt x="5917" y="185"/>
                    <a:pt x="5975" y="155"/>
                  </a:cubicBezTo>
                  <a:cubicBezTo>
                    <a:pt x="6010" y="136"/>
                    <a:pt x="6049" y="128"/>
                    <a:pt x="6087" y="128"/>
                  </a:cubicBezTo>
                  <a:close/>
                  <a:moveTo>
                    <a:pt x="6089" y="0"/>
                  </a:moveTo>
                  <a:cubicBezTo>
                    <a:pt x="6031" y="0"/>
                    <a:pt x="5975" y="12"/>
                    <a:pt x="5924" y="34"/>
                  </a:cubicBezTo>
                  <a:cubicBezTo>
                    <a:pt x="5831" y="80"/>
                    <a:pt x="5755" y="162"/>
                    <a:pt x="5721" y="260"/>
                  </a:cubicBezTo>
                  <a:lnTo>
                    <a:pt x="5413" y="1108"/>
                  </a:lnTo>
                  <a:cubicBezTo>
                    <a:pt x="5222" y="1080"/>
                    <a:pt x="5032" y="1066"/>
                    <a:pt x="4842" y="1066"/>
                  </a:cubicBezTo>
                  <a:cubicBezTo>
                    <a:pt x="4546" y="1066"/>
                    <a:pt x="4250" y="1100"/>
                    <a:pt x="3957" y="1172"/>
                  </a:cubicBezTo>
                  <a:lnTo>
                    <a:pt x="3574" y="353"/>
                  </a:lnTo>
                  <a:cubicBezTo>
                    <a:pt x="3533" y="260"/>
                    <a:pt x="3453" y="185"/>
                    <a:pt x="3354" y="150"/>
                  </a:cubicBezTo>
                  <a:cubicBezTo>
                    <a:pt x="3310" y="134"/>
                    <a:pt x="3266" y="127"/>
                    <a:pt x="3221" y="127"/>
                  </a:cubicBezTo>
                  <a:cubicBezTo>
                    <a:pt x="3164" y="127"/>
                    <a:pt x="3107" y="139"/>
                    <a:pt x="3052" y="162"/>
                  </a:cubicBezTo>
                  <a:lnTo>
                    <a:pt x="2414" y="463"/>
                  </a:lnTo>
                  <a:cubicBezTo>
                    <a:pt x="2321" y="503"/>
                    <a:pt x="2251" y="586"/>
                    <a:pt x="2211" y="684"/>
                  </a:cubicBezTo>
                  <a:cubicBezTo>
                    <a:pt x="2176" y="782"/>
                    <a:pt x="2182" y="886"/>
                    <a:pt x="2228" y="985"/>
                  </a:cubicBezTo>
                  <a:lnTo>
                    <a:pt x="2610" y="1804"/>
                  </a:lnTo>
                  <a:cubicBezTo>
                    <a:pt x="2216" y="2093"/>
                    <a:pt x="1887" y="2459"/>
                    <a:pt x="1630" y="2877"/>
                  </a:cubicBezTo>
                  <a:lnTo>
                    <a:pt x="778" y="2569"/>
                  </a:lnTo>
                  <a:cubicBezTo>
                    <a:pt x="732" y="2553"/>
                    <a:pt x="685" y="2545"/>
                    <a:pt x="638" y="2545"/>
                  </a:cubicBezTo>
                  <a:cubicBezTo>
                    <a:pt x="584" y="2545"/>
                    <a:pt x="529" y="2556"/>
                    <a:pt x="476" y="2581"/>
                  </a:cubicBezTo>
                  <a:cubicBezTo>
                    <a:pt x="383" y="2626"/>
                    <a:pt x="308" y="2703"/>
                    <a:pt x="273" y="2800"/>
                  </a:cubicBezTo>
                  <a:lnTo>
                    <a:pt x="35" y="3462"/>
                  </a:lnTo>
                  <a:cubicBezTo>
                    <a:pt x="0" y="3561"/>
                    <a:pt x="0" y="3671"/>
                    <a:pt x="47" y="3764"/>
                  </a:cubicBezTo>
                  <a:cubicBezTo>
                    <a:pt x="93" y="3863"/>
                    <a:pt x="169" y="3932"/>
                    <a:pt x="267" y="3967"/>
                  </a:cubicBezTo>
                  <a:lnTo>
                    <a:pt x="1121" y="4280"/>
                  </a:lnTo>
                  <a:cubicBezTo>
                    <a:pt x="1044" y="4762"/>
                    <a:pt x="1068" y="5249"/>
                    <a:pt x="1183" y="5731"/>
                  </a:cubicBezTo>
                  <a:lnTo>
                    <a:pt x="366" y="6114"/>
                  </a:lnTo>
                  <a:cubicBezTo>
                    <a:pt x="267" y="6160"/>
                    <a:pt x="198" y="6235"/>
                    <a:pt x="163" y="6334"/>
                  </a:cubicBezTo>
                  <a:cubicBezTo>
                    <a:pt x="128" y="6433"/>
                    <a:pt x="128" y="6543"/>
                    <a:pt x="174" y="6636"/>
                  </a:cubicBezTo>
                  <a:lnTo>
                    <a:pt x="471" y="7274"/>
                  </a:lnTo>
                  <a:cubicBezTo>
                    <a:pt x="517" y="7367"/>
                    <a:pt x="599" y="7442"/>
                    <a:pt x="696" y="7477"/>
                  </a:cubicBezTo>
                  <a:cubicBezTo>
                    <a:pt x="740" y="7492"/>
                    <a:pt x="784" y="7500"/>
                    <a:pt x="829" y="7500"/>
                  </a:cubicBezTo>
                  <a:cubicBezTo>
                    <a:pt x="886" y="7500"/>
                    <a:pt x="943" y="7488"/>
                    <a:pt x="998" y="7464"/>
                  </a:cubicBezTo>
                  <a:lnTo>
                    <a:pt x="1817" y="7076"/>
                  </a:lnTo>
                  <a:cubicBezTo>
                    <a:pt x="2106" y="7477"/>
                    <a:pt x="2466" y="7801"/>
                    <a:pt x="2889" y="8056"/>
                  </a:cubicBezTo>
                  <a:lnTo>
                    <a:pt x="2576" y="8909"/>
                  </a:lnTo>
                  <a:cubicBezTo>
                    <a:pt x="2506" y="9113"/>
                    <a:pt x="2610" y="9338"/>
                    <a:pt x="2814" y="9413"/>
                  </a:cubicBezTo>
                  <a:lnTo>
                    <a:pt x="3475" y="9657"/>
                  </a:lnTo>
                  <a:cubicBezTo>
                    <a:pt x="3522" y="9670"/>
                    <a:pt x="3568" y="9681"/>
                    <a:pt x="3609" y="9681"/>
                  </a:cubicBezTo>
                  <a:cubicBezTo>
                    <a:pt x="3772" y="9681"/>
                    <a:pt x="3922" y="9576"/>
                    <a:pt x="3980" y="9420"/>
                  </a:cubicBezTo>
                  <a:lnTo>
                    <a:pt x="4288" y="8567"/>
                  </a:lnTo>
                  <a:cubicBezTo>
                    <a:pt x="4477" y="8596"/>
                    <a:pt x="4666" y="8611"/>
                    <a:pt x="4854" y="8611"/>
                  </a:cubicBezTo>
                  <a:cubicBezTo>
                    <a:pt x="5151" y="8611"/>
                    <a:pt x="5447" y="8574"/>
                    <a:pt x="5737" y="8503"/>
                  </a:cubicBezTo>
                  <a:lnTo>
                    <a:pt x="6126" y="9327"/>
                  </a:lnTo>
                  <a:cubicBezTo>
                    <a:pt x="6167" y="9420"/>
                    <a:pt x="6248" y="9490"/>
                    <a:pt x="6347" y="9525"/>
                  </a:cubicBezTo>
                  <a:cubicBezTo>
                    <a:pt x="6391" y="9543"/>
                    <a:pt x="6437" y="9552"/>
                    <a:pt x="6482" y="9552"/>
                  </a:cubicBezTo>
                  <a:cubicBezTo>
                    <a:pt x="6538" y="9552"/>
                    <a:pt x="6594" y="9538"/>
                    <a:pt x="6648" y="9512"/>
                  </a:cubicBezTo>
                  <a:lnTo>
                    <a:pt x="7287" y="9217"/>
                  </a:lnTo>
                  <a:cubicBezTo>
                    <a:pt x="7379" y="9170"/>
                    <a:pt x="7448" y="9095"/>
                    <a:pt x="7490" y="8996"/>
                  </a:cubicBezTo>
                  <a:cubicBezTo>
                    <a:pt x="7525" y="8898"/>
                    <a:pt x="7518" y="8787"/>
                    <a:pt x="7472" y="8695"/>
                  </a:cubicBezTo>
                  <a:lnTo>
                    <a:pt x="7089" y="7871"/>
                  </a:lnTo>
                  <a:cubicBezTo>
                    <a:pt x="7483" y="7581"/>
                    <a:pt x="7814" y="7221"/>
                    <a:pt x="8069" y="6797"/>
                  </a:cubicBezTo>
                  <a:lnTo>
                    <a:pt x="8923" y="7111"/>
                  </a:lnTo>
                  <a:cubicBezTo>
                    <a:pt x="8965" y="7125"/>
                    <a:pt x="9009" y="7132"/>
                    <a:pt x="9052" y="7132"/>
                  </a:cubicBezTo>
                  <a:cubicBezTo>
                    <a:pt x="9214" y="7132"/>
                    <a:pt x="9367" y="7033"/>
                    <a:pt x="9427" y="6873"/>
                  </a:cubicBezTo>
                  <a:lnTo>
                    <a:pt x="9665" y="6211"/>
                  </a:lnTo>
                  <a:cubicBezTo>
                    <a:pt x="9699" y="6114"/>
                    <a:pt x="9699" y="6009"/>
                    <a:pt x="9654" y="5911"/>
                  </a:cubicBezTo>
                  <a:cubicBezTo>
                    <a:pt x="9606" y="5817"/>
                    <a:pt x="9531" y="5742"/>
                    <a:pt x="9432" y="5707"/>
                  </a:cubicBezTo>
                  <a:lnTo>
                    <a:pt x="8580" y="5400"/>
                  </a:lnTo>
                  <a:cubicBezTo>
                    <a:pt x="8655" y="4912"/>
                    <a:pt x="8632" y="4425"/>
                    <a:pt x="8516" y="3949"/>
                  </a:cubicBezTo>
                  <a:lnTo>
                    <a:pt x="9335" y="3566"/>
                  </a:lnTo>
                  <a:cubicBezTo>
                    <a:pt x="9432" y="3520"/>
                    <a:pt x="9502" y="3440"/>
                    <a:pt x="9537" y="3341"/>
                  </a:cubicBezTo>
                  <a:cubicBezTo>
                    <a:pt x="9571" y="3242"/>
                    <a:pt x="9571" y="3137"/>
                    <a:pt x="9525" y="3044"/>
                  </a:cubicBezTo>
                  <a:lnTo>
                    <a:pt x="9230" y="2407"/>
                  </a:lnTo>
                  <a:cubicBezTo>
                    <a:pt x="9163" y="2263"/>
                    <a:pt x="9019" y="2178"/>
                    <a:pt x="8869" y="2178"/>
                  </a:cubicBezTo>
                  <a:cubicBezTo>
                    <a:pt x="8813" y="2178"/>
                    <a:pt x="8755" y="2190"/>
                    <a:pt x="8701" y="2216"/>
                  </a:cubicBezTo>
                  <a:lnTo>
                    <a:pt x="7884" y="2599"/>
                  </a:lnTo>
                  <a:cubicBezTo>
                    <a:pt x="7594" y="2203"/>
                    <a:pt x="7234" y="1873"/>
                    <a:pt x="6811" y="1617"/>
                  </a:cubicBezTo>
                  <a:lnTo>
                    <a:pt x="7118" y="765"/>
                  </a:lnTo>
                  <a:cubicBezTo>
                    <a:pt x="7159" y="666"/>
                    <a:pt x="7153" y="562"/>
                    <a:pt x="7107" y="463"/>
                  </a:cubicBezTo>
                  <a:cubicBezTo>
                    <a:pt x="7060" y="371"/>
                    <a:pt x="6985" y="302"/>
                    <a:pt x="6886" y="260"/>
                  </a:cubicBezTo>
                  <a:lnTo>
                    <a:pt x="6225" y="23"/>
                  </a:lnTo>
                  <a:cubicBezTo>
                    <a:pt x="6181" y="8"/>
                    <a:pt x="6134" y="0"/>
                    <a:pt x="6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194;p42">
            <a:extLst>
              <a:ext uri="{FF2B5EF4-FFF2-40B4-BE49-F238E27FC236}">
                <a16:creationId xmlns:a16="http://schemas.microsoft.com/office/drawing/2014/main" id="{21AD4956-BE64-41EF-AA9C-819AD0FB9887}"/>
              </a:ext>
            </a:extLst>
          </p:cNvPr>
          <p:cNvGrpSpPr/>
          <p:nvPr/>
        </p:nvGrpSpPr>
        <p:grpSpPr>
          <a:xfrm rot="5956386">
            <a:off x="827667" y="3994193"/>
            <a:ext cx="389204" cy="391406"/>
            <a:chOff x="-1006565" y="5656067"/>
            <a:chExt cx="936438" cy="954701"/>
          </a:xfrm>
        </p:grpSpPr>
        <p:sp>
          <p:nvSpPr>
            <p:cNvPr id="27" name="Google Shape;1195;p42">
              <a:extLst>
                <a:ext uri="{FF2B5EF4-FFF2-40B4-BE49-F238E27FC236}">
                  <a16:creationId xmlns:a16="http://schemas.microsoft.com/office/drawing/2014/main" id="{3F9F5414-E95F-4FF4-96EF-D15E422DBE6E}"/>
                </a:ext>
              </a:extLst>
            </p:cNvPr>
            <p:cNvSpPr/>
            <p:nvPr/>
          </p:nvSpPr>
          <p:spPr>
            <a:xfrm>
              <a:off x="-1006565" y="5703033"/>
              <a:ext cx="910575" cy="902357"/>
            </a:xfrm>
            <a:custGeom>
              <a:avLst/>
              <a:gdLst/>
              <a:ahLst/>
              <a:cxnLst/>
              <a:rect l="l" t="t" r="r" b="b"/>
              <a:pathLst>
                <a:path w="9637" h="9550" extrusionOk="0">
                  <a:moveTo>
                    <a:pt x="4825" y="2671"/>
                  </a:moveTo>
                  <a:cubicBezTo>
                    <a:pt x="5066" y="2671"/>
                    <a:pt x="5312" y="2712"/>
                    <a:pt x="5552" y="2799"/>
                  </a:cubicBezTo>
                  <a:cubicBezTo>
                    <a:pt x="6654" y="3200"/>
                    <a:pt x="7229" y="4418"/>
                    <a:pt x="6823" y="5526"/>
                  </a:cubicBezTo>
                  <a:cubicBezTo>
                    <a:pt x="6508" y="6389"/>
                    <a:pt x="5692" y="6929"/>
                    <a:pt x="4821" y="6929"/>
                  </a:cubicBezTo>
                  <a:cubicBezTo>
                    <a:pt x="4581" y="6929"/>
                    <a:pt x="4336" y="6888"/>
                    <a:pt x="4097" y="6801"/>
                  </a:cubicBezTo>
                  <a:cubicBezTo>
                    <a:pt x="2994" y="6396"/>
                    <a:pt x="2426" y="5178"/>
                    <a:pt x="2826" y="4075"/>
                  </a:cubicBezTo>
                  <a:cubicBezTo>
                    <a:pt x="3140" y="3208"/>
                    <a:pt x="3955" y="2671"/>
                    <a:pt x="4825" y="2671"/>
                  </a:cubicBezTo>
                  <a:close/>
                  <a:moveTo>
                    <a:pt x="6056" y="0"/>
                  </a:moveTo>
                  <a:cubicBezTo>
                    <a:pt x="5922" y="0"/>
                    <a:pt x="5799" y="82"/>
                    <a:pt x="5749" y="218"/>
                  </a:cubicBezTo>
                  <a:lnTo>
                    <a:pt x="5425" y="1117"/>
                  </a:lnTo>
                  <a:cubicBezTo>
                    <a:pt x="5223" y="1084"/>
                    <a:pt x="5022" y="1067"/>
                    <a:pt x="4822" y="1067"/>
                  </a:cubicBezTo>
                  <a:cubicBezTo>
                    <a:pt x="4506" y="1067"/>
                    <a:pt x="4196" y="1108"/>
                    <a:pt x="3894" y="1187"/>
                  </a:cubicBezTo>
                  <a:lnTo>
                    <a:pt x="3487" y="316"/>
                  </a:lnTo>
                  <a:cubicBezTo>
                    <a:pt x="3433" y="199"/>
                    <a:pt x="3315" y="127"/>
                    <a:pt x="3192" y="127"/>
                  </a:cubicBezTo>
                  <a:cubicBezTo>
                    <a:pt x="3145" y="127"/>
                    <a:pt x="3098" y="138"/>
                    <a:pt x="3053" y="161"/>
                  </a:cubicBezTo>
                  <a:lnTo>
                    <a:pt x="2414" y="456"/>
                  </a:lnTo>
                  <a:cubicBezTo>
                    <a:pt x="2252" y="531"/>
                    <a:pt x="2176" y="729"/>
                    <a:pt x="2258" y="891"/>
                  </a:cubicBezTo>
                  <a:lnTo>
                    <a:pt x="2663" y="1762"/>
                  </a:lnTo>
                  <a:cubicBezTo>
                    <a:pt x="2252" y="2057"/>
                    <a:pt x="1892" y="2440"/>
                    <a:pt x="1626" y="2892"/>
                  </a:cubicBezTo>
                  <a:lnTo>
                    <a:pt x="726" y="2562"/>
                  </a:lnTo>
                  <a:cubicBezTo>
                    <a:pt x="691" y="2550"/>
                    <a:pt x="654" y="2544"/>
                    <a:pt x="618" y="2544"/>
                  </a:cubicBezTo>
                  <a:cubicBezTo>
                    <a:pt x="482" y="2544"/>
                    <a:pt x="352" y="2626"/>
                    <a:pt x="303" y="2758"/>
                  </a:cubicBezTo>
                  <a:lnTo>
                    <a:pt x="65" y="3420"/>
                  </a:lnTo>
                  <a:cubicBezTo>
                    <a:pt x="1" y="3594"/>
                    <a:pt x="94" y="3780"/>
                    <a:pt x="261" y="3843"/>
                  </a:cubicBezTo>
                  <a:lnTo>
                    <a:pt x="1161" y="4169"/>
                  </a:lnTo>
                  <a:cubicBezTo>
                    <a:pt x="1080" y="4691"/>
                    <a:pt x="1104" y="5213"/>
                    <a:pt x="1230" y="5700"/>
                  </a:cubicBezTo>
                  <a:lnTo>
                    <a:pt x="360" y="6105"/>
                  </a:lnTo>
                  <a:cubicBezTo>
                    <a:pt x="199" y="6182"/>
                    <a:pt x="129" y="6378"/>
                    <a:pt x="204" y="6541"/>
                  </a:cubicBezTo>
                  <a:lnTo>
                    <a:pt x="499" y="7179"/>
                  </a:lnTo>
                  <a:cubicBezTo>
                    <a:pt x="559" y="7301"/>
                    <a:pt x="677" y="7372"/>
                    <a:pt x="801" y="7372"/>
                  </a:cubicBezTo>
                  <a:cubicBezTo>
                    <a:pt x="848" y="7372"/>
                    <a:pt x="895" y="7362"/>
                    <a:pt x="941" y="7341"/>
                  </a:cubicBezTo>
                  <a:lnTo>
                    <a:pt x="1805" y="6935"/>
                  </a:lnTo>
                  <a:cubicBezTo>
                    <a:pt x="2100" y="7347"/>
                    <a:pt x="2483" y="7701"/>
                    <a:pt x="2936" y="7968"/>
                  </a:cubicBezTo>
                  <a:lnTo>
                    <a:pt x="2611" y="8867"/>
                  </a:lnTo>
                  <a:cubicBezTo>
                    <a:pt x="2547" y="9041"/>
                    <a:pt x="2635" y="9227"/>
                    <a:pt x="2809" y="9291"/>
                  </a:cubicBezTo>
                  <a:lnTo>
                    <a:pt x="3470" y="9529"/>
                  </a:lnTo>
                  <a:cubicBezTo>
                    <a:pt x="3507" y="9543"/>
                    <a:pt x="3546" y="9550"/>
                    <a:pt x="3583" y="9550"/>
                  </a:cubicBezTo>
                  <a:cubicBezTo>
                    <a:pt x="3716" y="9550"/>
                    <a:pt x="3842" y="9466"/>
                    <a:pt x="3888" y="9331"/>
                  </a:cubicBezTo>
                  <a:lnTo>
                    <a:pt x="4218" y="8432"/>
                  </a:lnTo>
                  <a:cubicBezTo>
                    <a:pt x="4418" y="8465"/>
                    <a:pt x="4618" y="8482"/>
                    <a:pt x="4817" y="8482"/>
                  </a:cubicBezTo>
                  <a:cubicBezTo>
                    <a:pt x="5133" y="8482"/>
                    <a:pt x="5445" y="8441"/>
                    <a:pt x="5744" y="8362"/>
                  </a:cubicBezTo>
                  <a:lnTo>
                    <a:pt x="6156" y="9232"/>
                  </a:lnTo>
                  <a:cubicBezTo>
                    <a:pt x="6211" y="9351"/>
                    <a:pt x="6326" y="9420"/>
                    <a:pt x="6450" y="9420"/>
                  </a:cubicBezTo>
                  <a:cubicBezTo>
                    <a:pt x="6497" y="9420"/>
                    <a:pt x="6544" y="9410"/>
                    <a:pt x="6590" y="9389"/>
                  </a:cubicBezTo>
                  <a:lnTo>
                    <a:pt x="7229" y="9093"/>
                  </a:lnTo>
                  <a:cubicBezTo>
                    <a:pt x="7391" y="9018"/>
                    <a:pt x="7460" y="8820"/>
                    <a:pt x="7385" y="8658"/>
                  </a:cubicBezTo>
                  <a:lnTo>
                    <a:pt x="6979" y="7788"/>
                  </a:lnTo>
                  <a:cubicBezTo>
                    <a:pt x="7391" y="7492"/>
                    <a:pt x="7744" y="7109"/>
                    <a:pt x="8012" y="6657"/>
                  </a:cubicBezTo>
                  <a:lnTo>
                    <a:pt x="8917" y="6982"/>
                  </a:lnTo>
                  <a:cubicBezTo>
                    <a:pt x="8954" y="6996"/>
                    <a:pt x="8992" y="7003"/>
                    <a:pt x="9029" y="7003"/>
                  </a:cubicBezTo>
                  <a:cubicBezTo>
                    <a:pt x="9161" y="7003"/>
                    <a:pt x="9284" y="6921"/>
                    <a:pt x="9334" y="6790"/>
                  </a:cubicBezTo>
                  <a:lnTo>
                    <a:pt x="9578" y="6123"/>
                  </a:lnTo>
                  <a:cubicBezTo>
                    <a:pt x="9636" y="5955"/>
                    <a:pt x="9549" y="5770"/>
                    <a:pt x="9380" y="5706"/>
                  </a:cubicBezTo>
                  <a:lnTo>
                    <a:pt x="8475" y="5381"/>
                  </a:lnTo>
                  <a:cubicBezTo>
                    <a:pt x="8563" y="4859"/>
                    <a:pt x="8534" y="4337"/>
                    <a:pt x="8406" y="3850"/>
                  </a:cubicBezTo>
                  <a:lnTo>
                    <a:pt x="9276" y="3443"/>
                  </a:lnTo>
                  <a:cubicBezTo>
                    <a:pt x="9444" y="3363"/>
                    <a:pt x="9514" y="3170"/>
                    <a:pt x="9439" y="3008"/>
                  </a:cubicBezTo>
                  <a:lnTo>
                    <a:pt x="9137" y="2370"/>
                  </a:lnTo>
                  <a:cubicBezTo>
                    <a:pt x="9082" y="2247"/>
                    <a:pt x="8963" y="2177"/>
                    <a:pt x="8839" y="2177"/>
                  </a:cubicBezTo>
                  <a:cubicBezTo>
                    <a:pt x="8793" y="2177"/>
                    <a:pt x="8746" y="2187"/>
                    <a:pt x="8702" y="2207"/>
                  </a:cubicBezTo>
                  <a:lnTo>
                    <a:pt x="7832" y="2614"/>
                  </a:lnTo>
                  <a:cubicBezTo>
                    <a:pt x="7536" y="2202"/>
                    <a:pt x="7160" y="1848"/>
                    <a:pt x="6700" y="1581"/>
                  </a:cubicBezTo>
                  <a:lnTo>
                    <a:pt x="7032" y="683"/>
                  </a:lnTo>
                  <a:cubicBezTo>
                    <a:pt x="7090" y="509"/>
                    <a:pt x="7002" y="322"/>
                    <a:pt x="6834" y="258"/>
                  </a:cubicBezTo>
                  <a:lnTo>
                    <a:pt x="6173" y="21"/>
                  </a:lnTo>
                  <a:cubicBezTo>
                    <a:pt x="6134" y="7"/>
                    <a:pt x="6094" y="0"/>
                    <a:pt x="6056"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96;p42">
              <a:extLst>
                <a:ext uri="{FF2B5EF4-FFF2-40B4-BE49-F238E27FC236}">
                  <a16:creationId xmlns:a16="http://schemas.microsoft.com/office/drawing/2014/main" id="{6E1BA80C-7520-4104-8360-82BEBF75EDC2}"/>
                </a:ext>
              </a:extLst>
            </p:cNvPr>
            <p:cNvSpPr/>
            <p:nvPr/>
          </p:nvSpPr>
          <p:spPr>
            <a:xfrm>
              <a:off x="-987223" y="5696035"/>
              <a:ext cx="917096" cy="914733"/>
            </a:xfrm>
            <a:custGeom>
              <a:avLst/>
              <a:gdLst/>
              <a:ahLst/>
              <a:cxnLst/>
              <a:rect l="l" t="t" r="r" b="b"/>
              <a:pathLst>
                <a:path w="9706" h="9681" extrusionOk="0">
                  <a:moveTo>
                    <a:pt x="4863" y="2799"/>
                  </a:moveTo>
                  <a:cubicBezTo>
                    <a:pt x="5096" y="2799"/>
                    <a:pt x="5333" y="2839"/>
                    <a:pt x="5563" y="2923"/>
                  </a:cubicBezTo>
                  <a:cubicBezTo>
                    <a:pt x="6630" y="3312"/>
                    <a:pt x="7187" y="4501"/>
                    <a:pt x="6798" y="5568"/>
                  </a:cubicBezTo>
                  <a:cubicBezTo>
                    <a:pt x="6494" y="6405"/>
                    <a:pt x="5701" y="6928"/>
                    <a:pt x="4856" y="6928"/>
                  </a:cubicBezTo>
                  <a:cubicBezTo>
                    <a:pt x="4622" y="6928"/>
                    <a:pt x="4385" y="6889"/>
                    <a:pt x="4153" y="6805"/>
                  </a:cubicBezTo>
                  <a:cubicBezTo>
                    <a:pt x="3087" y="6415"/>
                    <a:pt x="2530" y="5231"/>
                    <a:pt x="2918" y="4160"/>
                  </a:cubicBezTo>
                  <a:cubicBezTo>
                    <a:pt x="3223" y="3323"/>
                    <a:pt x="4019" y="2799"/>
                    <a:pt x="4863" y="2799"/>
                  </a:cubicBezTo>
                  <a:close/>
                  <a:moveTo>
                    <a:pt x="4865" y="2671"/>
                  </a:moveTo>
                  <a:cubicBezTo>
                    <a:pt x="3966" y="2671"/>
                    <a:pt x="3119" y="3227"/>
                    <a:pt x="2796" y="4118"/>
                  </a:cubicBezTo>
                  <a:cubicBezTo>
                    <a:pt x="2384" y="5255"/>
                    <a:pt x="2975" y="6514"/>
                    <a:pt x="4113" y="6926"/>
                  </a:cubicBezTo>
                  <a:cubicBezTo>
                    <a:pt x="4356" y="7013"/>
                    <a:pt x="4611" y="7059"/>
                    <a:pt x="4855" y="7059"/>
                  </a:cubicBezTo>
                  <a:cubicBezTo>
                    <a:pt x="5754" y="7059"/>
                    <a:pt x="6595" y="6503"/>
                    <a:pt x="6921" y="5614"/>
                  </a:cubicBezTo>
                  <a:cubicBezTo>
                    <a:pt x="7333" y="4478"/>
                    <a:pt x="6747" y="3220"/>
                    <a:pt x="5609" y="2802"/>
                  </a:cubicBezTo>
                  <a:cubicBezTo>
                    <a:pt x="5364" y="2713"/>
                    <a:pt x="5112" y="2671"/>
                    <a:pt x="4865" y="2671"/>
                  </a:cubicBezTo>
                  <a:close/>
                  <a:moveTo>
                    <a:pt x="6101" y="131"/>
                  </a:moveTo>
                  <a:cubicBezTo>
                    <a:pt x="6130" y="131"/>
                    <a:pt x="6158" y="135"/>
                    <a:pt x="6184" y="144"/>
                  </a:cubicBezTo>
                  <a:lnTo>
                    <a:pt x="6846" y="388"/>
                  </a:lnTo>
                  <a:cubicBezTo>
                    <a:pt x="6908" y="412"/>
                    <a:pt x="6967" y="458"/>
                    <a:pt x="6996" y="522"/>
                  </a:cubicBezTo>
                  <a:cubicBezTo>
                    <a:pt x="7025" y="586"/>
                    <a:pt x="7025" y="655"/>
                    <a:pt x="7002" y="725"/>
                  </a:cubicBezTo>
                  <a:lnTo>
                    <a:pt x="6677" y="1624"/>
                  </a:lnTo>
                  <a:cubicBezTo>
                    <a:pt x="6665" y="1654"/>
                    <a:pt x="6677" y="1688"/>
                    <a:pt x="6706" y="1705"/>
                  </a:cubicBezTo>
                  <a:cubicBezTo>
                    <a:pt x="7141" y="1960"/>
                    <a:pt x="7518" y="2302"/>
                    <a:pt x="7813" y="2720"/>
                  </a:cubicBezTo>
                  <a:cubicBezTo>
                    <a:pt x="7825" y="2736"/>
                    <a:pt x="7845" y="2746"/>
                    <a:pt x="7865" y="2746"/>
                  </a:cubicBezTo>
                  <a:cubicBezTo>
                    <a:pt x="7875" y="2746"/>
                    <a:pt x="7886" y="2744"/>
                    <a:pt x="7895" y="2738"/>
                  </a:cubicBezTo>
                  <a:lnTo>
                    <a:pt x="8765" y="2332"/>
                  </a:lnTo>
                  <a:cubicBezTo>
                    <a:pt x="8799" y="2316"/>
                    <a:pt x="8834" y="2309"/>
                    <a:pt x="8870" y="2309"/>
                  </a:cubicBezTo>
                  <a:cubicBezTo>
                    <a:pt x="8969" y="2309"/>
                    <a:pt x="9066" y="2365"/>
                    <a:pt x="9113" y="2460"/>
                  </a:cubicBezTo>
                  <a:lnTo>
                    <a:pt x="9409" y="3097"/>
                  </a:lnTo>
                  <a:cubicBezTo>
                    <a:pt x="9443" y="3161"/>
                    <a:pt x="9443" y="3236"/>
                    <a:pt x="9421" y="3301"/>
                  </a:cubicBezTo>
                  <a:cubicBezTo>
                    <a:pt x="9397" y="3365"/>
                    <a:pt x="9352" y="3416"/>
                    <a:pt x="9288" y="3451"/>
                  </a:cubicBezTo>
                  <a:lnTo>
                    <a:pt x="8417" y="3857"/>
                  </a:lnTo>
                  <a:cubicBezTo>
                    <a:pt x="8388" y="3869"/>
                    <a:pt x="8370" y="3898"/>
                    <a:pt x="8383" y="3933"/>
                  </a:cubicBezTo>
                  <a:cubicBezTo>
                    <a:pt x="8509" y="4425"/>
                    <a:pt x="8533" y="4931"/>
                    <a:pt x="8447" y="5435"/>
                  </a:cubicBezTo>
                  <a:cubicBezTo>
                    <a:pt x="8440" y="5464"/>
                    <a:pt x="8458" y="5493"/>
                    <a:pt x="8487" y="5504"/>
                  </a:cubicBezTo>
                  <a:lnTo>
                    <a:pt x="9392" y="5836"/>
                  </a:lnTo>
                  <a:cubicBezTo>
                    <a:pt x="9456" y="5858"/>
                    <a:pt x="9507" y="5905"/>
                    <a:pt x="9537" y="5969"/>
                  </a:cubicBezTo>
                  <a:cubicBezTo>
                    <a:pt x="9572" y="6032"/>
                    <a:pt x="9572" y="6102"/>
                    <a:pt x="9548" y="6171"/>
                  </a:cubicBezTo>
                  <a:lnTo>
                    <a:pt x="9310" y="6833"/>
                  </a:lnTo>
                  <a:cubicBezTo>
                    <a:pt x="9282" y="6897"/>
                    <a:pt x="9235" y="6949"/>
                    <a:pt x="9171" y="6979"/>
                  </a:cubicBezTo>
                  <a:cubicBezTo>
                    <a:pt x="9134" y="6995"/>
                    <a:pt x="9095" y="7004"/>
                    <a:pt x="9055" y="7004"/>
                  </a:cubicBezTo>
                  <a:cubicBezTo>
                    <a:pt x="9026" y="7004"/>
                    <a:pt x="8997" y="7000"/>
                    <a:pt x="8969" y="6990"/>
                  </a:cubicBezTo>
                  <a:lnTo>
                    <a:pt x="8069" y="6658"/>
                  </a:lnTo>
                  <a:cubicBezTo>
                    <a:pt x="8065" y="6658"/>
                    <a:pt x="8060" y="6657"/>
                    <a:pt x="8055" y="6657"/>
                  </a:cubicBezTo>
                  <a:cubicBezTo>
                    <a:pt x="8030" y="6657"/>
                    <a:pt x="8004" y="6669"/>
                    <a:pt x="7994" y="6688"/>
                  </a:cubicBezTo>
                  <a:cubicBezTo>
                    <a:pt x="7732" y="7129"/>
                    <a:pt x="7390" y="7506"/>
                    <a:pt x="6972" y="7801"/>
                  </a:cubicBezTo>
                  <a:cubicBezTo>
                    <a:pt x="6950" y="7820"/>
                    <a:pt x="6943" y="7854"/>
                    <a:pt x="6956" y="7884"/>
                  </a:cubicBezTo>
                  <a:lnTo>
                    <a:pt x="7361" y="8747"/>
                  </a:lnTo>
                  <a:cubicBezTo>
                    <a:pt x="7390" y="8811"/>
                    <a:pt x="7390" y="8886"/>
                    <a:pt x="7368" y="8950"/>
                  </a:cubicBezTo>
                  <a:cubicBezTo>
                    <a:pt x="7344" y="9014"/>
                    <a:pt x="7298" y="9073"/>
                    <a:pt x="7234" y="9102"/>
                  </a:cubicBezTo>
                  <a:lnTo>
                    <a:pt x="6595" y="9397"/>
                  </a:lnTo>
                  <a:cubicBezTo>
                    <a:pt x="6559" y="9414"/>
                    <a:pt x="6520" y="9423"/>
                    <a:pt x="6481" y="9423"/>
                  </a:cubicBezTo>
                  <a:cubicBezTo>
                    <a:pt x="6452" y="9423"/>
                    <a:pt x="6422" y="9418"/>
                    <a:pt x="6393" y="9408"/>
                  </a:cubicBezTo>
                  <a:cubicBezTo>
                    <a:pt x="6329" y="9386"/>
                    <a:pt x="6276" y="9333"/>
                    <a:pt x="6247" y="9269"/>
                  </a:cubicBezTo>
                  <a:lnTo>
                    <a:pt x="5842" y="8399"/>
                  </a:lnTo>
                  <a:cubicBezTo>
                    <a:pt x="5826" y="8379"/>
                    <a:pt x="5802" y="8363"/>
                    <a:pt x="5777" y="8363"/>
                  </a:cubicBezTo>
                  <a:cubicBezTo>
                    <a:pt x="5774" y="8363"/>
                    <a:pt x="5770" y="8363"/>
                    <a:pt x="5767" y="8364"/>
                  </a:cubicBezTo>
                  <a:cubicBezTo>
                    <a:pt x="5461" y="8442"/>
                    <a:pt x="5154" y="8481"/>
                    <a:pt x="4848" y="8481"/>
                  </a:cubicBezTo>
                  <a:cubicBezTo>
                    <a:pt x="4653" y="8481"/>
                    <a:pt x="4458" y="8465"/>
                    <a:pt x="4263" y="8434"/>
                  </a:cubicBezTo>
                  <a:cubicBezTo>
                    <a:pt x="4259" y="8433"/>
                    <a:pt x="4255" y="8433"/>
                    <a:pt x="4251" y="8433"/>
                  </a:cubicBezTo>
                  <a:cubicBezTo>
                    <a:pt x="4222" y="8433"/>
                    <a:pt x="4199" y="8450"/>
                    <a:pt x="4188" y="8475"/>
                  </a:cubicBezTo>
                  <a:lnTo>
                    <a:pt x="3864" y="9380"/>
                  </a:lnTo>
                  <a:cubicBezTo>
                    <a:pt x="3840" y="9443"/>
                    <a:pt x="3788" y="9496"/>
                    <a:pt x="3724" y="9525"/>
                  </a:cubicBezTo>
                  <a:cubicBezTo>
                    <a:pt x="3687" y="9542"/>
                    <a:pt x="3648" y="9551"/>
                    <a:pt x="3610" y="9551"/>
                  </a:cubicBezTo>
                  <a:cubicBezTo>
                    <a:pt x="3582" y="9551"/>
                    <a:pt x="3554" y="9546"/>
                    <a:pt x="3527" y="9536"/>
                  </a:cubicBezTo>
                  <a:lnTo>
                    <a:pt x="2865" y="9293"/>
                  </a:lnTo>
                  <a:cubicBezTo>
                    <a:pt x="2726" y="9247"/>
                    <a:pt x="2656" y="9095"/>
                    <a:pt x="2704" y="8956"/>
                  </a:cubicBezTo>
                  <a:lnTo>
                    <a:pt x="3034" y="8058"/>
                  </a:lnTo>
                  <a:cubicBezTo>
                    <a:pt x="3045" y="8028"/>
                    <a:pt x="3034" y="7994"/>
                    <a:pt x="3005" y="7975"/>
                  </a:cubicBezTo>
                  <a:cubicBezTo>
                    <a:pt x="2565" y="7721"/>
                    <a:pt x="2193" y="7378"/>
                    <a:pt x="1891" y="6961"/>
                  </a:cubicBezTo>
                  <a:cubicBezTo>
                    <a:pt x="1880" y="6944"/>
                    <a:pt x="1862" y="6931"/>
                    <a:pt x="1839" y="6931"/>
                  </a:cubicBezTo>
                  <a:cubicBezTo>
                    <a:pt x="1834" y="6931"/>
                    <a:pt x="1821" y="6937"/>
                    <a:pt x="1816" y="6937"/>
                  </a:cubicBezTo>
                  <a:lnTo>
                    <a:pt x="945" y="7343"/>
                  </a:lnTo>
                  <a:cubicBezTo>
                    <a:pt x="910" y="7363"/>
                    <a:pt x="874" y="7371"/>
                    <a:pt x="836" y="7371"/>
                  </a:cubicBezTo>
                  <a:cubicBezTo>
                    <a:pt x="805" y="7371"/>
                    <a:pt x="774" y="7365"/>
                    <a:pt x="742" y="7355"/>
                  </a:cubicBezTo>
                  <a:cubicBezTo>
                    <a:pt x="678" y="7332"/>
                    <a:pt x="627" y="7285"/>
                    <a:pt x="597" y="7222"/>
                  </a:cubicBezTo>
                  <a:lnTo>
                    <a:pt x="295" y="6583"/>
                  </a:lnTo>
                  <a:cubicBezTo>
                    <a:pt x="267" y="6519"/>
                    <a:pt x="261" y="6444"/>
                    <a:pt x="290" y="6380"/>
                  </a:cubicBezTo>
                  <a:cubicBezTo>
                    <a:pt x="313" y="6317"/>
                    <a:pt x="359" y="6259"/>
                    <a:pt x="423" y="6230"/>
                  </a:cubicBezTo>
                  <a:lnTo>
                    <a:pt x="1294" y="5823"/>
                  </a:lnTo>
                  <a:cubicBezTo>
                    <a:pt x="1323" y="5812"/>
                    <a:pt x="1334" y="5783"/>
                    <a:pt x="1328" y="5748"/>
                  </a:cubicBezTo>
                  <a:cubicBezTo>
                    <a:pt x="1200" y="5255"/>
                    <a:pt x="1178" y="4751"/>
                    <a:pt x="1259" y="4246"/>
                  </a:cubicBezTo>
                  <a:cubicBezTo>
                    <a:pt x="1264" y="4217"/>
                    <a:pt x="1248" y="4187"/>
                    <a:pt x="1218" y="4176"/>
                  </a:cubicBezTo>
                  <a:lnTo>
                    <a:pt x="319" y="3846"/>
                  </a:lnTo>
                  <a:cubicBezTo>
                    <a:pt x="249" y="3823"/>
                    <a:pt x="198" y="3777"/>
                    <a:pt x="169" y="3713"/>
                  </a:cubicBezTo>
                  <a:cubicBezTo>
                    <a:pt x="139" y="3649"/>
                    <a:pt x="134" y="3579"/>
                    <a:pt x="163" y="3509"/>
                  </a:cubicBezTo>
                  <a:lnTo>
                    <a:pt x="400" y="2848"/>
                  </a:lnTo>
                  <a:cubicBezTo>
                    <a:pt x="437" y="2743"/>
                    <a:pt x="541" y="2674"/>
                    <a:pt x="648" y="2674"/>
                  </a:cubicBezTo>
                  <a:cubicBezTo>
                    <a:pt x="678" y="2674"/>
                    <a:pt x="708" y="2680"/>
                    <a:pt x="737" y="2691"/>
                  </a:cubicBezTo>
                  <a:lnTo>
                    <a:pt x="1642" y="3017"/>
                  </a:lnTo>
                  <a:cubicBezTo>
                    <a:pt x="1649" y="3019"/>
                    <a:pt x="1657" y="3021"/>
                    <a:pt x="1665" y="3021"/>
                  </a:cubicBezTo>
                  <a:cubicBezTo>
                    <a:pt x="1685" y="3021"/>
                    <a:pt x="1704" y="3010"/>
                    <a:pt x="1717" y="2993"/>
                  </a:cubicBezTo>
                  <a:cubicBezTo>
                    <a:pt x="1978" y="2552"/>
                    <a:pt x="2321" y="2176"/>
                    <a:pt x="2732" y="1879"/>
                  </a:cubicBezTo>
                  <a:cubicBezTo>
                    <a:pt x="2761" y="1862"/>
                    <a:pt x="2766" y="1828"/>
                    <a:pt x="2755" y="1798"/>
                  </a:cubicBezTo>
                  <a:lnTo>
                    <a:pt x="2349" y="928"/>
                  </a:lnTo>
                  <a:cubicBezTo>
                    <a:pt x="2321" y="870"/>
                    <a:pt x="2314" y="795"/>
                    <a:pt x="2338" y="731"/>
                  </a:cubicBezTo>
                  <a:cubicBezTo>
                    <a:pt x="2361" y="661"/>
                    <a:pt x="2413" y="609"/>
                    <a:pt x="2477" y="580"/>
                  </a:cubicBezTo>
                  <a:lnTo>
                    <a:pt x="3115" y="284"/>
                  </a:lnTo>
                  <a:cubicBezTo>
                    <a:pt x="3152" y="267"/>
                    <a:pt x="3190" y="258"/>
                    <a:pt x="3229" y="258"/>
                  </a:cubicBezTo>
                  <a:cubicBezTo>
                    <a:pt x="3257" y="258"/>
                    <a:pt x="3285" y="263"/>
                    <a:pt x="3312" y="272"/>
                  </a:cubicBezTo>
                  <a:cubicBezTo>
                    <a:pt x="3382" y="296"/>
                    <a:pt x="3435" y="348"/>
                    <a:pt x="3463" y="412"/>
                  </a:cubicBezTo>
                  <a:lnTo>
                    <a:pt x="3869" y="1282"/>
                  </a:lnTo>
                  <a:cubicBezTo>
                    <a:pt x="3879" y="1302"/>
                    <a:pt x="3906" y="1318"/>
                    <a:pt x="3933" y="1318"/>
                  </a:cubicBezTo>
                  <a:cubicBezTo>
                    <a:pt x="3937" y="1318"/>
                    <a:pt x="3940" y="1317"/>
                    <a:pt x="3944" y="1317"/>
                  </a:cubicBezTo>
                  <a:cubicBezTo>
                    <a:pt x="4245" y="1238"/>
                    <a:pt x="4550" y="1200"/>
                    <a:pt x="4857" y="1200"/>
                  </a:cubicBezTo>
                  <a:cubicBezTo>
                    <a:pt x="5053" y="1200"/>
                    <a:pt x="5250" y="1216"/>
                    <a:pt x="5446" y="1247"/>
                  </a:cubicBezTo>
                  <a:cubicBezTo>
                    <a:pt x="5450" y="1248"/>
                    <a:pt x="5454" y="1248"/>
                    <a:pt x="5458" y="1248"/>
                  </a:cubicBezTo>
                  <a:cubicBezTo>
                    <a:pt x="5484" y="1248"/>
                    <a:pt x="5511" y="1232"/>
                    <a:pt x="5516" y="1207"/>
                  </a:cubicBezTo>
                  <a:lnTo>
                    <a:pt x="5847" y="302"/>
                  </a:lnTo>
                  <a:cubicBezTo>
                    <a:pt x="5871" y="238"/>
                    <a:pt x="5917" y="185"/>
                    <a:pt x="5981" y="157"/>
                  </a:cubicBezTo>
                  <a:cubicBezTo>
                    <a:pt x="6019" y="140"/>
                    <a:pt x="6060" y="131"/>
                    <a:pt x="6101" y="131"/>
                  </a:cubicBezTo>
                  <a:close/>
                  <a:moveTo>
                    <a:pt x="6094" y="0"/>
                  </a:moveTo>
                  <a:cubicBezTo>
                    <a:pt x="6037" y="0"/>
                    <a:pt x="5980" y="12"/>
                    <a:pt x="5928" y="34"/>
                  </a:cubicBezTo>
                  <a:cubicBezTo>
                    <a:pt x="5829" y="80"/>
                    <a:pt x="5760" y="163"/>
                    <a:pt x="5725" y="261"/>
                  </a:cubicBezTo>
                  <a:lnTo>
                    <a:pt x="5419" y="1113"/>
                  </a:lnTo>
                  <a:cubicBezTo>
                    <a:pt x="5231" y="1084"/>
                    <a:pt x="5043" y="1070"/>
                    <a:pt x="4855" y="1070"/>
                  </a:cubicBezTo>
                  <a:cubicBezTo>
                    <a:pt x="4556" y="1070"/>
                    <a:pt x="4258" y="1106"/>
                    <a:pt x="3962" y="1177"/>
                  </a:cubicBezTo>
                  <a:lnTo>
                    <a:pt x="3580" y="353"/>
                  </a:lnTo>
                  <a:cubicBezTo>
                    <a:pt x="3539" y="261"/>
                    <a:pt x="3457" y="185"/>
                    <a:pt x="3358" y="150"/>
                  </a:cubicBezTo>
                  <a:cubicBezTo>
                    <a:pt x="3317" y="135"/>
                    <a:pt x="3275" y="128"/>
                    <a:pt x="3232" y="128"/>
                  </a:cubicBezTo>
                  <a:cubicBezTo>
                    <a:pt x="3173" y="128"/>
                    <a:pt x="3115" y="142"/>
                    <a:pt x="3057" y="168"/>
                  </a:cubicBezTo>
                  <a:lnTo>
                    <a:pt x="2418" y="463"/>
                  </a:lnTo>
                  <a:cubicBezTo>
                    <a:pt x="2327" y="511"/>
                    <a:pt x="2251" y="586"/>
                    <a:pt x="2217" y="685"/>
                  </a:cubicBezTo>
                  <a:cubicBezTo>
                    <a:pt x="2182" y="783"/>
                    <a:pt x="2187" y="893"/>
                    <a:pt x="2228" y="985"/>
                  </a:cubicBezTo>
                  <a:lnTo>
                    <a:pt x="2616" y="1804"/>
                  </a:lnTo>
                  <a:cubicBezTo>
                    <a:pt x="2217" y="2099"/>
                    <a:pt x="1891" y="2460"/>
                    <a:pt x="1636" y="2877"/>
                  </a:cubicBezTo>
                  <a:lnTo>
                    <a:pt x="783" y="2570"/>
                  </a:lnTo>
                  <a:cubicBezTo>
                    <a:pt x="738" y="2553"/>
                    <a:pt x="693" y="2545"/>
                    <a:pt x="648" y="2545"/>
                  </a:cubicBezTo>
                  <a:cubicBezTo>
                    <a:pt x="488" y="2545"/>
                    <a:pt x="337" y="2645"/>
                    <a:pt x="279" y="2808"/>
                  </a:cubicBezTo>
                  <a:lnTo>
                    <a:pt x="41" y="3469"/>
                  </a:lnTo>
                  <a:cubicBezTo>
                    <a:pt x="0" y="3568"/>
                    <a:pt x="6" y="3672"/>
                    <a:pt x="52" y="3764"/>
                  </a:cubicBezTo>
                  <a:cubicBezTo>
                    <a:pt x="93" y="3863"/>
                    <a:pt x="174" y="3933"/>
                    <a:pt x="273" y="3967"/>
                  </a:cubicBezTo>
                  <a:lnTo>
                    <a:pt x="1125" y="4281"/>
                  </a:lnTo>
                  <a:cubicBezTo>
                    <a:pt x="1050" y="4768"/>
                    <a:pt x="1074" y="5255"/>
                    <a:pt x="1189" y="5731"/>
                  </a:cubicBezTo>
                  <a:lnTo>
                    <a:pt x="372" y="6114"/>
                  </a:lnTo>
                  <a:cubicBezTo>
                    <a:pt x="273" y="6160"/>
                    <a:pt x="203" y="6235"/>
                    <a:pt x="169" y="6334"/>
                  </a:cubicBezTo>
                  <a:cubicBezTo>
                    <a:pt x="128" y="6433"/>
                    <a:pt x="134" y="6543"/>
                    <a:pt x="180" y="6636"/>
                  </a:cubicBezTo>
                  <a:lnTo>
                    <a:pt x="476" y="7274"/>
                  </a:lnTo>
                  <a:cubicBezTo>
                    <a:pt x="522" y="7367"/>
                    <a:pt x="597" y="7442"/>
                    <a:pt x="702" y="7477"/>
                  </a:cubicBezTo>
                  <a:cubicBezTo>
                    <a:pt x="746" y="7493"/>
                    <a:pt x="791" y="7500"/>
                    <a:pt x="836" y="7500"/>
                  </a:cubicBezTo>
                  <a:cubicBezTo>
                    <a:pt x="891" y="7500"/>
                    <a:pt x="947" y="7488"/>
                    <a:pt x="998" y="7466"/>
                  </a:cubicBezTo>
                  <a:lnTo>
                    <a:pt x="1821" y="7083"/>
                  </a:lnTo>
                  <a:cubicBezTo>
                    <a:pt x="2112" y="7477"/>
                    <a:pt x="2471" y="7807"/>
                    <a:pt x="2895" y="8063"/>
                  </a:cubicBezTo>
                  <a:lnTo>
                    <a:pt x="2581" y="8910"/>
                  </a:lnTo>
                  <a:cubicBezTo>
                    <a:pt x="2512" y="9118"/>
                    <a:pt x="2616" y="9345"/>
                    <a:pt x="2819" y="9415"/>
                  </a:cubicBezTo>
                  <a:lnTo>
                    <a:pt x="3481" y="9659"/>
                  </a:lnTo>
                  <a:cubicBezTo>
                    <a:pt x="3521" y="9670"/>
                    <a:pt x="3567" y="9681"/>
                    <a:pt x="3614" y="9681"/>
                  </a:cubicBezTo>
                  <a:cubicBezTo>
                    <a:pt x="3671" y="9681"/>
                    <a:pt x="3730" y="9670"/>
                    <a:pt x="3783" y="9641"/>
                  </a:cubicBezTo>
                  <a:cubicBezTo>
                    <a:pt x="3875" y="9600"/>
                    <a:pt x="3950" y="9519"/>
                    <a:pt x="3985" y="9421"/>
                  </a:cubicBezTo>
                  <a:lnTo>
                    <a:pt x="4292" y="8567"/>
                  </a:lnTo>
                  <a:cubicBezTo>
                    <a:pt x="4481" y="8596"/>
                    <a:pt x="4670" y="8611"/>
                    <a:pt x="4859" y="8611"/>
                  </a:cubicBezTo>
                  <a:cubicBezTo>
                    <a:pt x="5156" y="8611"/>
                    <a:pt x="5452" y="8575"/>
                    <a:pt x="5743" y="8503"/>
                  </a:cubicBezTo>
                  <a:lnTo>
                    <a:pt x="6126" y="9327"/>
                  </a:lnTo>
                  <a:cubicBezTo>
                    <a:pt x="6172" y="9421"/>
                    <a:pt x="6254" y="9496"/>
                    <a:pt x="6351" y="9531"/>
                  </a:cubicBezTo>
                  <a:cubicBezTo>
                    <a:pt x="6394" y="9545"/>
                    <a:pt x="6437" y="9553"/>
                    <a:pt x="6480" y="9553"/>
                  </a:cubicBezTo>
                  <a:cubicBezTo>
                    <a:pt x="6538" y="9553"/>
                    <a:pt x="6595" y="9540"/>
                    <a:pt x="6648" y="9512"/>
                  </a:cubicBezTo>
                  <a:lnTo>
                    <a:pt x="7286" y="9217"/>
                  </a:lnTo>
                  <a:cubicBezTo>
                    <a:pt x="7384" y="9171"/>
                    <a:pt x="7454" y="9095"/>
                    <a:pt x="7489" y="8997"/>
                  </a:cubicBezTo>
                  <a:cubicBezTo>
                    <a:pt x="7529" y="8899"/>
                    <a:pt x="7524" y="8789"/>
                    <a:pt x="7478" y="8695"/>
                  </a:cubicBezTo>
                  <a:lnTo>
                    <a:pt x="7095" y="7871"/>
                  </a:lnTo>
                  <a:cubicBezTo>
                    <a:pt x="7489" y="7582"/>
                    <a:pt x="7820" y="7222"/>
                    <a:pt x="8075" y="6805"/>
                  </a:cubicBezTo>
                  <a:lnTo>
                    <a:pt x="8927" y="7111"/>
                  </a:lnTo>
                  <a:cubicBezTo>
                    <a:pt x="8971" y="7126"/>
                    <a:pt x="9016" y="7134"/>
                    <a:pt x="9061" y="7134"/>
                  </a:cubicBezTo>
                  <a:cubicBezTo>
                    <a:pt x="9118" y="7134"/>
                    <a:pt x="9174" y="7122"/>
                    <a:pt x="9229" y="7100"/>
                  </a:cubicBezTo>
                  <a:cubicBezTo>
                    <a:pt x="9322" y="7054"/>
                    <a:pt x="9392" y="6972"/>
                    <a:pt x="9432" y="6874"/>
                  </a:cubicBezTo>
                  <a:lnTo>
                    <a:pt x="9670" y="6213"/>
                  </a:lnTo>
                  <a:cubicBezTo>
                    <a:pt x="9705" y="6114"/>
                    <a:pt x="9700" y="6010"/>
                    <a:pt x="9658" y="5911"/>
                  </a:cubicBezTo>
                  <a:cubicBezTo>
                    <a:pt x="9612" y="5818"/>
                    <a:pt x="9531" y="5748"/>
                    <a:pt x="9432" y="5708"/>
                  </a:cubicBezTo>
                  <a:lnTo>
                    <a:pt x="8586" y="5400"/>
                  </a:lnTo>
                  <a:cubicBezTo>
                    <a:pt x="8655" y="4913"/>
                    <a:pt x="8637" y="4425"/>
                    <a:pt x="8522" y="3951"/>
                  </a:cubicBezTo>
                  <a:lnTo>
                    <a:pt x="9339" y="3568"/>
                  </a:lnTo>
                  <a:cubicBezTo>
                    <a:pt x="9432" y="3520"/>
                    <a:pt x="9507" y="3445"/>
                    <a:pt x="9542" y="3346"/>
                  </a:cubicBezTo>
                  <a:cubicBezTo>
                    <a:pt x="9577" y="3248"/>
                    <a:pt x="9572" y="3138"/>
                    <a:pt x="9531" y="3046"/>
                  </a:cubicBezTo>
                  <a:lnTo>
                    <a:pt x="9229" y="2407"/>
                  </a:lnTo>
                  <a:cubicBezTo>
                    <a:pt x="9161" y="2264"/>
                    <a:pt x="9020" y="2179"/>
                    <a:pt x="8873" y="2179"/>
                  </a:cubicBezTo>
                  <a:cubicBezTo>
                    <a:pt x="8817" y="2179"/>
                    <a:pt x="8761" y="2191"/>
                    <a:pt x="8707" y="2216"/>
                  </a:cubicBezTo>
                  <a:lnTo>
                    <a:pt x="7890" y="2599"/>
                  </a:lnTo>
                  <a:cubicBezTo>
                    <a:pt x="7599" y="2203"/>
                    <a:pt x="7234" y="1874"/>
                    <a:pt x="6816" y="1619"/>
                  </a:cubicBezTo>
                  <a:lnTo>
                    <a:pt x="7124" y="765"/>
                  </a:lnTo>
                  <a:cubicBezTo>
                    <a:pt x="7159" y="666"/>
                    <a:pt x="7159" y="562"/>
                    <a:pt x="7112" y="470"/>
                  </a:cubicBezTo>
                  <a:cubicBezTo>
                    <a:pt x="7066" y="371"/>
                    <a:pt x="6990" y="302"/>
                    <a:pt x="6892" y="267"/>
                  </a:cubicBezTo>
                  <a:lnTo>
                    <a:pt x="6230" y="23"/>
                  </a:lnTo>
                  <a:cubicBezTo>
                    <a:pt x="6186" y="8"/>
                    <a:pt x="6140" y="0"/>
                    <a:pt x="6094" y="0"/>
                  </a:cubicBezTo>
                  <a:close/>
                </a:path>
              </a:pathLst>
            </a:custGeom>
            <a:solidFill>
              <a:srgbClr val="26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97;p42">
              <a:extLst>
                <a:ext uri="{FF2B5EF4-FFF2-40B4-BE49-F238E27FC236}">
                  <a16:creationId xmlns:a16="http://schemas.microsoft.com/office/drawing/2014/main" id="{4850C326-76F5-404D-B53E-38F7E749C71D}"/>
                </a:ext>
              </a:extLst>
            </p:cNvPr>
            <p:cNvSpPr/>
            <p:nvPr/>
          </p:nvSpPr>
          <p:spPr>
            <a:xfrm>
              <a:off x="-1006519" y="5668443"/>
              <a:ext cx="910481" cy="902357"/>
            </a:xfrm>
            <a:custGeom>
              <a:avLst/>
              <a:gdLst/>
              <a:ahLst/>
              <a:cxnLst/>
              <a:rect l="l" t="t" r="r" b="b"/>
              <a:pathLst>
                <a:path w="9636" h="9550" extrusionOk="0">
                  <a:moveTo>
                    <a:pt x="4813" y="2620"/>
                  </a:moveTo>
                  <a:cubicBezTo>
                    <a:pt x="5055" y="2620"/>
                    <a:pt x="5301" y="2661"/>
                    <a:pt x="5541" y="2748"/>
                  </a:cubicBezTo>
                  <a:cubicBezTo>
                    <a:pt x="6642" y="3148"/>
                    <a:pt x="7217" y="4371"/>
                    <a:pt x="6816" y="5474"/>
                  </a:cubicBezTo>
                  <a:cubicBezTo>
                    <a:pt x="6499" y="6342"/>
                    <a:pt x="5683" y="6878"/>
                    <a:pt x="4815" y="6878"/>
                  </a:cubicBezTo>
                  <a:cubicBezTo>
                    <a:pt x="4574" y="6878"/>
                    <a:pt x="4330" y="6837"/>
                    <a:pt x="4091" y="6751"/>
                  </a:cubicBezTo>
                  <a:cubicBezTo>
                    <a:pt x="2982" y="6350"/>
                    <a:pt x="2414" y="5126"/>
                    <a:pt x="2814" y="4023"/>
                  </a:cubicBezTo>
                  <a:cubicBezTo>
                    <a:pt x="3128" y="3157"/>
                    <a:pt x="3943" y="2620"/>
                    <a:pt x="4813" y="2620"/>
                  </a:cubicBezTo>
                  <a:close/>
                  <a:moveTo>
                    <a:pt x="6057" y="0"/>
                  </a:moveTo>
                  <a:cubicBezTo>
                    <a:pt x="5923" y="0"/>
                    <a:pt x="5799" y="82"/>
                    <a:pt x="5750" y="213"/>
                  </a:cubicBezTo>
                  <a:lnTo>
                    <a:pt x="5424" y="1118"/>
                  </a:lnTo>
                  <a:cubicBezTo>
                    <a:pt x="5222" y="1084"/>
                    <a:pt x="5021" y="1067"/>
                    <a:pt x="4822" y="1067"/>
                  </a:cubicBezTo>
                  <a:cubicBezTo>
                    <a:pt x="4506" y="1067"/>
                    <a:pt x="4195" y="1109"/>
                    <a:pt x="3893" y="1187"/>
                  </a:cubicBezTo>
                  <a:lnTo>
                    <a:pt x="3488" y="317"/>
                  </a:lnTo>
                  <a:cubicBezTo>
                    <a:pt x="3432" y="195"/>
                    <a:pt x="3313" y="124"/>
                    <a:pt x="3189" y="124"/>
                  </a:cubicBezTo>
                  <a:cubicBezTo>
                    <a:pt x="3143" y="124"/>
                    <a:pt x="3096" y="134"/>
                    <a:pt x="3052" y="154"/>
                  </a:cubicBezTo>
                  <a:lnTo>
                    <a:pt x="2414" y="456"/>
                  </a:lnTo>
                  <a:cubicBezTo>
                    <a:pt x="2246" y="532"/>
                    <a:pt x="2176" y="729"/>
                    <a:pt x="2251" y="891"/>
                  </a:cubicBezTo>
                  <a:lnTo>
                    <a:pt x="2658" y="1761"/>
                  </a:lnTo>
                  <a:cubicBezTo>
                    <a:pt x="2246" y="2057"/>
                    <a:pt x="1892" y="2440"/>
                    <a:pt x="1625" y="2893"/>
                  </a:cubicBezTo>
                  <a:lnTo>
                    <a:pt x="726" y="2561"/>
                  </a:lnTo>
                  <a:cubicBezTo>
                    <a:pt x="689" y="2550"/>
                    <a:pt x="653" y="2544"/>
                    <a:pt x="617" y="2544"/>
                  </a:cubicBezTo>
                  <a:cubicBezTo>
                    <a:pt x="480" y="2544"/>
                    <a:pt x="353" y="2626"/>
                    <a:pt x="302" y="2759"/>
                  </a:cubicBezTo>
                  <a:lnTo>
                    <a:pt x="64" y="3420"/>
                  </a:lnTo>
                  <a:cubicBezTo>
                    <a:pt x="0" y="3594"/>
                    <a:pt x="88" y="3780"/>
                    <a:pt x="262" y="3844"/>
                  </a:cubicBezTo>
                  <a:lnTo>
                    <a:pt x="1161" y="4169"/>
                  </a:lnTo>
                  <a:cubicBezTo>
                    <a:pt x="1074" y="4692"/>
                    <a:pt x="1103" y="5207"/>
                    <a:pt x="1231" y="5701"/>
                  </a:cubicBezTo>
                  <a:lnTo>
                    <a:pt x="361" y="6106"/>
                  </a:lnTo>
                  <a:cubicBezTo>
                    <a:pt x="198" y="6181"/>
                    <a:pt x="128" y="6379"/>
                    <a:pt x="204" y="6542"/>
                  </a:cubicBezTo>
                  <a:lnTo>
                    <a:pt x="500" y="7179"/>
                  </a:lnTo>
                  <a:cubicBezTo>
                    <a:pt x="555" y="7297"/>
                    <a:pt x="673" y="7369"/>
                    <a:pt x="796" y="7369"/>
                  </a:cubicBezTo>
                  <a:cubicBezTo>
                    <a:pt x="843" y="7369"/>
                    <a:pt x="890" y="7359"/>
                    <a:pt x="934" y="7337"/>
                  </a:cubicBezTo>
                  <a:lnTo>
                    <a:pt x="1805" y="6930"/>
                  </a:lnTo>
                  <a:cubicBezTo>
                    <a:pt x="2101" y="7348"/>
                    <a:pt x="2484" y="7701"/>
                    <a:pt x="2936" y="7969"/>
                  </a:cubicBezTo>
                  <a:lnTo>
                    <a:pt x="2611" y="8868"/>
                  </a:lnTo>
                  <a:cubicBezTo>
                    <a:pt x="2548" y="9035"/>
                    <a:pt x="2634" y="9227"/>
                    <a:pt x="2808" y="9291"/>
                  </a:cubicBezTo>
                  <a:lnTo>
                    <a:pt x="3470" y="9529"/>
                  </a:lnTo>
                  <a:cubicBezTo>
                    <a:pt x="3506" y="9543"/>
                    <a:pt x="3543" y="9549"/>
                    <a:pt x="3579" y="9549"/>
                  </a:cubicBezTo>
                  <a:cubicBezTo>
                    <a:pt x="3712" y="9549"/>
                    <a:pt x="3837" y="9464"/>
                    <a:pt x="3887" y="9332"/>
                  </a:cubicBezTo>
                  <a:lnTo>
                    <a:pt x="4219" y="8432"/>
                  </a:lnTo>
                  <a:cubicBezTo>
                    <a:pt x="4418" y="8466"/>
                    <a:pt x="4618" y="8483"/>
                    <a:pt x="4817" y="8483"/>
                  </a:cubicBezTo>
                  <a:cubicBezTo>
                    <a:pt x="5132" y="8483"/>
                    <a:pt x="5444" y="8441"/>
                    <a:pt x="5743" y="8363"/>
                  </a:cubicBezTo>
                  <a:lnTo>
                    <a:pt x="6150" y="9233"/>
                  </a:lnTo>
                  <a:cubicBezTo>
                    <a:pt x="6208" y="9351"/>
                    <a:pt x="6326" y="9420"/>
                    <a:pt x="6450" y="9420"/>
                  </a:cubicBezTo>
                  <a:cubicBezTo>
                    <a:pt x="6497" y="9420"/>
                    <a:pt x="6545" y="9411"/>
                    <a:pt x="6591" y="9390"/>
                  </a:cubicBezTo>
                  <a:lnTo>
                    <a:pt x="7229" y="9094"/>
                  </a:lnTo>
                  <a:cubicBezTo>
                    <a:pt x="7391" y="9013"/>
                    <a:pt x="7461" y="8821"/>
                    <a:pt x="7386" y="8652"/>
                  </a:cubicBezTo>
                  <a:lnTo>
                    <a:pt x="6979" y="7789"/>
                  </a:lnTo>
                  <a:cubicBezTo>
                    <a:pt x="7391" y="7493"/>
                    <a:pt x="7745" y="7110"/>
                    <a:pt x="8012" y="6657"/>
                  </a:cubicBezTo>
                  <a:lnTo>
                    <a:pt x="8910" y="6982"/>
                  </a:lnTo>
                  <a:cubicBezTo>
                    <a:pt x="8949" y="6996"/>
                    <a:pt x="8989" y="7003"/>
                    <a:pt x="9027" y="7003"/>
                  </a:cubicBezTo>
                  <a:cubicBezTo>
                    <a:pt x="9162" y="7003"/>
                    <a:pt x="9285" y="6921"/>
                    <a:pt x="9335" y="6785"/>
                  </a:cubicBezTo>
                  <a:lnTo>
                    <a:pt x="9572" y="6124"/>
                  </a:lnTo>
                  <a:cubicBezTo>
                    <a:pt x="9636" y="5956"/>
                    <a:pt x="9549" y="5764"/>
                    <a:pt x="9381" y="5706"/>
                  </a:cubicBezTo>
                  <a:lnTo>
                    <a:pt x="8476" y="5375"/>
                  </a:lnTo>
                  <a:cubicBezTo>
                    <a:pt x="8562" y="4859"/>
                    <a:pt x="8534" y="4337"/>
                    <a:pt x="8406" y="3849"/>
                  </a:cubicBezTo>
                  <a:lnTo>
                    <a:pt x="9276" y="3444"/>
                  </a:lnTo>
                  <a:cubicBezTo>
                    <a:pt x="9439" y="3362"/>
                    <a:pt x="9515" y="3171"/>
                    <a:pt x="9432" y="3003"/>
                  </a:cubicBezTo>
                  <a:lnTo>
                    <a:pt x="9137" y="2365"/>
                  </a:lnTo>
                  <a:cubicBezTo>
                    <a:pt x="9083" y="2247"/>
                    <a:pt x="8963" y="2178"/>
                    <a:pt x="8839" y="2178"/>
                  </a:cubicBezTo>
                  <a:cubicBezTo>
                    <a:pt x="8793" y="2178"/>
                    <a:pt x="8746" y="2187"/>
                    <a:pt x="8701" y="2208"/>
                  </a:cubicBezTo>
                  <a:lnTo>
                    <a:pt x="7831" y="2614"/>
                  </a:lnTo>
                  <a:cubicBezTo>
                    <a:pt x="7536" y="2202"/>
                    <a:pt x="7153" y="1849"/>
                    <a:pt x="6701" y="1581"/>
                  </a:cubicBezTo>
                  <a:lnTo>
                    <a:pt x="7031" y="676"/>
                  </a:lnTo>
                  <a:cubicBezTo>
                    <a:pt x="7089" y="508"/>
                    <a:pt x="7003" y="323"/>
                    <a:pt x="6835" y="259"/>
                  </a:cubicBezTo>
                  <a:lnTo>
                    <a:pt x="6173" y="21"/>
                  </a:lnTo>
                  <a:cubicBezTo>
                    <a:pt x="6135" y="7"/>
                    <a:pt x="6096" y="0"/>
                    <a:pt x="6057" y="0"/>
                  </a:cubicBezTo>
                  <a:close/>
                </a:path>
              </a:pathLst>
            </a:custGeom>
            <a:solidFill>
              <a:srgbClr val="7F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98;p42">
              <a:extLst>
                <a:ext uri="{FF2B5EF4-FFF2-40B4-BE49-F238E27FC236}">
                  <a16:creationId xmlns:a16="http://schemas.microsoft.com/office/drawing/2014/main" id="{A8DBB0A3-02D7-49FE-BCB8-04E4865B3331}"/>
                </a:ext>
              </a:extLst>
            </p:cNvPr>
            <p:cNvSpPr/>
            <p:nvPr/>
          </p:nvSpPr>
          <p:spPr>
            <a:xfrm>
              <a:off x="-995538" y="5656067"/>
              <a:ext cx="917096" cy="914733"/>
            </a:xfrm>
            <a:custGeom>
              <a:avLst/>
              <a:gdLst/>
              <a:ahLst/>
              <a:cxnLst/>
              <a:rect l="l" t="t" r="r" b="b"/>
              <a:pathLst>
                <a:path w="9706" h="9681" extrusionOk="0">
                  <a:moveTo>
                    <a:pt x="4851" y="2749"/>
                  </a:moveTo>
                  <a:cubicBezTo>
                    <a:pt x="5082" y="2749"/>
                    <a:pt x="5320" y="2789"/>
                    <a:pt x="5553" y="2877"/>
                  </a:cubicBezTo>
                  <a:cubicBezTo>
                    <a:pt x="6620" y="3265"/>
                    <a:pt x="7177" y="4449"/>
                    <a:pt x="6787" y="5515"/>
                  </a:cubicBezTo>
                  <a:cubicBezTo>
                    <a:pt x="6483" y="6356"/>
                    <a:pt x="5692" y="6876"/>
                    <a:pt x="4848" y="6876"/>
                  </a:cubicBezTo>
                  <a:cubicBezTo>
                    <a:pt x="4614" y="6876"/>
                    <a:pt x="4375" y="6836"/>
                    <a:pt x="4142" y="6752"/>
                  </a:cubicBezTo>
                  <a:cubicBezTo>
                    <a:pt x="3627" y="6566"/>
                    <a:pt x="3215" y="6189"/>
                    <a:pt x="2983" y="5689"/>
                  </a:cubicBezTo>
                  <a:cubicBezTo>
                    <a:pt x="2744" y="5185"/>
                    <a:pt x="2722" y="4628"/>
                    <a:pt x="2907" y="4112"/>
                  </a:cubicBezTo>
                  <a:cubicBezTo>
                    <a:pt x="3098" y="3590"/>
                    <a:pt x="3475" y="3178"/>
                    <a:pt x="3975" y="2947"/>
                  </a:cubicBezTo>
                  <a:cubicBezTo>
                    <a:pt x="4254" y="2813"/>
                    <a:pt x="4549" y="2749"/>
                    <a:pt x="4851" y="2749"/>
                  </a:cubicBezTo>
                  <a:close/>
                  <a:moveTo>
                    <a:pt x="4846" y="2620"/>
                  </a:moveTo>
                  <a:cubicBezTo>
                    <a:pt x="4530" y="2620"/>
                    <a:pt x="4215" y="2689"/>
                    <a:pt x="3922" y="2824"/>
                  </a:cubicBezTo>
                  <a:cubicBezTo>
                    <a:pt x="3389" y="3073"/>
                    <a:pt x="2988" y="3515"/>
                    <a:pt x="2785" y="4066"/>
                  </a:cubicBezTo>
                  <a:cubicBezTo>
                    <a:pt x="2589" y="4617"/>
                    <a:pt x="2618" y="5215"/>
                    <a:pt x="2861" y="5742"/>
                  </a:cubicBezTo>
                  <a:cubicBezTo>
                    <a:pt x="3111" y="6270"/>
                    <a:pt x="3551" y="6676"/>
                    <a:pt x="4102" y="6873"/>
                  </a:cubicBezTo>
                  <a:cubicBezTo>
                    <a:pt x="4346" y="6966"/>
                    <a:pt x="4602" y="7006"/>
                    <a:pt x="4845" y="7006"/>
                  </a:cubicBezTo>
                  <a:cubicBezTo>
                    <a:pt x="5743" y="7006"/>
                    <a:pt x="6586" y="6449"/>
                    <a:pt x="6910" y="5563"/>
                  </a:cubicBezTo>
                  <a:cubicBezTo>
                    <a:pt x="7322" y="4425"/>
                    <a:pt x="6736" y="3167"/>
                    <a:pt x="5598" y="2755"/>
                  </a:cubicBezTo>
                  <a:cubicBezTo>
                    <a:pt x="5353" y="2664"/>
                    <a:pt x="5099" y="2620"/>
                    <a:pt x="4846" y="2620"/>
                  </a:cubicBezTo>
                  <a:close/>
                  <a:moveTo>
                    <a:pt x="6091" y="128"/>
                  </a:moveTo>
                  <a:cubicBezTo>
                    <a:pt x="6122" y="128"/>
                    <a:pt x="6153" y="133"/>
                    <a:pt x="6185" y="144"/>
                  </a:cubicBezTo>
                  <a:lnTo>
                    <a:pt x="6846" y="382"/>
                  </a:lnTo>
                  <a:cubicBezTo>
                    <a:pt x="6980" y="434"/>
                    <a:pt x="7055" y="586"/>
                    <a:pt x="7003" y="725"/>
                  </a:cubicBezTo>
                  <a:lnTo>
                    <a:pt x="6677" y="1624"/>
                  </a:lnTo>
                  <a:cubicBezTo>
                    <a:pt x="6666" y="1652"/>
                    <a:pt x="6677" y="1687"/>
                    <a:pt x="6701" y="1705"/>
                  </a:cubicBezTo>
                  <a:cubicBezTo>
                    <a:pt x="7142" y="1960"/>
                    <a:pt x="7518" y="2302"/>
                    <a:pt x="7815" y="2720"/>
                  </a:cubicBezTo>
                  <a:cubicBezTo>
                    <a:pt x="7826" y="2736"/>
                    <a:pt x="7845" y="2746"/>
                    <a:pt x="7866" y="2746"/>
                  </a:cubicBezTo>
                  <a:cubicBezTo>
                    <a:pt x="7876" y="2746"/>
                    <a:pt x="7886" y="2743"/>
                    <a:pt x="7896" y="2738"/>
                  </a:cubicBezTo>
                  <a:lnTo>
                    <a:pt x="8766" y="2331"/>
                  </a:lnTo>
                  <a:cubicBezTo>
                    <a:pt x="8801" y="2315"/>
                    <a:pt x="8838" y="2308"/>
                    <a:pt x="8874" y="2308"/>
                  </a:cubicBezTo>
                  <a:cubicBezTo>
                    <a:pt x="8972" y="2308"/>
                    <a:pt x="9067" y="2362"/>
                    <a:pt x="9114" y="2459"/>
                  </a:cubicBezTo>
                  <a:lnTo>
                    <a:pt x="9410" y="3097"/>
                  </a:lnTo>
                  <a:cubicBezTo>
                    <a:pt x="9474" y="3231"/>
                    <a:pt x="9416" y="3387"/>
                    <a:pt x="9282" y="3445"/>
                  </a:cubicBezTo>
                  <a:lnTo>
                    <a:pt x="8418" y="3852"/>
                  </a:lnTo>
                  <a:cubicBezTo>
                    <a:pt x="8388" y="3868"/>
                    <a:pt x="8372" y="3898"/>
                    <a:pt x="8377" y="3927"/>
                  </a:cubicBezTo>
                  <a:cubicBezTo>
                    <a:pt x="8511" y="4425"/>
                    <a:pt x="8528" y="4931"/>
                    <a:pt x="8447" y="5435"/>
                  </a:cubicBezTo>
                  <a:cubicBezTo>
                    <a:pt x="8441" y="5464"/>
                    <a:pt x="8458" y="5493"/>
                    <a:pt x="8487" y="5504"/>
                  </a:cubicBezTo>
                  <a:lnTo>
                    <a:pt x="9392" y="5829"/>
                  </a:lnTo>
                  <a:cubicBezTo>
                    <a:pt x="9456" y="5852"/>
                    <a:pt x="9509" y="5905"/>
                    <a:pt x="9537" y="5968"/>
                  </a:cubicBezTo>
                  <a:cubicBezTo>
                    <a:pt x="9566" y="6032"/>
                    <a:pt x="9572" y="6101"/>
                    <a:pt x="9550" y="6165"/>
                  </a:cubicBezTo>
                  <a:lnTo>
                    <a:pt x="9306" y="6832"/>
                  </a:lnTo>
                  <a:cubicBezTo>
                    <a:pt x="9268" y="6938"/>
                    <a:pt x="9166" y="7004"/>
                    <a:pt x="9056" y="7004"/>
                  </a:cubicBezTo>
                  <a:cubicBezTo>
                    <a:pt x="9028" y="7004"/>
                    <a:pt x="8998" y="6999"/>
                    <a:pt x="8969" y="6990"/>
                  </a:cubicBezTo>
                  <a:lnTo>
                    <a:pt x="8070" y="6658"/>
                  </a:lnTo>
                  <a:cubicBezTo>
                    <a:pt x="8062" y="6655"/>
                    <a:pt x="8054" y="6654"/>
                    <a:pt x="8046" y="6654"/>
                  </a:cubicBezTo>
                  <a:cubicBezTo>
                    <a:pt x="8024" y="6654"/>
                    <a:pt x="8001" y="6666"/>
                    <a:pt x="7989" y="6687"/>
                  </a:cubicBezTo>
                  <a:cubicBezTo>
                    <a:pt x="7734" y="7129"/>
                    <a:pt x="7392" y="7499"/>
                    <a:pt x="6974" y="7801"/>
                  </a:cubicBezTo>
                  <a:cubicBezTo>
                    <a:pt x="6950" y="7819"/>
                    <a:pt x="6939" y="7847"/>
                    <a:pt x="6956" y="7876"/>
                  </a:cubicBezTo>
                  <a:lnTo>
                    <a:pt x="7362" y="8747"/>
                  </a:lnTo>
                  <a:cubicBezTo>
                    <a:pt x="7392" y="8811"/>
                    <a:pt x="7392" y="8880"/>
                    <a:pt x="7368" y="8950"/>
                  </a:cubicBezTo>
                  <a:cubicBezTo>
                    <a:pt x="7344" y="9014"/>
                    <a:pt x="7298" y="9065"/>
                    <a:pt x="7234" y="9100"/>
                  </a:cubicBezTo>
                  <a:lnTo>
                    <a:pt x="6597" y="9397"/>
                  </a:lnTo>
                  <a:cubicBezTo>
                    <a:pt x="6560" y="9414"/>
                    <a:pt x="6521" y="9423"/>
                    <a:pt x="6483" y="9423"/>
                  </a:cubicBezTo>
                  <a:cubicBezTo>
                    <a:pt x="6384" y="9423"/>
                    <a:pt x="6291" y="9365"/>
                    <a:pt x="6249" y="9269"/>
                  </a:cubicBezTo>
                  <a:lnTo>
                    <a:pt x="5837" y="8398"/>
                  </a:lnTo>
                  <a:cubicBezTo>
                    <a:pt x="5827" y="8374"/>
                    <a:pt x="5805" y="8362"/>
                    <a:pt x="5781" y="8362"/>
                  </a:cubicBezTo>
                  <a:cubicBezTo>
                    <a:pt x="5777" y="8362"/>
                    <a:pt x="5772" y="8363"/>
                    <a:pt x="5767" y="8364"/>
                  </a:cubicBezTo>
                  <a:cubicBezTo>
                    <a:pt x="5462" y="8442"/>
                    <a:pt x="5155" y="8481"/>
                    <a:pt x="4848" y="8481"/>
                  </a:cubicBezTo>
                  <a:cubicBezTo>
                    <a:pt x="4652" y="8481"/>
                    <a:pt x="4455" y="8465"/>
                    <a:pt x="4259" y="8433"/>
                  </a:cubicBezTo>
                  <a:cubicBezTo>
                    <a:pt x="4256" y="8433"/>
                    <a:pt x="4252" y="8432"/>
                    <a:pt x="4249" y="8432"/>
                  </a:cubicBezTo>
                  <a:cubicBezTo>
                    <a:pt x="4223" y="8432"/>
                    <a:pt x="4199" y="8449"/>
                    <a:pt x="4190" y="8474"/>
                  </a:cubicBezTo>
                  <a:lnTo>
                    <a:pt x="3864" y="9373"/>
                  </a:lnTo>
                  <a:cubicBezTo>
                    <a:pt x="3824" y="9481"/>
                    <a:pt x="3724" y="9547"/>
                    <a:pt x="3616" y="9547"/>
                  </a:cubicBezTo>
                  <a:cubicBezTo>
                    <a:pt x="3585" y="9547"/>
                    <a:pt x="3554" y="9542"/>
                    <a:pt x="3523" y="9530"/>
                  </a:cubicBezTo>
                  <a:lnTo>
                    <a:pt x="2861" y="9292"/>
                  </a:lnTo>
                  <a:cubicBezTo>
                    <a:pt x="2728" y="9246"/>
                    <a:pt x="2658" y="9089"/>
                    <a:pt x="2704" y="8955"/>
                  </a:cubicBezTo>
                  <a:lnTo>
                    <a:pt x="3035" y="8050"/>
                  </a:lnTo>
                  <a:cubicBezTo>
                    <a:pt x="3041" y="8021"/>
                    <a:pt x="3029" y="7993"/>
                    <a:pt x="3006" y="7975"/>
                  </a:cubicBezTo>
                  <a:cubicBezTo>
                    <a:pt x="2565" y="7715"/>
                    <a:pt x="2193" y="7372"/>
                    <a:pt x="1892" y="6960"/>
                  </a:cubicBezTo>
                  <a:cubicBezTo>
                    <a:pt x="1880" y="6942"/>
                    <a:pt x="1863" y="6931"/>
                    <a:pt x="1840" y="6931"/>
                  </a:cubicBezTo>
                  <a:cubicBezTo>
                    <a:pt x="1834" y="6931"/>
                    <a:pt x="1823" y="6937"/>
                    <a:pt x="1810" y="6937"/>
                  </a:cubicBezTo>
                  <a:lnTo>
                    <a:pt x="947" y="7343"/>
                  </a:lnTo>
                  <a:cubicBezTo>
                    <a:pt x="910" y="7360"/>
                    <a:pt x="869" y="7369"/>
                    <a:pt x="829" y="7369"/>
                  </a:cubicBezTo>
                  <a:cubicBezTo>
                    <a:pt x="800" y="7369"/>
                    <a:pt x="771" y="7364"/>
                    <a:pt x="744" y="7354"/>
                  </a:cubicBezTo>
                  <a:cubicBezTo>
                    <a:pt x="680" y="7332"/>
                    <a:pt x="621" y="7279"/>
                    <a:pt x="592" y="7215"/>
                  </a:cubicBezTo>
                  <a:lnTo>
                    <a:pt x="297" y="6578"/>
                  </a:lnTo>
                  <a:cubicBezTo>
                    <a:pt x="268" y="6513"/>
                    <a:pt x="262" y="6444"/>
                    <a:pt x="286" y="6380"/>
                  </a:cubicBezTo>
                  <a:cubicBezTo>
                    <a:pt x="314" y="6310"/>
                    <a:pt x="361" y="6259"/>
                    <a:pt x="425" y="6229"/>
                  </a:cubicBezTo>
                  <a:lnTo>
                    <a:pt x="1295" y="5823"/>
                  </a:lnTo>
                  <a:cubicBezTo>
                    <a:pt x="1323" y="5812"/>
                    <a:pt x="1336" y="5777"/>
                    <a:pt x="1330" y="5748"/>
                  </a:cubicBezTo>
                  <a:cubicBezTo>
                    <a:pt x="1202" y="5255"/>
                    <a:pt x="1178" y="4750"/>
                    <a:pt x="1260" y="4246"/>
                  </a:cubicBezTo>
                  <a:cubicBezTo>
                    <a:pt x="1266" y="4216"/>
                    <a:pt x="1248" y="4182"/>
                    <a:pt x="1219" y="4176"/>
                  </a:cubicBezTo>
                  <a:lnTo>
                    <a:pt x="321" y="3845"/>
                  </a:lnTo>
                  <a:cubicBezTo>
                    <a:pt x="251" y="3822"/>
                    <a:pt x="198" y="3775"/>
                    <a:pt x="169" y="3712"/>
                  </a:cubicBezTo>
                  <a:cubicBezTo>
                    <a:pt x="140" y="3648"/>
                    <a:pt x="134" y="3573"/>
                    <a:pt x="158" y="3509"/>
                  </a:cubicBezTo>
                  <a:lnTo>
                    <a:pt x="401" y="2848"/>
                  </a:lnTo>
                  <a:cubicBezTo>
                    <a:pt x="437" y="2740"/>
                    <a:pt x="537" y="2674"/>
                    <a:pt x="645" y="2674"/>
                  </a:cubicBezTo>
                  <a:cubicBezTo>
                    <a:pt x="676" y="2674"/>
                    <a:pt x="707" y="2679"/>
                    <a:pt x="738" y="2691"/>
                  </a:cubicBezTo>
                  <a:lnTo>
                    <a:pt x="1636" y="3016"/>
                  </a:lnTo>
                  <a:cubicBezTo>
                    <a:pt x="1645" y="3019"/>
                    <a:pt x="1654" y="3021"/>
                    <a:pt x="1662" y="3021"/>
                  </a:cubicBezTo>
                  <a:cubicBezTo>
                    <a:pt x="1685" y="3021"/>
                    <a:pt x="1705" y="3009"/>
                    <a:pt x="1718" y="2987"/>
                  </a:cubicBezTo>
                  <a:cubicBezTo>
                    <a:pt x="1979" y="2551"/>
                    <a:pt x="2316" y="2174"/>
                    <a:pt x="2733" y="1879"/>
                  </a:cubicBezTo>
                  <a:cubicBezTo>
                    <a:pt x="2757" y="1861"/>
                    <a:pt x="2768" y="1826"/>
                    <a:pt x="2757" y="1798"/>
                  </a:cubicBezTo>
                  <a:lnTo>
                    <a:pt x="2351" y="928"/>
                  </a:lnTo>
                  <a:cubicBezTo>
                    <a:pt x="2316" y="864"/>
                    <a:pt x="2316" y="794"/>
                    <a:pt x="2339" y="730"/>
                  </a:cubicBezTo>
                  <a:cubicBezTo>
                    <a:pt x="2362" y="661"/>
                    <a:pt x="2409" y="608"/>
                    <a:pt x="2472" y="580"/>
                  </a:cubicBezTo>
                  <a:lnTo>
                    <a:pt x="3111" y="283"/>
                  </a:lnTo>
                  <a:cubicBezTo>
                    <a:pt x="3146" y="264"/>
                    <a:pt x="3184" y="256"/>
                    <a:pt x="3222" y="256"/>
                  </a:cubicBezTo>
                  <a:cubicBezTo>
                    <a:pt x="3254" y="256"/>
                    <a:pt x="3285" y="262"/>
                    <a:pt x="3314" y="272"/>
                  </a:cubicBezTo>
                  <a:cubicBezTo>
                    <a:pt x="3384" y="295"/>
                    <a:pt x="3435" y="347"/>
                    <a:pt x="3464" y="406"/>
                  </a:cubicBezTo>
                  <a:lnTo>
                    <a:pt x="3871" y="1276"/>
                  </a:lnTo>
                  <a:cubicBezTo>
                    <a:pt x="3880" y="1298"/>
                    <a:pt x="3900" y="1314"/>
                    <a:pt x="3925" y="1314"/>
                  </a:cubicBezTo>
                  <a:cubicBezTo>
                    <a:pt x="3932" y="1314"/>
                    <a:pt x="3939" y="1313"/>
                    <a:pt x="3946" y="1311"/>
                  </a:cubicBezTo>
                  <a:cubicBezTo>
                    <a:pt x="4242" y="1234"/>
                    <a:pt x="4543" y="1195"/>
                    <a:pt x="4845" y="1195"/>
                  </a:cubicBezTo>
                  <a:cubicBezTo>
                    <a:pt x="5045" y="1195"/>
                    <a:pt x="5247" y="1212"/>
                    <a:pt x="5448" y="1247"/>
                  </a:cubicBezTo>
                  <a:cubicBezTo>
                    <a:pt x="5452" y="1247"/>
                    <a:pt x="5455" y="1248"/>
                    <a:pt x="5459" y="1248"/>
                  </a:cubicBezTo>
                  <a:cubicBezTo>
                    <a:pt x="5484" y="1248"/>
                    <a:pt x="5508" y="1231"/>
                    <a:pt x="5518" y="1206"/>
                  </a:cubicBezTo>
                  <a:lnTo>
                    <a:pt x="5848" y="302"/>
                  </a:lnTo>
                  <a:cubicBezTo>
                    <a:pt x="5871" y="237"/>
                    <a:pt x="5917" y="185"/>
                    <a:pt x="5981" y="155"/>
                  </a:cubicBezTo>
                  <a:cubicBezTo>
                    <a:pt x="6016" y="136"/>
                    <a:pt x="6053" y="128"/>
                    <a:pt x="6091" y="128"/>
                  </a:cubicBezTo>
                  <a:close/>
                  <a:moveTo>
                    <a:pt x="6091" y="0"/>
                  </a:moveTo>
                  <a:cubicBezTo>
                    <a:pt x="6036" y="0"/>
                    <a:pt x="5981" y="12"/>
                    <a:pt x="5930" y="34"/>
                  </a:cubicBezTo>
                  <a:cubicBezTo>
                    <a:pt x="5831" y="80"/>
                    <a:pt x="5761" y="162"/>
                    <a:pt x="5727" y="260"/>
                  </a:cubicBezTo>
                  <a:lnTo>
                    <a:pt x="5413" y="1108"/>
                  </a:lnTo>
                  <a:cubicBezTo>
                    <a:pt x="5225" y="1080"/>
                    <a:pt x="5035" y="1066"/>
                    <a:pt x="4845" y="1066"/>
                  </a:cubicBezTo>
                  <a:cubicBezTo>
                    <a:pt x="4549" y="1066"/>
                    <a:pt x="4253" y="1100"/>
                    <a:pt x="3963" y="1172"/>
                  </a:cubicBezTo>
                  <a:lnTo>
                    <a:pt x="3580" y="353"/>
                  </a:lnTo>
                  <a:cubicBezTo>
                    <a:pt x="3534" y="260"/>
                    <a:pt x="3459" y="185"/>
                    <a:pt x="3360" y="150"/>
                  </a:cubicBezTo>
                  <a:cubicBezTo>
                    <a:pt x="3316" y="134"/>
                    <a:pt x="3270" y="127"/>
                    <a:pt x="3225" y="127"/>
                  </a:cubicBezTo>
                  <a:cubicBezTo>
                    <a:pt x="3167" y="127"/>
                    <a:pt x="3110" y="139"/>
                    <a:pt x="3058" y="162"/>
                  </a:cubicBezTo>
                  <a:lnTo>
                    <a:pt x="2420" y="463"/>
                  </a:lnTo>
                  <a:cubicBezTo>
                    <a:pt x="2327" y="503"/>
                    <a:pt x="2252" y="586"/>
                    <a:pt x="2217" y="684"/>
                  </a:cubicBezTo>
                  <a:cubicBezTo>
                    <a:pt x="2182" y="782"/>
                    <a:pt x="2188" y="886"/>
                    <a:pt x="2228" y="985"/>
                  </a:cubicBezTo>
                  <a:lnTo>
                    <a:pt x="2611" y="1804"/>
                  </a:lnTo>
                  <a:cubicBezTo>
                    <a:pt x="2217" y="2093"/>
                    <a:pt x="1887" y="2459"/>
                    <a:pt x="1631" y="2877"/>
                  </a:cubicBezTo>
                  <a:lnTo>
                    <a:pt x="784" y="2569"/>
                  </a:lnTo>
                  <a:cubicBezTo>
                    <a:pt x="738" y="2553"/>
                    <a:pt x="692" y="2545"/>
                    <a:pt x="646" y="2545"/>
                  </a:cubicBezTo>
                  <a:cubicBezTo>
                    <a:pt x="485" y="2545"/>
                    <a:pt x="339" y="2643"/>
                    <a:pt x="279" y="2800"/>
                  </a:cubicBezTo>
                  <a:lnTo>
                    <a:pt x="35" y="3462"/>
                  </a:lnTo>
                  <a:cubicBezTo>
                    <a:pt x="0" y="3561"/>
                    <a:pt x="7" y="3671"/>
                    <a:pt x="53" y="3764"/>
                  </a:cubicBezTo>
                  <a:cubicBezTo>
                    <a:pt x="94" y="3863"/>
                    <a:pt x="175" y="3932"/>
                    <a:pt x="273" y="3967"/>
                  </a:cubicBezTo>
                  <a:lnTo>
                    <a:pt x="1127" y="4280"/>
                  </a:lnTo>
                  <a:cubicBezTo>
                    <a:pt x="1052" y="4762"/>
                    <a:pt x="1074" y="5249"/>
                    <a:pt x="1191" y="5731"/>
                  </a:cubicBezTo>
                  <a:lnTo>
                    <a:pt x="367" y="6114"/>
                  </a:lnTo>
                  <a:cubicBezTo>
                    <a:pt x="273" y="6160"/>
                    <a:pt x="204" y="6235"/>
                    <a:pt x="163" y="6334"/>
                  </a:cubicBezTo>
                  <a:cubicBezTo>
                    <a:pt x="129" y="6433"/>
                    <a:pt x="134" y="6543"/>
                    <a:pt x="181" y="6636"/>
                  </a:cubicBezTo>
                  <a:lnTo>
                    <a:pt x="477" y="7274"/>
                  </a:lnTo>
                  <a:cubicBezTo>
                    <a:pt x="523" y="7367"/>
                    <a:pt x="599" y="7442"/>
                    <a:pt x="697" y="7477"/>
                  </a:cubicBezTo>
                  <a:cubicBezTo>
                    <a:pt x="740" y="7492"/>
                    <a:pt x="786" y="7500"/>
                    <a:pt x="831" y="7500"/>
                  </a:cubicBezTo>
                  <a:cubicBezTo>
                    <a:pt x="889" y="7500"/>
                    <a:pt x="947" y="7488"/>
                    <a:pt x="999" y="7464"/>
                  </a:cubicBezTo>
                  <a:lnTo>
                    <a:pt x="1823" y="7076"/>
                  </a:lnTo>
                  <a:cubicBezTo>
                    <a:pt x="2112" y="7477"/>
                    <a:pt x="2472" y="7801"/>
                    <a:pt x="2889" y="8056"/>
                  </a:cubicBezTo>
                  <a:lnTo>
                    <a:pt x="2583" y="8909"/>
                  </a:lnTo>
                  <a:cubicBezTo>
                    <a:pt x="2506" y="9113"/>
                    <a:pt x="2618" y="9338"/>
                    <a:pt x="2820" y="9413"/>
                  </a:cubicBezTo>
                  <a:lnTo>
                    <a:pt x="3481" y="9657"/>
                  </a:lnTo>
                  <a:cubicBezTo>
                    <a:pt x="3523" y="9670"/>
                    <a:pt x="3569" y="9681"/>
                    <a:pt x="3615" y="9681"/>
                  </a:cubicBezTo>
                  <a:cubicBezTo>
                    <a:pt x="3778" y="9681"/>
                    <a:pt x="3928" y="9576"/>
                    <a:pt x="3986" y="9420"/>
                  </a:cubicBezTo>
                  <a:lnTo>
                    <a:pt x="4294" y="8567"/>
                  </a:lnTo>
                  <a:cubicBezTo>
                    <a:pt x="4483" y="8596"/>
                    <a:pt x="4672" y="8611"/>
                    <a:pt x="4860" y="8611"/>
                  </a:cubicBezTo>
                  <a:cubicBezTo>
                    <a:pt x="5157" y="8611"/>
                    <a:pt x="5453" y="8574"/>
                    <a:pt x="5743" y="8503"/>
                  </a:cubicBezTo>
                  <a:lnTo>
                    <a:pt x="6126" y="9327"/>
                  </a:lnTo>
                  <a:cubicBezTo>
                    <a:pt x="6194" y="9466"/>
                    <a:pt x="6335" y="9550"/>
                    <a:pt x="6482" y="9550"/>
                  </a:cubicBezTo>
                  <a:cubicBezTo>
                    <a:pt x="6538" y="9550"/>
                    <a:pt x="6594" y="9538"/>
                    <a:pt x="6648" y="9512"/>
                  </a:cubicBezTo>
                  <a:lnTo>
                    <a:pt x="7287" y="9217"/>
                  </a:lnTo>
                  <a:cubicBezTo>
                    <a:pt x="7386" y="9170"/>
                    <a:pt x="7456" y="9095"/>
                    <a:pt x="7490" y="8996"/>
                  </a:cubicBezTo>
                  <a:cubicBezTo>
                    <a:pt x="7525" y="8898"/>
                    <a:pt x="7525" y="8787"/>
                    <a:pt x="7478" y="8695"/>
                  </a:cubicBezTo>
                  <a:lnTo>
                    <a:pt x="7095" y="7871"/>
                  </a:lnTo>
                  <a:cubicBezTo>
                    <a:pt x="7490" y="7581"/>
                    <a:pt x="7820" y="7221"/>
                    <a:pt x="8075" y="6797"/>
                  </a:cubicBezTo>
                  <a:lnTo>
                    <a:pt x="8929" y="7111"/>
                  </a:lnTo>
                  <a:cubicBezTo>
                    <a:pt x="8971" y="7125"/>
                    <a:pt x="9015" y="7132"/>
                    <a:pt x="9058" y="7132"/>
                  </a:cubicBezTo>
                  <a:cubicBezTo>
                    <a:pt x="9220" y="7132"/>
                    <a:pt x="9372" y="7033"/>
                    <a:pt x="9427" y="6873"/>
                  </a:cubicBezTo>
                  <a:lnTo>
                    <a:pt x="9671" y="6211"/>
                  </a:lnTo>
                  <a:cubicBezTo>
                    <a:pt x="9705" y="6114"/>
                    <a:pt x="9700" y="6009"/>
                    <a:pt x="9660" y="5911"/>
                  </a:cubicBezTo>
                  <a:cubicBezTo>
                    <a:pt x="9614" y="5817"/>
                    <a:pt x="9531" y="5742"/>
                    <a:pt x="9433" y="5707"/>
                  </a:cubicBezTo>
                  <a:lnTo>
                    <a:pt x="8586" y="5400"/>
                  </a:lnTo>
                  <a:cubicBezTo>
                    <a:pt x="8656" y="4912"/>
                    <a:pt x="8639" y="4425"/>
                    <a:pt x="8517" y="3949"/>
                  </a:cubicBezTo>
                  <a:lnTo>
                    <a:pt x="9341" y="3566"/>
                  </a:lnTo>
                  <a:cubicBezTo>
                    <a:pt x="9537" y="3474"/>
                    <a:pt x="9619" y="3236"/>
                    <a:pt x="9531" y="3044"/>
                  </a:cubicBezTo>
                  <a:lnTo>
                    <a:pt x="9231" y="2407"/>
                  </a:lnTo>
                  <a:cubicBezTo>
                    <a:pt x="9163" y="2263"/>
                    <a:pt x="9022" y="2178"/>
                    <a:pt x="8875" y="2178"/>
                  </a:cubicBezTo>
                  <a:cubicBezTo>
                    <a:pt x="8819" y="2178"/>
                    <a:pt x="8762" y="2190"/>
                    <a:pt x="8709" y="2216"/>
                  </a:cubicBezTo>
                  <a:lnTo>
                    <a:pt x="7890" y="2599"/>
                  </a:lnTo>
                  <a:cubicBezTo>
                    <a:pt x="7595" y="2203"/>
                    <a:pt x="7234" y="1873"/>
                    <a:pt x="6817" y="1617"/>
                  </a:cubicBezTo>
                  <a:lnTo>
                    <a:pt x="7124" y="765"/>
                  </a:lnTo>
                  <a:cubicBezTo>
                    <a:pt x="7200" y="562"/>
                    <a:pt x="7095" y="336"/>
                    <a:pt x="6892" y="260"/>
                  </a:cubicBezTo>
                  <a:lnTo>
                    <a:pt x="6225" y="23"/>
                  </a:lnTo>
                  <a:cubicBezTo>
                    <a:pt x="6181" y="8"/>
                    <a:pt x="6136" y="0"/>
                    <a:pt x="6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4" name="Picture 33">
            <a:extLst>
              <a:ext uri="{FF2B5EF4-FFF2-40B4-BE49-F238E27FC236}">
                <a16:creationId xmlns:a16="http://schemas.microsoft.com/office/drawing/2014/main" id="{6A8C49A8-979A-41F2-AE7A-1D84EF5F7985}"/>
              </a:ext>
            </a:extLst>
          </p:cNvPr>
          <p:cNvPicPr>
            <a:picLocks noChangeAspect="1"/>
          </p:cNvPicPr>
          <p:nvPr/>
        </p:nvPicPr>
        <p:blipFill>
          <a:blip r:embed="rId3"/>
          <a:stretch>
            <a:fillRect/>
          </a:stretch>
        </p:blipFill>
        <p:spPr>
          <a:xfrm>
            <a:off x="1045529" y="1434549"/>
            <a:ext cx="720563" cy="720563"/>
          </a:xfrm>
          <a:prstGeom prst="rect">
            <a:avLst/>
          </a:prstGeom>
        </p:spPr>
      </p:pic>
      <p:pic>
        <p:nvPicPr>
          <p:cNvPr id="36" name="Picture 35">
            <a:extLst>
              <a:ext uri="{FF2B5EF4-FFF2-40B4-BE49-F238E27FC236}">
                <a16:creationId xmlns:a16="http://schemas.microsoft.com/office/drawing/2014/main" id="{0E0E6E8E-F5A2-49A7-AE87-6AEEBAEC60E5}"/>
              </a:ext>
            </a:extLst>
          </p:cNvPr>
          <p:cNvPicPr>
            <a:picLocks noChangeAspect="1"/>
          </p:cNvPicPr>
          <p:nvPr/>
        </p:nvPicPr>
        <p:blipFill>
          <a:blip r:embed="rId4"/>
          <a:stretch>
            <a:fillRect/>
          </a:stretch>
        </p:blipFill>
        <p:spPr>
          <a:xfrm>
            <a:off x="1049427" y="533334"/>
            <a:ext cx="717714" cy="717714"/>
          </a:xfrm>
          <a:prstGeom prst="rect">
            <a:avLst/>
          </a:prstGeom>
        </p:spPr>
      </p:pic>
      <p:pic>
        <p:nvPicPr>
          <p:cNvPr id="38" name="Picture 37">
            <a:extLst>
              <a:ext uri="{FF2B5EF4-FFF2-40B4-BE49-F238E27FC236}">
                <a16:creationId xmlns:a16="http://schemas.microsoft.com/office/drawing/2014/main" id="{B63C6B5F-EE5C-4D4C-B264-0129B2AF0270}"/>
              </a:ext>
            </a:extLst>
          </p:cNvPr>
          <p:cNvPicPr>
            <a:picLocks noChangeAspect="1"/>
          </p:cNvPicPr>
          <p:nvPr/>
        </p:nvPicPr>
        <p:blipFill>
          <a:blip r:embed="rId5"/>
          <a:stretch>
            <a:fillRect/>
          </a:stretch>
        </p:blipFill>
        <p:spPr>
          <a:xfrm>
            <a:off x="1068455" y="2316875"/>
            <a:ext cx="726044" cy="726044"/>
          </a:xfrm>
          <a:prstGeom prst="rect">
            <a:avLst/>
          </a:prstGeom>
        </p:spPr>
      </p:pic>
    </p:spTree>
    <p:extLst>
      <p:ext uri="{BB962C8B-B14F-4D97-AF65-F5344CB8AC3E}">
        <p14:creationId xmlns:p14="http://schemas.microsoft.com/office/powerpoint/2010/main" val="42305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4" name="Picture 33">
            <a:extLst>
              <a:ext uri="{FF2B5EF4-FFF2-40B4-BE49-F238E27FC236}">
                <a16:creationId xmlns:a16="http://schemas.microsoft.com/office/drawing/2014/main" id="{E59C571F-40CB-4BA0-80BD-895C684E6C79}"/>
              </a:ext>
            </a:extLst>
          </p:cNvPr>
          <p:cNvPicPr>
            <a:picLocks noChangeAspect="1"/>
          </p:cNvPicPr>
          <p:nvPr/>
        </p:nvPicPr>
        <p:blipFill>
          <a:blip r:embed="rId2"/>
          <a:stretch>
            <a:fillRect/>
          </a:stretch>
        </p:blipFill>
        <p:spPr>
          <a:xfrm>
            <a:off x="3329972" y="1329722"/>
            <a:ext cx="2484056" cy="2484056"/>
          </a:xfrm>
          <a:prstGeom prst="rect">
            <a:avLst/>
          </a:prstGeom>
        </p:spPr>
      </p:pic>
    </p:spTree>
    <p:extLst>
      <p:ext uri="{BB962C8B-B14F-4D97-AF65-F5344CB8AC3E}">
        <p14:creationId xmlns:p14="http://schemas.microsoft.com/office/powerpoint/2010/main" val="323023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8F7E5C-29D2-4EF7-BB5B-1C3D190A4875}"/>
              </a:ext>
            </a:extLst>
          </p:cNvPr>
          <p:cNvPicPr>
            <a:picLocks noChangeAspect="1"/>
          </p:cNvPicPr>
          <p:nvPr/>
        </p:nvPicPr>
        <p:blipFill rotWithShape="1">
          <a:blip r:embed="rId3"/>
          <a:srcRect t="26741"/>
          <a:stretch/>
        </p:blipFill>
        <p:spPr>
          <a:xfrm>
            <a:off x="1215843" y="574534"/>
            <a:ext cx="6712313" cy="3358194"/>
          </a:xfrm>
          <a:prstGeom prst="rect">
            <a:avLst/>
          </a:prstGeom>
        </p:spPr>
      </p:pic>
      <p:cxnSp>
        <p:nvCxnSpPr>
          <p:cNvPr id="11" name="Straight Arrow Connector 10">
            <a:extLst>
              <a:ext uri="{FF2B5EF4-FFF2-40B4-BE49-F238E27FC236}">
                <a16:creationId xmlns:a16="http://schemas.microsoft.com/office/drawing/2014/main" id="{3E3D139C-4087-43E1-9FE6-E51878F1BFE2}"/>
              </a:ext>
            </a:extLst>
          </p:cNvPr>
          <p:cNvCxnSpPr/>
          <p:nvPr/>
        </p:nvCxnSpPr>
        <p:spPr>
          <a:xfrm>
            <a:off x="7744078" y="995320"/>
            <a:ext cx="0" cy="372234"/>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0592B3-88D5-4DE4-A9CC-A05B13FB0214}"/>
              </a:ext>
            </a:extLst>
          </p:cNvPr>
          <p:cNvCxnSpPr/>
          <p:nvPr/>
        </p:nvCxnSpPr>
        <p:spPr>
          <a:xfrm>
            <a:off x="7744078" y="1440382"/>
            <a:ext cx="0" cy="1432291"/>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7D31B-8BF9-4908-A148-C1D7A424DE14}"/>
              </a:ext>
            </a:extLst>
          </p:cNvPr>
          <p:cNvSpPr txBox="1"/>
          <p:nvPr/>
        </p:nvSpPr>
        <p:spPr>
          <a:xfrm>
            <a:off x="7928156" y="1027548"/>
            <a:ext cx="861405" cy="307777"/>
          </a:xfrm>
          <a:prstGeom prst="rect">
            <a:avLst/>
          </a:prstGeom>
          <a:noFill/>
        </p:spPr>
        <p:txBody>
          <a:bodyPr wrap="square" rtlCol="0">
            <a:spAutoFit/>
          </a:bodyPr>
          <a:lstStyle/>
          <a:p>
            <a:r>
              <a:rPr lang="en-US" dirty="0">
                <a:solidFill>
                  <a:srgbClr val="FFC000"/>
                </a:solidFill>
                <a:latin typeface="Arial Rounded MT Bold" panose="020F0704030504030204" pitchFamily="34" charset="0"/>
              </a:rPr>
              <a:t>To do</a:t>
            </a:r>
          </a:p>
        </p:txBody>
      </p:sp>
      <p:sp>
        <p:nvSpPr>
          <p:cNvPr id="15" name="TextBox 14">
            <a:extLst>
              <a:ext uri="{FF2B5EF4-FFF2-40B4-BE49-F238E27FC236}">
                <a16:creationId xmlns:a16="http://schemas.microsoft.com/office/drawing/2014/main" id="{4F607F57-37D2-484B-90E8-1669CDC0A6DD}"/>
              </a:ext>
            </a:extLst>
          </p:cNvPr>
          <p:cNvSpPr txBox="1"/>
          <p:nvPr/>
        </p:nvSpPr>
        <p:spPr>
          <a:xfrm>
            <a:off x="7928155" y="2002638"/>
            <a:ext cx="861405" cy="307777"/>
          </a:xfrm>
          <a:prstGeom prst="rect">
            <a:avLst/>
          </a:prstGeom>
          <a:noFill/>
        </p:spPr>
        <p:txBody>
          <a:bodyPr wrap="square" rtlCol="0">
            <a:spAutoFit/>
          </a:bodyPr>
          <a:lstStyle/>
          <a:p>
            <a:r>
              <a:rPr lang="en-US" dirty="0">
                <a:solidFill>
                  <a:srgbClr val="FFC000"/>
                </a:solidFill>
                <a:latin typeface="Arial Rounded MT Bold" panose="020F0704030504030204" pitchFamily="34" charset="0"/>
              </a:rPr>
              <a:t>Done</a:t>
            </a:r>
          </a:p>
        </p:txBody>
      </p:sp>
      <p:pic>
        <p:nvPicPr>
          <p:cNvPr id="16" name="Graphic 15" descr="Arrow Straight">
            <a:extLst>
              <a:ext uri="{FF2B5EF4-FFF2-40B4-BE49-F238E27FC236}">
                <a16:creationId xmlns:a16="http://schemas.microsoft.com/office/drawing/2014/main" id="{63B564DF-8BB1-4BCC-8C40-9B6D8CE0AC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37253">
            <a:off x="2711721" y="2039378"/>
            <a:ext cx="469338" cy="431407"/>
          </a:xfrm>
          <a:prstGeom prst="rect">
            <a:avLst/>
          </a:prstGeom>
        </p:spPr>
      </p:pic>
      <p:sp>
        <p:nvSpPr>
          <p:cNvPr id="17" name="TextBox 16">
            <a:extLst>
              <a:ext uri="{FF2B5EF4-FFF2-40B4-BE49-F238E27FC236}">
                <a16:creationId xmlns:a16="http://schemas.microsoft.com/office/drawing/2014/main" id="{E74530B1-25DE-4028-89B9-D844F7455AC4}"/>
              </a:ext>
            </a:extLst>
          </p:cNvPr>
          <p:cNvSpPr txBox="1"/>
          <p:nvPr/>
        </p:nvSpPr>
        <p:spPr>
          <a:xfrm>
            <a:off x="2325039" y="1893195"/>
            <a:ext cx="529312" cy="307777"/>
          </a:xfrm>
          <a:prstGeom prst="rect">
            <a:avLst/>
          </a:prstGeom>
          <a:noFill/>
        </p:spPr>
        <p:txBody>
          <a:bodyPr wrap="none" rtlCol="0">
            <a:spAutoFit/>
          </a:bodyPr>
          <a:lstStyle/>
          <a:p>
            <a:pPr algn="r"/>
            <a:r>
              <a:rPr lang="en-US" dirty="0">
                <a:solidFill>
                  <a:srgbClr val="128397"/>
                </a:solidFill>
                <a:latin typeface="Arial Rounded MT Bold" panose="020F0704030504030204" pitchFamily="34" charset="0"/>
              </a:rPr>
              <a:t>WIP</a:t>
            </a:r>
          </a:p>
        </p:txBody>
      </p:sp>
      <p:pic>
        <p:nvPicPr>
          <p:cNvPr id="18" name="Graphic 17" descr="Arrow Straight">
            <a:extLst>
              <a:ext uri="{FF2B5EF4-FFF2-40B4-BE49-F238E27FC236}">
                <a16:creationId xmlns:a16="http://schemas.microsoft.com/office/drawing/2014/main" id="{06A7BCDB-4339-4FF5-AFDA-299DEEF4C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3903550" y="1334966"/>
            <a:ext cx="655304" cy="431407"/>
          </a:xfrm>
          <a:prstGeom prst="rect">
            <a:avLst/>
          </a:prstGeom>
        </p:spPr>
      </p:pic>
      <p:pic>
        <p:nvPicPr>
          <p:cNvPr id="19" name="Graphic 18" descr="Arrow Straight">
            <a:extLst>
              <a:ext uri="{FF2B5EF4-FFF2-40B4-BE49-F238E27FC236}">
                <a16:creationId xmlns:a16="http://schemas.microsoft.com/office/drawing/2014/main" id="{F68F7FF1-BC38-46C1-A58A-9189AF88E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3621830" y="1334967"/>
            <a:ext cx="655304" cy="431407"/>
          </a:xfrm>
          <a:prstGeom prst="rect">
            <a:avLst/>
          </a:prstGeom>
        </p:spPr>
      </p:pic>
      <p:sp>
        <p:nvSpPr>
          <p:cNvPr id="20" name="TextBox 19">
            <a:extLst>
              <a:ext uri="{FF2B5EF4-FFF2-40B4-BE49-F238E27FC236}">
                <a16:creationId xmlns:a16="http://schemas.microsoft.com/office/drawing/2014/main" id="{8034CC15-1994-4666-9C6D-EA26D8FB66E8}"/>
              </a:ext>
            </a:extLst>
          </p:cNvPr>
          <p:cNvSpPr txBox="1"/>
          <p:nvPr/>
        </p:nvSpPr>
        <p:spPr>
          <a:xfrm>
            <a:off x="2276026" y="1181436"/>
            <a:ext cx="1890910" cy="523220"/>
          </a:xfrm>
          <a:prstGeom prst="rect">
            <a:avLst/>
          </a:prstGeom>
          <a:noFill/>
        </p:spPr>
        <p:txBody>
          <a:bodyPr wrap="square" rtlCol="0">
            <a:spAutoFit/>
          </a:bodyPr>
          <a:lstStyle/>
          <a:p>
            <a:pPr algn="ctr"/>
            <a:r>
              <a:rPr lang="en-US" dirty="0">
                <a:solidFill>
                  <a:srgbClr val="FFC000"/>
                </a:solidFill>
                <a:latin typeface="Arial Rounded MT Bold" panose="020F0704030504030204" pitchFamily="34" charset="0"/>
              </a:rPr>
              <a:t>temps de cycle </a:t>
            </a:r>
            <a:r>
              <a:rPr lang="en-US" dirty="0" err="1">
                <a:solidFill>
                  <a:srgbClr val="FFC000"/>
                </a:solidFill>
                <a:latin typeface="Arial Rounded MT Bold" panose="020F0704030504030204" pitchFamily="34" charset="0"/>
              </a:rPr>
              <a:t>moyen</a:t>
            </a:r>
            <a:endParaRPr lang="en-US"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5083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93" name="Google Shape;1317;p43">
            <a:extLst>
              <a:ext uri="{FF2B5EF4-FFF2-40B4-BE49-F238E27FC236}">
                <a16:creationId xmlns:a16="http://schemas.microsoft.com/office/drawing/2014/main" id="{C2628093-91DE-4595-892E-C8A303C51B78}"/>
              </a:ext>
            </a:extLst>
          </p:cNvPr>
          <p:cNvSpPr txBox="1">
            <a:spLocks noGrp="1"/>
          </p:cNvSpPr>
          <p:nvPr>
            <p:ph type="title"/>
          </p:nvPr>
        </p:nvSpPr>
        <p:spPr>
          <a:xfrm>
            <a:off x="569777" y="2095858"/>
            <a:ext cx="7704000" cy="939334"/>
          </a:xfrm>
          <a:prstGeom prst="rect">
            <a:avLst/>
          </a:prstGeom>
        </p:spPr>
        <p:txBody>
          <a:bodyPr spcFirstLastPara="1" wrap="square" lIns="91425" tIns="91425" rIns="91425" bIns="91425" anchor="t" anchorCtr="0">
            <a:noAutofit/>
          </a:bodyPr>
          <a:lstStyle/>
          <a:p>
            <a:pPr lvl="0"/>
            <a:r>
              <a:rPr lang="en-US" dirty="0" err="1">
                <a:solidFill>
                  <a:srgbClr val="4DD4D4"/>
                </a:solidFill>
                <a:latin typeface="Arial Rounded MT Bold" panose="020F0704030504030204" pitchFamily="34" charset="0"/>
              </a:rPr>
              <a:t>Activité</a:t>
            </a:r>
            <a:endParaRPr dirty="0">
              <a:solidFill>
                <a:srgbClr val="4DD4D4"/>
              </a:solidFill>
              <a:latin typeface="Arial Rounded MT Bold" panose="020F0704030504030204" pitchFamily="34" charset="0"/>
            </a:endParaRPr>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ADF5432B-0E81-48E2-952B-429D3982530F}"/>
              </a:ext>
            </a:extLst>
          </p:cNvPr>
          <p:cNvPicPr>
            <a:picLocks noChangeAspect="1"/>
          </p:cNvPicPr>
          <p:nvPr/>
        </p:nvPicPr>
        <p:blipFill>
          <a:blip r:embed="rId3"/>
          <a:stretch>
            <a:fillRect/>
          </a:stretch>
        </p:blipFill>
        <p:spPr>
          <a:xfrm rot="19577980">
            <a:off x="1993717" y="2380705"/>
            <a:ext cx="1472837" cy="1472837"/>
          </a:xfrm>
          <a:prstGeom prst="rect">
            <a:avLst/>
          </a:prstGeom>
        </p:spPr>
      </p:pic>
      <p:grpSp>
        <p:nvGrpSpPr>
          <p:cNvPr id="6" name="Google Shape;3754;p60">
            <a:extLst>
              <a:ext uri="{FF2B5EF4-FFF2-40B4-BE49-F238E27FC236}">
                <a16:creationId xmlns:a16="http://schemas.microsoft.com/office/drawing/2014/main" id="{70D7CEC8-A1B3-495D-A06C-6AFF78C61DD8}"/>
              </a:ext>
            </a:extLst>
          </p:cNvPr>
          <p:cNvGrpSpPr/>
          <p:nvPr/>
        </p:nvGrpSpPr>
        <p:grpSpPr>
          <a:xfrm rot="13560270">
            <a:off x="5337542" y="1762141"/>
            <a:ext cx="782891" cy="462535"/>
            <a:chOff x="1088191" y="290021"/>
            <a:chExt cx="782891" cy="462535"/>
          </a:xfrm>
        </p:grpSpPr>
        <p:grpSp>
          <p:nvGrpSpPr>
            <p:cNvPr id="7" name="Google Shape;3755;p60">
              <a:extLst>
                <a:ext uri="{FF2B5EF4-FFF2-40B4-BE49-F238E27FC236}">
                  <a16:creationId xmlns:a16="http://schemas.microsoft.com/office/drawing/2014/main" id="{BF54A479-D275-4209-93EB-9F6D9E19673D}"/>
                </a:ext>
              </a:extLst>
            </p:cNvPr>
            <p:cNvGrpSpPr/>
            <p:nvPr/>
          </p:nvGrpSpPr>
          <p:grpSpPr>
            <a:xfrm>
              <a:off x="1088191" y="290021"/>
              <a:ext cx="453872" cy="155417"/>
              <a:chOff x="1088191" y="290021"/>
              <a:chExt cx="453872" cy="155417"/>
            </a:xfrm>
          </p:grpSpPr>
          <p:grpSp>
            <p:nvGrpSpPr>
              <p:cNvPr id="10" name="Google Shape;3777;p60">
                <a:extLst>
                  <a:ext uri="{FF2B5EF4-FFF2-40B4-BE49-F238E27FC236}">
                    <a16:creationId xmlns:a16="http://schemas.microsoft.com/office/drawing/2014/main" id="{2B115741-1300-49B6-ADC4-D8A46B48EB69}"/>
                  </a:ext>
                </a:extLst>
              </p:cNvPr>
              <p:cNvGrpSpPr/>
              <p:nvPr/>
            </p:nvGrpSpPr>
            <p:grpSpPr>
              <a:xfrm>
                <a:off x="1442029" y="350211"/>
                <a:ext cx="100034" cy="95227"/>
                <a:chOff x="2363375" y="2639225"/>
                <a:chExt cx="72625" cy="69125"/>
              </a:xfrm>
            </p:grpSpPr>
            <p:sp>
              <p:nvSpPr>
                <p:cNvPr id="14" name="Google Shape;3778;p60">
                  <a:extLst>
                    <a:ext uri="{FF2B5EF4-FFF2-40B4-BE49-F238E27FC236}">
                      <a16:creationId xmlns:a16="http://schemas.microsoft.com/office/drawing/2014/main" id="{DBCEEF92-73E5-4290-8089-D52A81838F0B}"/>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779;p60">
                  <a:extLst>
                    <a:ext uri="{FF2B5EF4-FFF2-40B4-BE49-F238E27FC236}">
                      <a16:creationId xmlns:a16="http://schemas.microsoft.com/office/drawing/2014/main" id="{F505CA32-AD92-4630-A841-D1BE3F7405DF}"/>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3780;p60">
                <a:extLst>
                  <a:ext uri="{FF2B5EF4-FFF2-40B4-BE49-F238E27FC236}">
                    <a16:creationId xmlns:a16="http://schemas.microsoft.com/office/drawing/2014/main" id="{23F4CC5F-80D3-428D-9760-AD5AD433C6ED}"/>
                  </a:ext>
                </a:extLst>
              </p:cNvPr>
              <p:cNvGrpSpPr/>
              <p:nvPr/>
            </p:nvGrpSpPr>
            <p:grpSpPr>
              <a:xfrm>
                <a:off x="1088191" y="290021"/>
                <a:ext cx="62327" cy="60167"/>
                <a:chOff x="3340075" y="2974625"/>
                <a:chExt cx="45250" cy="43675"/>
              </a:xfrm>
            </p:grpSpPr>
            <p:sp>
              <p:nvSpPr>
                <p:cNvPr id="12" name="Google Shape;3781;p60">
                  <a:extLst>
                    <a:ext uri="{FF2B5EF4-FFF2-40B4-BE49-F238E27FC236}">
                      <a16:creationId xmlns:a16="http://schemas.microsoft.com/office/drawing/2014/main" id="{EF43FE29-AD1C-4EBC-9A1F-32367D7C201B}"/>
                    </a:ext>
                  </a:extLst>
                </p:cNvPr>
                <p:cNvSpPr/>
                <p:nvPr/>
              </p:nvSpPr>
              <p:spPr>
                <a:xfrm>
                  <a:off x="3341150" y="2977325"/>
                  <a:ext cx="43450" cy="38250"/>
                </a:xfrm>
                <a:custGeom>
                  <a:avLst/>
                  <a:gdLst/>
                  <a:ahLst/>
                  <a:cxnLst/>
                  <a:rect l="l" t="t" r="r" b="b"/>
                  <a:pathLst>
                    <a:path w="1738" h="1530" extrusionOk="0">
                      <a:moveTo>
                        <a:pt x="861" y="1"/>
                      </a:moveTo>
                      <a:cubicBezTo>
                        <a:pt x="602" y="1"/>
                        <a:pt x="349" y="133"/>
                        <a:pt x="212" y="368"/>
                      </a:cubicBezTo>
                      <a:cubicBezTo>
                        <a:pt x="1" y="741"/>
                        <a:pt x="105" y="1208"/>
                        <a:pt x="482" y="1416"/>
                      </a:cubicBezTo>
                      <a:cubicBezTo>
                        <a:pt x="605" y="1493"/>
                        <a:pt x="741" y="1529"/>
                        <a:pt x="874" y="1529"/>
                      </a:cubicBezTo>
                      <a:cubicBezTo>
                        <a:pt x="1129" y="1529"/>
                        <a:pt x="1375" y="1397"/>
                        <a:pt x="1512" y="1161"/>
                      </a:cubicBezTo>
                      <a:cubicBezTo>
                        <a:pt x="1738" y="803"/>
                        <a:pt x="1616" y="325"/>
                        <a:pt x="1257" y="113"/>
                      </a:cubicBezTo>
                      <a:cubicBezTo>
                        <a:pt x="1134" y="37"/>
                        <a:pt x="996" y="1"/>
                        <a:pt x="861" y="1"/>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782;p60">
                  <a:extLst>
                    <a:ext uri="{FF2B5EF4-FFF2-40B4-BE49-F238E27FC236}">
                      <a16:creationId xmlns:a16="http://schemas.microsoft.com/office/drawing/2014/main" id="{691E0861-6600-448F-A120-990AA2ED3C43}"/>
                    </a:ext>
                  </a:extLst>
                </p:cNvPr>
                <p:cNvSpPr/>
                <p:nvPr/>
              </p:nvSpPr>
              <p:spPr>
                <a:xfrm>
                  <a:off x="3340075" y="2974625"/>
                  <a:ext cx="45250" cy="43675"/>
                </a:xfrm>
                <a:custGeom>
                  <a:avLst/>
                  <a:gdLst/>
                  <a:ahLst/>
                  <a:cxnLst/>
                  <a:rect l="l" t="t" r="r" b="b"/>
                  <a:pathLst>
                    <a:path w="1810" h="1747" extrusionOk="0">
                      <a:moveTo>
                        <a:pt x="912" y="221"/>
                      </a:moveTo>
                      <a:cubicBezTo>
                        <a:pt x="1016" y="221"/>
                        <a:pt x="1135" y="254"/>
                        <a:pt x="1243" y="311"/>
                      </a:cubicBezTo>
                      <a:cubicBezTo>
                        <a:pt x="1390" y="401"/>
                        <a:pt x="1494" y="552"/>
                        <a:pt x="1540" y="717"/>
                      </a:cubicBezTo>
                      <a:cubicBezTo>
                        <a:pt x="1584" y="882"/>
                        <a:pt x="1555" y="1061"/>
                        <a:pt x="1465" y="1208"/>
                      </a:cubicBezTo>
                      <a:cubicBezTo>
                        <a:pt x="1347" y="1416"/>
                        <a:pt x="1133" y="1526"/>
                        <a:pt x="910" y="1526"/>
                      </a:cubicBezTo>
                      <a:cubicBezTo>
                        <a:pt x="794" y="1526"/>
                        <a:pt x="676" y="1496"/>
                        <a:pt x="568" y="1435"/>
                      </a:cubicBezTo>
                      <a:cubicBezTo>
                        <a:pt x="417" y="1345"/>
                        <a:pt x="313" y="1194"/>
                        <a:pt x="270" y="1029"/>
                      </a:cubicBezTo>
                      <a:cubicBezTo>
                        <a:pt x="237" y="867"/>
                        <a:pt x="255" y="688"/>
                        <a:pt x="345" y="537"/>
                      </a:cubicBezTo>
                      <a:cubicBezTo>
                        <a:pt x="464" y="343"/>
                        <a:pt x="686" y="221"/>
                        <a:pt x="912" y="221"/>
                      </a:cubicBezTo>
                      <a:close/>
                      <a:moveTo>
                        <a:pt x="918" y="1"/>
                      </a:moveTo>
                      <a:cubicBezTo>
                        <a:pt x="616" y="1"/>
                        <a:pt x="324" y="153"/>
                        <a:pt x="166" y="433"/>
                      </a:cubicBezTo>
                      <a:cubicBezTo>
                        <a:pt x="44" y="627"/>
                        <a:pt x="1" y="867"/>
                        <a:pt x="58" y="1090"/>
                      </a:cubicBezTo>
                      <a:cubicBezTo>
                        <a:pt x="119" y="1316"/>
                        <a:pt x="255" y="1510"/>
                        <a:pt x="464" y="1628"/>
                      </a:cubicBezTo>
                      <a:cubicBezTo>
                        <a:pt x="596" y="1704"/>
                        <a:pt x="747" y="1747"/>
                        <a:pt x="912" y="1747"/>
                      </a:cubicBezTo>
                      <a:cubicBezTo>
                        <a:pt x="1196" y="1747"/>
                        <a:pt x="1494" y="1600"/>
                        <a:pt x="1659" y="1330"/>
                      </a:cubicBezTo>
                      <a:cubicBezTo>
                        <a:pt x="1781" y="1119"/>
                        <a:pt x="1810" y="882"/>
                        <a:pt x="1749" y="656"/>
                      </a:cubicBezTo>
                      <a:cubicBezTo>
                        <a:pt x="1706" y="433"/>
                        <a:pt x="1555" y="239"/>
                        <a:pt x="1361" y="117"/>
                      </a:cubicBezTo>
                      <a:cubicBezTo>
                        <a:pt x="1221" y="38"/>
                        <a:pt x="1068"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Google Shape;3789;p60">
              <a:extLst>
                <a:ext uri="{FF2B5EF4-FFF2-40B4-BE49-F238E27FC236}">
                  <a16:creationId xmlns:a16="http://schemas.microsoft.com/office/drawing/2014/main" id="{7B70021D-F565-4BBD-8D3B-9D636940697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3754;p60">
            <a:extLst>
              <a:ext uri="{FF2B5EF4-FFF2-40B4-BE49-F238E27FC236}">
                <a16:creationId xmlns:a16="http://schemas.microsoft.com/office/drawing/2014/main" id="{4D4FD8AC-7527-4B9C-9718-5927A018E309}"/>
              </a:ext>
            </a:extLst>
          </p:cNvPr>
          <p:cNvGrpSpPr/>
          <p:nvPr/>
        </p:nvGrpSpPr>
        <p:grpSpPr>
          <a:xfrm rot="10800000">
            <a:off x="5470591" y="1539250"/>
            <a:ext cx="617709" cy="595687"/>
            <a:chOff x="1442029" y="350211"/>
            <a:chExt cx="429053" cy="402345"/>
          </a:xfrm>
        </p:grpSpPr>
        <p:grpSp>
          <p:nvGrpSpPr>
            <p:cNvPr id="28" name="Google Shape;3777;p60">
              <a:extLst>
                <a:ext uri="{FF2B5EF4-FFF2-40B4-BE49-F238E27FC236}">
                  <a16:creationId xmlns:a16="http://schemas.microsoft.com/office/drawing/2014/main" id="{CC095278-91C4-4D34-A489-7446A040D4CA}"/>
                </a:ext>
              </a:extLst>
            </p:cNvPr>
            <p:cNvGrpSpPr/>
            <p:nvPr/>
          </p:nvGrpSpPr>
          <p:grpSpPr>
            <a:xfrm>
              <a:off x="1442029" y="350211"/>
              <a:ext cx="100034" cy="95227"/>
              <a:chOff x="2363375" y="2639225"/>
              <a:chExt cx="72625" cy="69125"/>
            </a:xfrm>
          </p:grpSpPr>
          <p:sp>
            <p:nvSpPr>
              <p:cNvPr id="32" name="Google Shape;3778;p60">
                <a:extLst>
                  <a:ext uri="{FF2B5EF4-FFF2-40B4-BE49-F238E27FC236}">
                    <a16:creationId xmlns:a16="http://schemas.microsoft.com/office/drawing/2014/main" id="{0E830E86-C19A-4897-815B-D92E8CEC9DC2}"/>
                  </a:ext>
                </a:extLst>
              </p:cNvPr>
              <p:cNvSpPr/>
              <p:nvPr/>
            </p:nvSpPr>
            <p:spPr>
              <a:xfrm>
                <a:off x="2364900" y="2642200"/>
                <a:ext cx="68050" cy="63200"/>
              </a:xfrm>
              <a:custGeom>
                <a:avLst/>
                <a:gdLst/>
                <a:ahLst/>
                <a:cxnLst/>
                <a:rect l="l" t="t" r="r" b="b"/>
                <a:pathLst>
                  <a:path w="2722" h="2528" extrusionOk="0">
                    <a:moveTo>
                      <a:pt x="1358" y="0"/>
                    </a:moveTo>
                    <a:cubicBezTo>
                      <a:pt x="738" y="0"/>
                      <a:pt x="199" y="440"/>
                      <a:pt x="104" y="1077"/>
                    </a:cubicBezTo>
                    <a:cubicBezTo>
                      <a:pt x="0" y="1763"/>
                      <a:pt x="478" y="2409"/>
                      <a:pt x="1167" y="2513"/>
                    </a:cubicBezTo>
                    <a:cubicBezTo>
                      <a:pt x="1232" y="2523"/>
                      <a:pt x="1297" y="2528"/>
                      <a:pt x="1360" y="2528"/>
                    </a:cubicBezTo>
                    <a:cubicBezTo>
                      <a:pt x="1973" y="2528"/>
                      <a:pt x="2508" y="2088"/>
                      <a:pt x="2603" y="1450"/>
                    </a:cubicBezTo>
                    <a:cubicBezTo>
                      <a:pt x="2721" y="761"/>
                      <a:pt x="2244" y="119"/>
                      <a:pt x="1555" y="15"/>
                    </a:cubicBezTo>
                    <a:cubicBezTo>
                      <a:pt x="1489" y="5"/>
                      <a:pt x="1423" y="0"/>
                      <a:pt x="1358" y="0"/>
                    </a:cubicBezTo>
                    <a:close/>
                  </a:path>
                </a:pathLst>
              </a:custGeom>
              <a:solidFill>
                <a:srgbClr val="4D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79;p60">
                <a:extLst>
                  <a:ext uri="{FF2B5EF4-FFF2-40B4-BE49-F238E27FC236}">
                    <a16:creationId xmlns:a16="http://schemas.microsoft.com/office/drawing/2014/main" id="{F24BAB45-D431-4870-9122-EE6A22DD376B}"/>
                  </a:ext>
                </a:extLst>
              </p:cNvPr>
              <p:cNvSpPr/>
              <p:nvPr/>
            </p:nvSpPr>
            <p:spPr>
              <a:xfrm>
                <a:off x="2363375" y="2639225"/>
                <a:ext cx="72625" cy="69125"/>
              </a:xfrm>
              <a:custGeom>
                <a:avLst/>
                <a:gdLst/>
                <a:ahLst/>
                <a:cxnLst/>
                <a:rect l="l" t="t" r="r" b="b"/>
                <a:pathLst>
                  <a:path w="2905" h="2765" extrusionOk="0">
                    <a:moveTo>
                      <a:pt x="1422" y="223"/>
                    </a:moveTo>
                    <a:cubicBezTo>
                      <a:pt x="1483" y="223"/>
                      <a:pt x="1526" y="223"/>
                      <a:pt x="1587" y="238"/>
                    </a:cubicBezTo>
                    <a:cubicBezTo>
                      <a:pt x="2229" y="342"/>
                      <a:pt x="2664" y="927"/>
                      <a:pt x="2560" y="1555"/>
                    </a:cubicBezTo>
                    <a:cubicBezTo>
                      <a:pt x="2478" y="2128"/>
                      <a:pt x="1972" y="2540"/>
                      <a:pt x="1407" y="2540"/>
                    </a:cubicBezTo>
                    <a:cubicBezTo>
                      <a:pt x="1353" y="2540"/>
                      <a:pt x="1298" y="2536"/>
                      <a:pt x="1242" y="2528"/>
                    </a:cubicBezTo>
                    <a:cubicBezTo>
                      <a:pt x="944" y="2481"/>
                      <a:pt x="675" y="2316"/>
                      <a:pt x="481" y="2061"/>
                    </a:cubicBezTo>
                    <a:cubicBezTo>
                      <a:pt x="302" y="1824"/>
                      <a:pt x="226" y="1508"/>
                      <a:pt x="270" y="1211"/>
                    </a:cubicBezTo>
                    <a:cubicBezTo>
                      <a:pt x="316" y="895"/>
                      <a:pt x="481" y="625"/>
                      <a:pt x="736" y="446"/>
                    </a:cubicBezTo>
                    <a:cubicBezTo>
                      <a:pt x="930" y="299"/>
                      <a:pt x="1167" y="223"/>
                      <a:pt x="1422" y="223"/>
                    </a:cubicBezTo>
                    <a:close/>
                    <a:moveTo>
                      <a:pt x="1430" y="1"/>
                    </a:moveTo>
                    <a:cubicBezTo>
                      <a:pt x="748" y="1"/>
                      <a:pt x="156" y="486"/>
                      <a:pt x="61" y="1182"/>
                    </a:cubicBezTo>
                    <a:cubicBezTo>
                      <a:pt x="0" y="1541"/>
                      <a:pt x="90" y="1900"/>
                      <a:pt x="302" y="2198"/>
                    </a:cubicBezTo>
                    <a:cubicBezTo>
                      <a:pt x="524" y="2496"/>
                      <a:pt x="840" y="2689"/>
                      <a:pt x="1214" y="2750"/>
                    </a:cubicBezTo>
                    <a:cubicBezTo>
                      <a:pt x="1275" y="2750"/>
                      <a:pt x="1346" y="2765"/>
                      <a:pt x="1422" y="2765"/>
                    </a:cubicBezTo>
                    <a:cubicBezTo>
                      <a:pt x="2082" y="2765"/>
                      <a:pt x="2678" y="2273"/>
                      <a:pt x="2782" y="1584"/>
                    </a:cubicBezTo>
                    <a:cubicBezTo>
                      <a:pt x="2904" y="837"/>
                      <a:pt x="2380" y="134"/>
                      <a:pt x="1634" y="15"/>
                    </a:cubicBezTo>
                    <a:cubicBezTo>
                      <a:pt x="1565" y="6"/>
                      <a:pt x="1497"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3789;p60">
              <a:extLst>
                <a:ext uri="{FF2B5EF4-FFF2-40B4-BE49-F238E27FC236}">
                  <a16:creationId xmlns:a16="http://schemas.microsoft.com/office/drawing/2014/main" id="{CA6F01AE-5904-4535-AB57-73A4FFC30F8B}"/>
                </a:ext>
              </a:extLst>
            </p:cNvPr>
            <p:cNvSpPr/>
            <p:nvPr/>
          </p:nvSpPr>
          <p:spPr>
            <a:xfrm>
              <a:off x="1559146" y="540059"/>
              <a:ext cx="311936" cy="212497"/>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73264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6;p70">
            <a:extLst>
              <a:ext uri="{FF2B5EF4-FFF2-40B4-BE49-F238E27FC236}">
                <a16:creationId xmlns:a16="http://schemas.microsoft.com/office/drawing/2014/main" id="{E2381508-18D3-48F5-8AA2-5505EFC79FAA}"/>
              </a:ext>
            </a:extLst>
          </p:cNvPr>
          <p:cNvSpPr txBox="1">
            <a:spLocks/>
          </p:cNvSpPr>
          <p:nvPr/>
        </p:nvSpPr>
        <p:spPr>
          <a:xfrm>
            <a:off x="717600" y="2171635"/>
            <a:ext cx="7708800" cy="8002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rgbClr val="FF555E"/>
                </a:solidFill>
                <a:latin typeface="Arial Rounded MT Bold" panose="020F0704030504030204" pitchFamily="34" charset="0"/>
              </a:rPr>
              <a:t>Merci</a:t>
            </a:r>
            <a:r>
              <a:rPr lang="en-US" sz="4000" dirty="0">
                <a:solidFill>
                  <a:srgbClr val="2D2D48"/>
                </a:solidFill>
                <a:latin typeface="Arial Rounded MT Bold" panose="020F0704030504030204" pitchFamily="34" charset="0"/>
              </a:rPr>
              <a:t> de votre attention</a:t>
            </a:r>
            <a:endParaRPr lang="en-US" sz="4000" dirty="0">
              <a:solidFill>
                <a:srgbClr val="0070C0"/>
              </a:solidFill>
              <a:latin typeface="Arial Rounded MT Bold" panose="020F0704030504030204" pitchFamily="34" charset="0"/>
            </a:endParaRPr>
          </a:p>
          <a:p>
            <a:pPr algn="ctr"/>
            <a:endParaRPr lang="de-DE" sz="4000" dirty="0">
              <a:solidFill>
                <a:srgbClr val="2D2D48"/>
              </a:solidFill>
              <a:latin typeface="Arial Rounded MT Bold" panose="020F0704030504030204" pitchFamily="34" charset="0"/>
            </a:endParaRPr>
          </a:p>
        </p:txBody>
      </p:sp>
    </p:spTree>
    <p:extLst>
      <p:ext uri="{BB962C8B-B14F-4D97-AF65-F5344CB8AC3E}">
        <p14:creationId xmlns:p14="http://schemas.microsoft.com/office/powerpoint/2010/main" val="19154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5;p50">
            <a:extLst>
              <a:ext uri="{FF2B5EF4-FFF2-40B4-BE49-F238E27FC236}">
                <a16:creationId xmlns:a16="http://schemas.microsoft.com/office/drawing/2014/main" id="{6A6525BD-4D7B-42B5-9C48-848B95001AA4}"/>
              </a:ext>
            </a:extLst>
          </p:cNvPr>
          <p:cNvSpPr/>
          <p:nvPr/>
        </p:nvSpPr>
        <p:spPr>
          <a:xfrm rot="20218545">
            <a:off x="-2128175" y="-1782049"/>
            <a:ext cx="4439231" cy="4061665"/>
          </a:xfrm>
          <a:custGeom>
            <a:avLst/>
            <a:gdLst/>
            <a:ahLst/>
            <a:cxnLst/>
            <a:rect l="l" t="t" r="r" b="b"/>
            <a:pathLst>
              <a:path w="25107" h="22971" extrusionOk="0">
                <a:moveTo>
                  <a:pt x="6029" y="1"/>
                </a:moveTo>
                <a:cubicBezTo>
                  <a:pt x="4338" y="1"/>
                  <a:pt x="2979" y="676"/>
                  <a:pt x="2106" y="1643"/>
                </a:cubicBezTo>
                <a:cubicBezTo>
                  <a:pt x="580" y="3337"/>
                  <a:pt x="1" y="6173"/>
                  <a:pt x="2576" y="10368"/>
                </a:cubicBezTo>
                <a:cubicBezTo>
                  <a:pt x="4339" y="13239"/>
                  <a:pt x="4269" y="14957"/>
                  <a:pt x="3934" y="17793"/>
                </a:cubicBezTo>
                <a:cubicBezTo>
                  <a:pt x="3597" y="20624"/>
                  <a:pt x="4165" y="21865"/>
                  <a:pt x="5284" y="22550"/>
                </a:cubicBezTo>
                <a:cubicBezTo>
                  <a:pt x="5735" y="22827"/>
                  <a:pt x="6253" y="22970"/>
                  <a:pt x="6788" y="22970"/>
                </a:cubicBezTo>
                <a:cubicBezTo>
                  <a:pt x="7978" y="22970"/>
                  <a:pt x="9255" y="22259"/>
                  <a:pt x="10087" y="20722"/>
                </a:cubicBezTo>
                <a:cubicBezTo>
                  <a:pt x="11061" y="18911"/>
                  <a:pt x="11691" y="17303"/>
                  <a:pt x="13839" y="17303"/>
                </a:cubicBezTo>
                <a:cubicBezTo>
                  <a:pt x="14341" y="17303"/>
                  <a:pt x="14925" y="17391"/>
                  <a:pt x="15616" y="17584"/>
                </a:cubicBezTo>
                <a:cubicBezTo>
                  <a:pt x="16571" y="17851"/>
                  <a:pt x="17477" y="17980"/>
                  <a:pt x="18320" y="17980"/>
                </a:cubicBezTo>
                <a:cubicBezTo>
                  <a:pt x="20695" y="17980"/>
                  <a:pt x="22564" y="16954"/>
                  <a:pt x="23591" y="15113"/>
                </a:cubicBezTo>
                <a:cubicBezTo>
                  <a:pt x="24984" y="12619"/>
                  <a:pt x="25106" y="8192"/>
                  <a:pt x="22164" y="6325"/>
                </a:cubicBezTo>
                <a:cubicBezTo>
                  <a:pt x="19224" y="4462"/>
                  <a:pt x="16596" y="6173"/>
                  <a:pt x="12118" y="2548"/>
                </a:cubicBezTo>
                <a:cubicBezTo>
                  <a:pt x="9850" y="712"/>
                  <a:pt x="7765" y="1"/>
                  <a:pt x="6029" y="1"/>
                </a:cubicBezTo>
                <a:close/>
              </a:path>
            </a:pathLst>
          </a:custGeom>
          <a:solidFill>
            <a:schemeClr val="lt2">
              <a:alpha val="42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nvGrpSpPr>
          <p:cNvPr id="3" name="Google Shape;2274;p50">
            <a:extLst>
              <a:ext uri="{FF2B5EF4-FFF2-40B4-BE49-F238E27FC236}">
                <a16:creationId xmlns:a16="http://schemas.microsoft.com/office/drawing/2014/main" id="{4C9E80F9-C7AF-4AC5-B203-87194F4B1907}"/>
              </a:ext>
            </a:extLst>
          </p:cNvPr>
          <p:cNvGrpSpPr/>
          <p:nvPr/>
        </p:nvGrpSpPr>
        <p:grpSpPr>
          <a:xfrm rot="20765387">
            <a:off x="195428" y="598796"/>
            <a:ext cx="916887" cy="368147"/>
            <a:chOff x="5632718" y="2107339"/>
            <a:chExt cx="916928" cy="368163"/>
          </a:xfrm>
        </p:grpSpPr>
        <p:sp>
          <p:nvSpPr>
            <p:cNvPr id="4" name="Google Shape;2275;p50">
              <a:extLst>
                <a:ext uri="{FF2B5EF4-FFF2-40B4-BE49-F238E27FC236}">
                  <a16:creationId xmlns:a16="http://schemas.microsoft.com/office/drawing/2014/main" id="{6D978B58-51E2-4D31-ADCE-D8971FE3D931}"/>
                </a:ext>
              </a:extLst>
            </p:cNvPr>
            <p:cNvSpPr/>
            <p:nvPr/>
          </p:nvSpPr>
          <p:spPr>
            <a:xfrm>
              <a:off x="5695022" y="2168249"/>
              <a:ext cx="792395" cy="254540"/>
            </a:xfrm>
            <a:custGeom>
              <a:avLst/>
              <a:gdLst/>
              <a:ahLst/>
              <a:cxnLst/>
              <a:rect l="l" t="t" r="r" b="b"/>
              <a:pathLst>
                <a:path w="9666" h="3105" extrusionOk="0">
                  <a:moveTo>
                    <a:pt x="5958" y="1"/>
                  </a:moveTo>
                  <a:lnTo>
                    <a:pt x="2890" y="2877"/>
                  </a:lnTo>
                  <a:lnTo>
                    <a:pt x="146" y="47"/>
                  </a:lnTo>
                  <a:cubicBezTo>
                    <a:pt x="131" y="32"/>
                    <a:pt x="111" y="25"/>
                    <a:pt x="90" y="25"/>
                  </a:cubicBezTo>
                  <a:cubicBezTo>
                    <a:pt x="69" y="25"/>
                    <a:pt x="47" y="32"/>
                    <a:pt x="30" y="47"/>
                  </a:cubicBezTo>
                  <a:cubicBezTo>
                    <a:pt x="1" y="76"/>
                    <a:pt x="1" y="128"/>
                    <a:pt x="30" y="157"/>
                  </a:cubicBezTo>
                  <a:lnTo>
                    <a:pt x="2884" y="3104"/>
                  </a:lnTo>
                  <a:lnTo>
                    <a:pt x="5969" y="210"/>
                  </a:lnTo>
                  <a:lnTo>
                    <a:pt x="9526" y="2965"/>
                  </a:lnTo>
                  <a:cubicBezTo>
                    <a:pt x="9541" y="2977"/>
                    <a:pt x="9559" y="2983"/>
                    <a:pt x="9577" y="2983"/>
                  </a:cubicBezTo>
                  <a:cubicBezTo>
                    <a:pt x="9601" y="2983"/>
                    <a:pt x="9625" y="2972"/>
                    <a:pt x="9642" y="2952"/>
                  </a:cubicBezTo>
                  <a:cubicBezTo>
                    <a:pt x="9665" y="2917"/>
                    <a:pt x="9658" y="2866"/>
                    <a:pt x="9624" y="2837"/>
                  </a:cubicBezTo>
                  <a:lnTo>
                    <a:pt x="5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276;p50">
              <a:extLst>
                <a:ext uri="{FF2B5EF4-FFF2-40B4-BE49-F238E27FC236}">
                  <a16:creationId xmlns:a16="http://schemas.microsoft.com/office/drawing/2014/main" id="{ECF71B4E-642C-4ECE-83A0-9432E04F0B2C}"/>
                </a:ext>
              </a:extLst>
            </p:cNvPr>
            <p:cNvSpPr/>
            <p:nvPr/>
          </p:nvSpPr>
          <p:spPr>
            <a:xfrm>
              <a:off x="5639359" y="2114061"/>
              <a:ext cx="125590" cy="125590"/>
            </a:xfrm>
            <a:custGeom>
              <a:avLst/>
              <a:gdLst/>
              <a:ahLst/>
              <a:cxnLst/>
              <a:rect l="l" t="t" r="r" b="b"/>
              <a:pathLst>
                <a:path w="1532" h="1532" extrusionOk="0">
                  <a:moveTo>
                    <a:pt x="766" y="1"/>
                  </a:moveTo>
                  <a:cubicBezTo>
                    <a:pt x="343" y="1"/>
                    <a:pt x="0" y="342"/>
                    <a:pt x="0" y="766"/>
                  </a:cubicBezTo>
                  <a:cubicBezTo>
                    <a:pt x="0" y="1189"/>
                    <a:pt x="343" y="1532"/>
                    <a:pt x="766" y="1532"/>
                  </a:cubicBezTo>
                  <a:cubicBezTo>
                    <a:pt x="1191" y="1532"/>
                    <a:pt x="1532" y="1189"/>
                    <a:pt x="1532" y="766"/>
                  </a:cubicBezTo>
                  <a:cubicBezTo>
                    <a:pt x="1532" y="342"/>
                    <a:pt x="1191"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277;p50">
              <a:extLst>
                <a:ext uri="{FF2B5EF4-FFF2-40B4-BE49-F238E27FC236}">
                  <a16:creationId xmlns:a16="http://schemas.microsoft.com/office/drawing/2014/main" id="{3273C166-2757-4DD5-8938-C3875272C295}"/>
                </a:ext>
              </a:extLst>
            </p:cNvPr>
            <p:cNvSpPr/>
            <p:nvPr/>
          </p:nvSpPr>
          <p:spPr>
            <a:xfrm>
              <a:off x="5632718" y="2107339"/>
              <a:ext cx="139034" cy="138952"/>
            </a:xfrm>
            <a:custGeom>
              <a:avLst/>
              <a:gdLst/>
              <a:ahLst/>
              <a:cxnLst/>
              <a:rect l="l" t="t" r="r" b="b"/>
              <a:pathLst>
                <a:path w="1696" h="1695" extrusionOk="0">
                  <a:moveTo>
                    <a:pt x="847" y="158"/>
                  </a:moveTo>
                  <a:cubicBezTo>
                    <a:pt x="1224" y="158"/>
                    <a:pt x="1532" y="465"/>
                    <a:pt x="1532" y="848"/>
                  </a:cubicBezTo>
                  <a:cubicBezTo>
                    <a:pt x="1532" y="1224"/>
                    <a:pt x="1224" y="1532"/>
                    <a:pt x="847" y="1532"/>
                  </a:cubicBezTo>
                  <a:cubicBezTo>
                    <a:pt x="471" y="1532"/>
                    <a:pt x="164" y="1224"/>
                    <a:pt x="164" y="848"/>
                  </a:cubicBezTo>
                  <a:cubicBezTo>
                    <a:pt x="164" y="465"/>
                    <a:pt x="471" y="158"/>
                    <a:pt x="847" y="158"/>
                  </a:cubicBezTo>
                  <a:close/>
                  <a:moveTo>
                    <a:pt x="847" y="0"/>
                  </a:moveTo>
                  <a:cubicBezTo>
                    <a:pt x="378" y="0"/>
                    <a:pt x="1" y="378"/>
                    <a:pt x="1" y="848"/>
                  </a:cubicBezTo>
                  <a:cubicBezTo>
                    <a:pt x="1" y="1312"/>
                    <a:pt x="378" y="1695"/>
                    <a:pt x="847" y="1695"/>
                  </a:cubicBezTo>
                  <a:cubicBezTo>
                    <a:pt x="1312" y="1695"/>
                    <a:pt x="1695" y="1312"/>
                    <a:pt x="1695" y="848"/>
                  </a:cubicBezTo>
                  <a:cubicBezTo>
                    <a:pt x="1695" y="378"/>
                    <a:pt x="1312"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278;p50">
              <a:extLst>
                <a:ext uri="{FF2B5EF4-FFF2-40B4-BE49-F238E27FC236}">
                  <a16:creationId xmlns:a16="http://schemas.microsoft.com/office/drawing/2014/main" id="{0754BDB0-BD56-48AB-94FE-43CA7404849B}"/>
                </a:ext>
              </a:extLst>
            </p:cNvPr>
            <p:cNvSpPr/>
            <p:nvPr/>
          </p:nvSpPr>
          <p:spPr>
            <a:xfrm>
              <a:off x="6121064" y="2114061"/>
              <a:ext cx="125672" cy="125590"/>
            </a:xfrm>
            <a:custGeom>
              <a:avLst/>
              <a:gdLst/>
              <a:ahLst/>
              <a:cxnLst/>
              <a:rect l="l" t="t" r="r" b="b"/>
              <a:pathLst>
                <a:path w="1533" h="1532" extrusionOk="0">
                  <a:moveTo>
                    <a:pt x="767" y="1"/>
                  </a:moveTo>
                  <a:cubicBezTo>
                    <a:pt x="343" y="1"/>
                    <a:pt x="1" y="342"/>
                    <a:pt x="1" y="766"/>
                  </a:cubicBezTo>
                  <a:cubicBezTo>
                    <a:pt x="1" y="1189"/>
                    <a:pt x="343" y="1532"/>
                    <a:pt x="767" y="1532"/>
                  </a:cubicBezTo>
                  <a:cubicBezTo>
                    <a:pt x="1190" y="1532"/>
                    <a:pt x="1532" y="1189"/>
                    <a:pt x="1532" y="766"/>
                  </a:cubicBezTo>
                  <a:cubicBezTo>
                    <a:pt x="1532" y="342"/>
                    <a:pt x="1190" y="1"/>
                    <a:pt x="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79;p50">
              <a:extLst>
                <a:ext uri="{FF2B5EF4-FFF2-40B4-BE49-F238E27FC236}">
                  <a16:creationId xmlns:a16="http://schemas.microsoft.com/office/drawing/2014/main" id="{2D41A8BF-BDDF-4AE7-A7B1-301C28667C82}"/>
                </a:ext>
              </a:extLst>
            </p:cNvPr>
            <p:cNvSpPr/>
            <p:nvPr/>
          </p:nvSpPr>
          <p:spPr>
            <a:xfrm>
              <a:off x="6114506" y="2107339"/>
              <a:ext cx="138952" cy="138952"/>
            </a:xfrm>
            <a:custGeom>
              <a:avLst/>
              <a:gdLst/>
              <a:ahLst/>
              <a:cxnLst/>
              <a:rect l="l" t="t" r="r" b="b"/>
              <a:pathLst>
                <a:path w="1695" h="1695" extrusionOk="0">
                  <a:moveTo>
                    <a:pt x="847" y="158"/>
                  </a:moveTo>
                  <a:cubicBezTo>
                    <a:pt x="1229" y="158"/>
                    <a:pt x="1537" y="465"/>
                    <a:pt x="1537" y="848"/>
                  </a:cubicBezTo>
                  <a:cubicBezTo>
                    <a:pt x="1537" y="1224"/>
                    <a:pt x="1229" y="1532"/>
                    <a:pt x="847" y="1532"/>
                  </a:cubicBezTo>
                  <a:cubicBezTo>
                    <a:pt x="469" y="1532"/>
                    <a:pt x="163" y="1224"/>
                    <a:pt x="163" y="848"/>
                  </a:cubicBezTo>
                  <a:cubicBezTo>
                    <a:pt x="163" y="465"/>
                    <a:pt x="469" y="158"/>
                    <a:pt x="847" y="158"/>
                  </a:cubicBezTo>
                  <a:close/>
                  <a:moveTo>
                    <a:pt x="847" y="0"/>
                  </a:moveTo>
                  <a:cubicBezTo>
                    <a:pt x="383" y="0"/>
                    <a:pt x="0" y="378"/>
                    <a:pt x="0" y="848"/>
                  </a:cubicBezTo>
                  <a:cubicBezTo>
                    <a:pt x="0" y="1312"/>
                    <a:pt x="383" y="1695"/>
                    <a:pt x="847" y="1695"/>
                  </a:cubicBezTo>
                  <a:cubicBezTo>
                    <a:pt x="1317" y="1695"/>
                    <a:pt x="1694" y="1312"/>
                    <a:pt x="1694" y="848"/>
                  </a:cubicBezTo>
                  <a:cubicBezTo>
                    <a:pt x="1694" y="378"/>
                    <a:pt x="1317"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280;p50">
              <a:extLst>
                <a:ext uri="{FF2B5EF4-FFF2-40B4-BE49-F238E27FC236}">
                  <a16:creationId xmlns:a16="http://schemas.microsoft.com/office/drawing/2014/main" id="{D76E94EB-CF14-4ED2-AE3D-05B0355AA19D}"/>
                </a:ext>
              </a:extLst>
            </p:cNvPr>
            <p:cNvSpPr/>
            <p:nvPr/>
          </p:nvSpPr>
          <p:spPr>
            <a:xfrm>
              <a:off x="5868653" y="2343273"/>
              <a:ext cx="126081" cy="126081"/>
            </a:xfrm>
            <a:custGeom>
              <a:avLst/>
              <a:gdLst/>
              <a:ahLst/>
              <a:cxnLst/>
              <a:rect l="l" t="t" r="r" b="b"/>
              <a:pathLst>
                <a:path w="1538" h="1538" extrusionOk="0">
                  <a:moveTo>
                    <a:pt x="772" y="0"/>
                  </a:moveTo>
                  <a:cubicBezTo>
                    <a:pt x="348" y="0"/>
                    <a:pt x="0" y="343"/>
                    <a:pt x="0" y="766"/>
                  </a:cubicBezTo>
                  <a:cubicBezTo>
                    <a:pt x="0" y="1189"/>
                    <a:pt x="348"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81;p50">
              <a:extLst>
                <a:ext uri="{FF2B5EF4-FFF2-40B4-BE49-F238E27FC236}">
                  <a16:creationId xmlns:a16="http://schemas.microsoft.com/office/drawing/2014/main" id="{8F374311-D23E-4BE6-8400-870DA57616AF}"/>
                </a:ext>
              </a:extLst>
            </p:cNvPr>
            <p:cNvSpPr/>
            <p:nvPr/>
          </p:nvSpPr>
          <p:spPr>
            <a:xfrm>
              <a:off x="5862504" y="2336632"/>
              <a:ext cx="138378" cy="138870"/>
            </a:xfrm>
            <a:custGeom>
              <a:avLst/>
              <a:gdLst/>
              <a:ahLst/>
              <a:cxnLst/>
              <a:rect l="l" t="t" r="r" b="b"/>
              <a:pathLst>
                <a:path w="1688"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6" y="0"/>
                    <a:pt x="0" y="383"/>
                    <a:pt x="0" y="847"/>
                  </a:cubicBezTo>
                  <a:cubicBezTo>
                    <a:pt x="0" y="1316"/>
                    <a:pt x="376" y="1693"/>
                    <a:pt x="847" y="1693"/>
                  </a:cubicBezTo>
                  <a:cubicBezTo>
                    <a:pt x="1310" y="1693"/>
                    <a:pt x="1688" y="1316"/>
                    <a:pt x="1688" y="847"/>
                  </a:cubicBezTo>
                  <a:cubicBezTo>
                    <a:pt x="1688"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282;p50">
              <a:extLst>
                <a:ext uri="{FF2B5EF4-FFF2-40B4-BE49-F238E27FC236}">
                  <a16:creationId xmlns:a16="http://schemas.microsoft.com/office/drawing/2014/main" id="{8ABE9C3C-1718-431E-963F-4960FFB4EEF8}"/>
                </a:ext>
              </a:extLst>
            </p:cNvPr>
            <p:cNvSpPr/>
            <p:nvPr/>
          </p:nvSpPr>
          <p:spPr>
            <a:xfrm>
              <a:off x="6416925" y="2343273"/>
              <a:ext cx="126081" cy="126081"/>
            </a:xfrm>
            <a:custGeom>
              <a:avLst/>
              <a:gdLst/>
              <a:ahLst/>
              <a:cxnLst/>
              <a:rect l="l" t="t" r="r" b="b"/>
              <a:pathLst>
                <a:path w="1538" h="1538" extrusionOk="0">
                  <a:moveTo>
                    <a:pt x="772" y="0"/>
                  </a:moveTo>
                  <a:cubicBezTo>
                    <a:pt x="349" y="0"/>
                    <a:pt x="0" y="343"/>
                    <a:pt x="0" y="766"/>
                  </a:cubicBezTo>
                  <a:cubicBezTo>
                    <a:pt x="0" y="1189"/>
                    <a:pt x="349" y="1537"/>
                    <a:pt x="772" y="1537"/>
                  </a:cubicBezTo>
                  <a:cubicBezTo>
                    <a:pt x="1195" y="1537"/>
                    <a:pt x="1537" y="1189"/>
                    <a:pt x="1537" y="766"/>
                  </a:cubicBezTo>
                  <a:cubicBezTo>
                    <a:pt x="1537" y="343"/>
                    <a:pt x="1195" y="0"/>
                    <a:pt x="772" y="0"/>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83;p50">
              <a:extLst>
                <a:ext uri="{FF2B5EF4-FFF2-40B4-BE49-F238E27FC236}">
                  <a16:creationId xmlns:a16="http://schemas.microsoft.com/office/drawing/2014/main" id="{1D160E14-B2F3-4E20-9C57-4CC0F5522D1B}"/>
                </a:ext>
              </a:extLst>
            </p:cNvPr>
            <p:cNvSpPr/>
            <p:nvPr/>
          </p:nvSpPr>
          <p:spPr>
            <a:xfrm>
              <a:off x="6410777" y="2336632"/>
              <a:ext cx="138870" cy="138870"/>
            </a:xfrm>
            <a:custGeom>
              <a:avLst/>
              <a:gdLst/>
              <a:ahLst/>
              <a:cxnLst/>
              <a:rect l="l" t="t" r="r" b="b"/>
              <a:pathLst>
                <a:path w="1694" h="1694" extrusionOk="0">
                  <a:moveTo>
                    <a:pt x="847" y="162"/>
                  </a:moveTo>
                  <a:cubicBezTo>
                    <a:pt x="1224" y="162"/>
                    <a:pt x="1532" y="469"/>
                    <a:pt x="1532" y="847"/>
                  </a:cubicBezTo>
                  <a:cubicBezTo>
                    <a:pt x="1532" y="1230"/>
                    <a:pt x="1224" y="1537"/>
                    <a:pt x="847" y="1537"/>
                  </a:cubicBezTo>
                  <a:cubicBezTo>
                    <a:pt x="464" y="1537"/>
                    <a:pt x="156" y="1230"/>
                    <a:pt x="156" y="847"/>
                  </a:cubicBezTo>
                  <a:cubicBezTo>
                    <a:pt x="156" y="469"/>
                    <a:pt x="464" y="162"/>
                    <a:pt x="847" y="162"/>
                  </a:cubicBezTo>
                  <a:close/>
                  <a:moveTo>
                    <a:pt x="847" y="0"/>
                  </a:moveTo>
                  <a:cubicBezTo>
                    <a:pt x="378" y="0"/>
                    <a:pt x="0" y="383"/>
                    <a:pt x="0" y="847"/>
                  </a:cubicBezTo>
                  <a:cubicBezTo>
                    <a:pt x="0" y="1316"/>
                    <a:pt x="378" y="1693"/>
                    <a:pt x="847" y="1693"/>
                  </a:cubicBezTo>
                  <a:cubicBezTo>
                    <a:pt x="1310" y="1693"/>
                    <a:pt x="1693" y="1316"/>
                    <a:pt x="1693" y="847"/>
                  </a:cubicBezTo>
                  <a:cubicBezTo>
                    <a:pt x="1693" y="383"/>
                    <a:pt x="131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628;p45">
            <a:extLst>
              <a:ext uri="{FF2B5EF4-FFF2-40B4-BE49-F238E27FC236}">
                <a16:creationId xmlns:a16="http://schemas.microsoft.com/office/drawing/2014/main" id="{619C70F4-BACA-4814-8DB7-F131A47E721B}"/>
              </a:ext>
            </a:extLst>
          </p:cNvPr>
          <p:cNvGrpSpPr/>
          <p:nvPr/>
        </p:nvGrpSpPr>
        <p:grpSpPr>
          <a:xfrm>
            <a:off x="796205" y="83315"/>
            <a:ext cx="549628" cy="513799"/>
            <a:chOff x="6806124" y="841326"/>
            <a:chExt cx="1441832" cy="1139875"/>
          </a:xfrm>
        </p:grpSpPr>
        <p:sp>
          <p:nvSpPr>
            <p:cNvPr id="14" name="Google Shape;1629;p45">
              <a:extLst>
                <a:ext uri="{FF2B5EF4-FFF2-40B4-BE49-F238E27FC236}">
                  <a16:creationId xmlns:a16="http://schemas.microsoft.com/office/drawing/2014/main" id="{4A1AD77B-83DF-4F5E-AE59-AC985543DBCB}"/>
                </a:ext>
              </a:extLst>
            </p:cNvPr>
            <p:cNvSpPr/>
            <p:nvPr/>
          </p:nvSpPr>
          <p:spPr>
            <a:xfrm>
              <a:off x="6815144" y="851986"/>
              <a:ext cx="1419898" cy="1118350"/>
            </a:xfrm>
            <a:custGeom>
              <a:avLst/>
              <a:gdLst/>
              <a:ahLst/>
              <a:cxnLst/>
              <a:rect l="l" t="t" r="r" b="b"/>
              <a:pathLst>
                <a:path w="13853" h="10911" extrusionOk="0">
                  <a:moveTo>
                    <a:pt x="13726" y="1"/>
                  </a:moveTo>
                  <a:lnTo>
                    <a:pt x="97" y="3732"/>
                  </a:lnTo>
                  <a:cubicBezTo>
                    <a:pt x="30" y="3761"/>
                    <a:pt x="1" y="3858"/>
                    <a:pt x="68" y="3887"/>
                  </a:cubicBezTo>
                  <a:lnTo>
                    <a:pt x="8359" y="10891"/>
                  </a:lnTo>
                  <a:cubicBezTo>
                    <a:pt x="8374" y="10903"/>
                    <a:pt x="8394" y="10910"/>
                    <a:pt x="8413" y="10910"/>
                  </a:cubicBezTo>
                  <a:cubicBezTo>
                    <a:pt x="8440" y="10910"/>
                    <a:pt x="8468" y="10896"/>
                    <a:pt x="8485" y="10861"/>
                  </a:cubicBezTo>
                  <a:lnTo>
                    <a:pt x="13823" y="127"/>
                  </a:lnTo>
                  <a:cubicBezTo>
                    <a:pt x="13852" y="60"/>
                    <a:pt x="13793" y="1"/>
                    <a:pt x="1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30;p45">
              <a:extLst>
                <a:ext uri="{FF2B5EF4-FFF2-40B4-BE49-F238E27FC236}">
                  <a16:creationId xmlns:a16="http://schemas.microsoft.com/office/drawing/2014/main" id="{570D70D6-C12C-46E8-AB8C-684959AFAD86}"/>
                </a:ext>
              </a:extLst>
            </p:cNvPr>
            <p:cNvSpPr/>
            <p:nvPr/>
          </p:nvSpPr>
          <p:spPr>
            <a:xfrm>
              <a:off x="6806124" y="841326"/>
              <a:ext cx="1441832" cy="1139875"/>
            </a:xfrm>
            <a:custGeom>
              <a:avLst/>
              <a:gdLst/>
              <a:ahLst/>
              <a:cxnLst/>
              <a:rect l="l" t="t" r="r" b="b"/>
              <a:pathLst>
                <a:path w="14067" h="11121" extrusionOk="0">
                  <a:moveTo>
                    <a:pt x="13785" y="231"/>
                  </a:moveTo>
                  <a:lnTo>
                    <a:pt x="8484" y="10898"/>
                  </a:lnTo>
                  <a:lnTo>
                    <a:pt x="244" y="3932"/>
                  </a:lnTo>
                  <a:lnTo>
                    <a:pt x="13785" y="231"/>
                  </a:lnTo>
                  <a:close/>
                  <a:moveTo>
                    <a:pt x="13857" y="1"/>
                  </a:moveTo>
                  <a:cubicBezTo>
                    <a:pt x="13835" y="1"/>
                    <a:pt x="13811" y="6"/>
                    <a:pt x="13785" y="16"/>
                  </a:cubicBezTo>
                  <a:lnTo>
                    <a:pt x="156" y="3747"/>
                  </a:lnTo>
                  <a:cubicBezTo>
                    <a:pt x="59" y="3777"/>
                    <a:pt x="30" y="3806"/>
                    <a:pt x="0" y="3902"/>
                  </a:cubicBezTo>
                  <a:cubicBezTo>
                    <a:pt x="0" y="3962"/>
                    <a:pt x="30" y="4021"/>
                    <a:pt x="59" y="4088"/>
                  </a:cubicBezTo>
                  <a:lnTo>
                    <a:pt x="8358" y="11083"/>
                  </a:lnTo>
                  <a:cubicBezTo>
                    <a:pt x="8418" y="11121"/>
                    <a:pt x="8447" y="11121"/>
                    <a:pt x="8484" y="11121"/>
                  </a:cubicBezTo>
                  <a:lnTo>
                    <a:pt x="8543" y="11121"/>
                  </a:lnTo>
                  <a:cubicBezTo>
                    <a:pt x="8603" y="11121"/>
                    <a:pt x="8632" y="11054"/>
                    <a:pt x="8669" y="11024"/>
                  </a:cubicBezTo>
                  <a:lnTo>
                    <a:pt x="14037" y="290"/>
                  </a:lnTo>
                  <a:cubicBezTo>
                    <a:pt x="14066" y="231"/>
                    <a:pt x="14037" y="134"/>
                    <a:pt x="14000" y="75"/>
                  </a:cubicBezTo>
                  <a:cubicBezTo>
                    <a:pt x="13957" y="32"/>
                    <a:pt x="13914" y="1"/>
                    <a:pt x="1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31;p45">
              <a:extLst>
                <a:ext uri="{FF2B5EF4-FFF2-40B4-BE49-F238E27FC236}">
                  <a16:creationId xmlns:a16="http://schemas.microsoft.com/office/drawing/2014/main" id="{05DD190A-92F5-4665-BFEF-800FFBEC71A0}"/>
                </a:ext>
              </a:extLst>
            </p:cNvPr>
            <p:cNvSpPr/>
            <p:nvPr/>
          </p:nvSpPr>
          <p:spPr>
            <a:xfrm>
              <a:off x="7026904" y="975700"/>
              <a:ext cx="1012368" cy="783901"/>
            </a:xfrm>
            <a:custGeom>
              <a:avLst/>
              <a:gdLst/>
              <a:ahLst/>
              <a:cxnLst/>
              <a:rect l="l" t="t" r="r" b="b"/>
              <a:pathLst>
                <a:path w="9877" h="7648" extrusionOk="0">
                  <a:moveTo>
                    <a:pt x="9780" y="0"/>
                  </a:moveTo>
                  <a:lnTo>
                    <a:pt x="67" y="2621"/>
                  </a:lnTo>
                  <a:cubicBezTo>
                    <a:pt x="0" y="2621"/>
                    <a:pt x="0" y="2680"/>
                    <a:pt x="37" y="2710"/>
                  </a:cubicBezTo>
                  <a:lnTo>
                    <a:pt x="5960" y="7648"/>
                  </a:lnTo>
                  <a:lnTo>
                    <a:pt x="5990" y="7648"/>
                  </a:lnTo>
                  <a:cubicBezTo>
                    <a:pt x="6019" y="7648"/>
                    <a:pt x="6049" y="7648"/>
                    <a:pt x="6049" y="7618"/>
                  </a:cubicBezTo>
                  <a:lnTo>
                    <a:pt x="9876" y="89"/>
                  </a:lnTo>
                  <a:cubicBezTo>
                    <a:pt x="9876" y="30"/>
                    <a:pt x="9847" y="0"/>
                    <a:pt x="9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32;p45">
              <a:extLst>
                <a:ext uri="{FF2B5EF4-FFF2-40B4-BE49-F238E27FC236}">
                  <a16:creationId xmlns:a16="http://schemas.microsoft.com/office/drawing/2014/main" id="{AD199F9D-0977-414B-A957-E96DF311AF37}"/>
                </a:ext>
              </a:extLst>
            </p:cNvPr>
            <p:cNvSpPr/>
            <p:nvPr/>
          </p:nvSpPr>
          <p:spPr>
            <a:xfrm>
              <a:off x="7175628" y="1556964"/>
              <a:ext cx="234514" cy="379446"/>
            </a:xfrm>
            <a:custGeom>
              <a:avLst/>
              <a:gdLst/>
              <a:ahLst/>
              <a:cxnLst/>
              <a:rect l="l" t="t" r="r" b="b"/>
              <a:pathLst>
                <a:path w="2288" h="3702" extrusionOk="0">
                  <a:moveTo>
                    <a:pt x="0" y="0"/>
                  </a:moveTo>
                  <a:lnTo>
                    <a:pt x="0" y="3702"/>
                  </a:lnTo>
                  <a:lnTo>
                    <a:pt x="2288" y="197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33;p45">
              <a:extLst>
                <a:ext uri="{FF2B5EF4-FFF2-40B4-BE49-F238E27FC236}">
                  <a16:creationId xmlns:a16="http://schemas.microsoft.com/office/drawing/2014/main" id="{5D0F9D21-0575-4E83-974D-8EFA34521ACF}"/>
                </a:ext>
              </a:extLst>
            </p:cNvPr>
            <p:cNvSpPr/>
            <p:nvPr/>
          </p:nvSpPr>
          <p:spPr>
            <a:xfrm>
              <a:off x="7166506" y="1545586"/>
              <a:ext cx="255834" cy="400663"/>
            </a:xfrm>
            <a:custGeom>
              <a:avLst/>
              <a:gdLst/>
              <a:ahLst/>
              <a:cxnLst/>
              <a:rect l="l" t="t" r="r" b="b"/>
              <a:pathLst>
                <a:path w="2496" h="3909" extrusionOk="0">
                  <a:moveTo>
                    <a:pt x="215" y="363"/>
                  </a:moveTo>
                  <a:lnTo>
                    <a:pt x="2222" y="2088"/>
                  </a:lnTo>
                  <a:lnTo>
                    <a:pt x="215" y="3598"/>
                  </a:lnTo>
                  <a:lnTo>
                    <a:pt x="215" y="363"/>
                  </a:lnTo>
                  <a:close/>
                  <a:moveTo>
                    <a:pt x="123" y="0"/>
                  </a:moveTo>
                  <a:cubicBezTo>
                    <a:pt x="99" y="0"/>
                    <a:pt x="75" y="8"/>
                    <a:pt x="60" y="22"/>
                  </a:cubicBezTo>
                  <a:cubicBezTo>
                    <a:pt x="30" y="22"/>
                    <a:pt x="1" y="82"/>
                    <a:pt x="1" y="111"/>
                  </a:cubicBezTo>
                  <a:lnTo>
                    <a:pt x="1" y="3813"/>
                  </a:lnTo>
                  <a:cubicBezTo>
                    <a:pt x="1" y="3842"/>
                    <a:pt x="30" y="3879"/>
                    <a:pt x="60" y="3909"/>
                  </a:cubicBezTo>
                  <a:lnTo>
                    <a:pt x="186" y="3909"/>
                  </a:lnTo>
                  <a:lnTo>
                    <a:pt x="2436" y="2177"/>
                  </a:lnTo>
                  <a:cubicBezTo>
                    <a:pt x="2466" y="2177"/>
                    <a:pt x="2495" y="2147"/>
                    <a:pt x="2495" y="2117"/>
                  </a:cubicBezTo>
                  <a:cubicBezTo>
                    <a:pt x="2495" y="2058"/>
                    <a:pt x="2466" y="2029"/>
                    <a:pt x="2466" y="2029"/>
                  </a:cubicBezTo>
                  <a:lnTo>
                    <a:pt x="186" y="22"/>
                  </a:lnTo>
                  <a:cubicBezTo>
                    <a:pt x="171" y="8"/>
                    <a:pt x="14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34;p45">
              <a:extLst>
                <a:ext uri="{FF2B5EF4-FFF2-40B4-BE49-F238E27FC236}">
                  <a16:creationId xmlns:a16="http://schemas.microsoft.com/office/drawing/2014/main" id="{F70F4FD0-59F5-458F-8266-FD3CEBB4DDBF}"/>
                </a:ext>
              </a:extLst>
            </p:cNvPr>
            <p:cNvSpPr/>
            <p:nvPr/>
          </p:nvSpPr>
          <p:spPr>
            <a:xfrm>
              <a:off x="7201457" y="858033"/>
              <a:ext cx="1030510" cy="702005"/>
            </a:xfrm>
            <a:custGeom>
              <a:avLst/>
              <a:gdLst/>
              <a:ahLst/>
              <a:cxnLst/>
              <a:rect l="l" t="t" r="r" b="b"/>
              <a:pathLst>
                <a:path w="10054" h="6849" extrusionOk="0">
                  <a:moveTo>
                    <a:pt x="10054" y="1"/>
                  </a:moveTo>
                  <a:lnTo>
                    <a:pt x="0" y="6849"/>
                  </a:lnTo>
                  <a:close/>
                </a:path>
              </a:pathLst>
            </a:custGeom>
            <a:solidFill>
              <a:srgbClr val="CB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35;p45">
              <a:extLst>
                <a:ext uri="{FF2B5EF4-FFF2-40B4-BE49-F238E27FC236}">
                  <a16:creationId xmlns:a16="http://schemas.microsoft.com/office/drawing/2014/main" id="{D3353E2C-F037-4740-B9B4-7AE2BE816C6A}"/>
                </a:ext>
              </a:extLst>
            </p:cNvPr>
            <p:cNvSpPr/>
            <p:nvPr/>
          </p:nvSpPr>
          <p:spPr>
            <a:xfrm>
              <a:off x="7188543" y="846963"/>
              <a:ext cx="1056339" cy="722915"/>
            </a:xfrm>
            <a:custGeom>
              <a:avLst/>
              <a:gdLst/>
              <a:ahLst/>
              <a:cxnLst/>
              <a:rect l="l" t="t" r="r" b="b"/>
              <a:pathLst>
                <a:path w="10306" h="7053" extrusionOk="0">
                  <a:moveTo>
                    <a:pt x="10192" y="1"/>
                  </a:moveTo>
                  <a:cubicBezTo>
                    <a:pt x="10170" y="1"/>
                    <a:pt x="10145" y="8"/>
                    <a:pt x="10120" y="20"/>
                  </a:cubicBezTo>
                  <a:lnTo>
                    <a:pt x="59" y="6868"/>
                  </a:lnTo>
                  <a:cubicBezTo>
                    <a:pt x="0" y="6898"/>
                    <a:pt x="0" y="6957"/>
                    <a:pt x="30" y="7023"/>
                  </a:cubicBezTo>
                  <a:cubicBezTo>
                    <a:pt x="30" y="7053"/>
                    <a:pt x="89" y="7053"/>
                    <a:pt x="126" y="7053"/>
                  </a:cubicBezTo>
                  <a:lnTo>
                    <a:pt x="185" y="7053"/>
                  </a:lnTo>
                  <a:lnTo>
                    <a:pt x="10239" y="205"/>
                  </a:lnTo>
                  <a:cubicBezTo>
                    <a:pt x="10306" y="176"/>
                    <a:pt x="10306" y="109"/>
                    <a:pt x="10269" y="50"/>
                  </a:cubicBezTo>
                  <a:cubicBezTo>
                    <a:pt x="10251" y="15"/>
                    <a:pt x="10224"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199;p42">
            <a:extLst>
              <a:ext uri="{FF2B5EF4-FFF2-40B4-BE49-F238E27FC236}">
                <a16:creationId xmlns:a16="http://schemas.microsoft.com/office/drawing/2014/main" id="{7841461F-04D7-4E7B-904F-F13C9CA47A34}"/>
              </a:ext>
            </a:extLst>
          </p:cNvPr>
          <p:cNvGrpSpPr/>
          <p:nvPr/>
        </p:nvGrpSpPr>
        <p:grpSpPr>
          <a:xfrm>
            <a:off x="345110" y="32184"/>
            <a:ext cx="1259676" cy="600413"/>
            <a:chOff x="722008" y="4295396"/>
            <a:chExt cx="1259676" cy="600413"/>
          </a:xfrm>
        </p:grpSpPr>
        <p:grpSp>
          <p:nvGrpSpPr>
            <p:cNvPr id="22" name="Google Shape;1200;p42">
              <a:extLst>
                <a:ext uri="{FF2B5EF4-FFF2-40B4-BE49-F238E27FC236}">
                  <a16:creationId xmlns:a16="http://schemas.microsoft.com/office/drawing/2014/main" id="{16990C78-B670-4A05-85A1-7BFB662A7BCA}"/>
                </a:ext>
              </a:extLst>
            </p:cNvPr>
            <p:cNvGrpSpPr/>
            <p:nvPr/>
          </p:nvGrpSpPr>
          <p:grpSpPr>
            <a:xfrm>
              <a:off x="1933836" y="4847880"/>
              <a:ext cx="47848" cy="47929"/>
              <a:chOff x="-2822064" y="5229926"/>
              <a:chExt cx="55937" cy="56031"/>
            </a:xfrm>
          </p:grpSpPr>
          <p:sp>
            <p:nvSpPr>
              <p:cNvPr id="30" name="Google Shape;1201;p42">
                <a:extLst>
                  <a:ext uri="{FF2B5EF4-FFF2-40B4-BE49-F238E27FC236}">
                    <a16:creationId xmlns:a16="http://schemas.microsoft.com/office/drawing/2014/main" id="{EDFA3191-44BB-4338-8302-1200DDCB3341}"/>
                  </a:ext>
                </a:extLst>
              </p:cNvPr>
              <p:cNvSpPr/>
              <p:nvPr/>
            </p:nvSpPr>
            <p:spPr>
              <a:xfrm>
                <a:off x="-2816017" y="5235973"/>
                <a:ext cx="43842" cy="43937"/>
              </a:xfrm>
              <a:custGeom>
                <a:avLst/>
                <a:gdLst/>
                <a:ahLst/>
                <a:cxnLst/>
                <a:rect l="l" t="t" r="r" b="b"/>
                <a:pathLst>
                  <a:path w="464" h="465" extrusionOk="0">
                    <a:moveTo>
                      <a:pt x="233" y="1"/>
                    </a:moveTo>
                    <a:cubicBezTo>
                      <a:pt x="105" y="1"/>
                      <a:pt x="0" y="105"/>
                      <a:pt x="0" y="233"/>
                    </a:cubicBezTo>
                    <a:cubicBezTo>
                      <a:pt x="0" y="360"/>
                      <a:pt x="105" y="464"/>
                      <a:pt x="233" y="464"/>
                    </a:cubicBezTo>
                    <a:cubicBezTo>
                      <a:pt x="360" y="464"/>
                      <a:pt x="464" y="360"/>
                      <a:pt x="464" y="233"/>
                    </a:cubicBezTo>
                    <a:cubicBezTo>
                      <a:pt x="464" y="105"/>
                      <a:pt x="360" y="1"/>
                      <a:pt x="233" y="1"/>
                    </a:cubicBezTo>
                    <a:close/>
                  </a:path>
                </a:pathLst>
              </a:custGeom>
              <a:solidFill>
                <a:srgbClr val="EAF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2;p42">
                <a:extLst>
                  <a:ext uri="{FF2B5EF4-FFF2-40B4-BE49-F238E27FC236}">
                    <a16:creationId xmlns:a16="http://schemas.microsoft.com/office/drawing/2014/main" id="{6143551A-B0F5-44DC-BE6C-AFFD02568643}"/>
                  </a:ext>
                </a:extLst>
              </p:cNvPr>
              <p:cNvSpPr/>
              <p:nvPr/>
            </p:nvSpPr>
            <p:spPr>
              <a:xfrm>
                <a:off x="-2822064" y="5229926"/>
                <a:ext cx="55937" cy="56031"/>
              </a:xfrm>
              <a:custGeom>
                <a:avLst/>
                <a:gdLst/>
                <a:ahLst/>
                <a:cxnLst/>
                <a:rect l="l" t="t" r="r" b="b"/>
                <a:pathLst>
                  <a:path w="592" h="593" extrusionOk="0">
                    <a:moveTo>
                      <a:pt x="297" y="129"/>
                    </a:moveTo>
                    <a:cubicBezTo>
                      <a:pt x="389" y="129"/>
                      <a:pt x="464" y="204"/>
                      <a:pt x="464" y="297"/>
                    </a:cubicBezTo>
                    <a:cubicBezTo>
                      <a:pt x="464" y="389"/>
                      <a:pt x="389" y="466"/>
                      <a:pt x="297" y="466"/>
                    </a:cubicBezTo>
                    <a:cubicBezTo>
                      <a:pt x="204" y="466"/>
                      <a:pt x="128" y="389"/>
                      <a:pt x="128" y="297"/>
                    </a:cubicBezTo>
                    <a:cubicBezTo>
                      <a:pt x="128" y="204"/>
                      <a:pt x="204" y="129"/>
                      <a:pt x="297" y="129"/>
                    </a:cubicBezTo>
                    <a:close/>
                    <a:moveTo>
                      <a:pt x="297" y="1"/>
                    </a:moveTo>
                    <a:cubicBezTo>
                      <a:pt x="134" y="1"/>
                      <a:pt x="0" y="134"/>
                      <a:pt x="0" y="297"/>
                    </a:cubicBezTo>
                    <a:cubicBezTo>
                      <a:pt x="0" y="459"/>
                      <a:pt x="134" y="592"/>
                      <a:pt x="297" y="592"/>
                    </a:cubicBezTo>
                    <a:cubicBezTo>
                      <a:pt x="458" y="592"/>
                      <a:pt x="592" y="459"/>
                      <a:pt x="592" y="297"/>
                    </a:cubicBezTo>
                    <a:cubicBezTo>
                      <a:pt x="592" y="134"/>
                      <a:pt x="458"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203;p42">
              <a:extLst>
                <a:ext uri="{FF2B5EF4-FFF2-40B4-BE49-F238E27FC236}">
                  <a16:creationId xmlns:a16="http://schemas.microsoft.com/office/drawing/2014/main" id="{DD48397B-DD54-4E2B-89F1-DE26AD42CB00}"/>
                </a:ext>
              </a:extLst>
            </p:cNvPr>
            <p:cNvGrpSpPr/>
            <p:nvPr/>
          </p:nvGrpSpPr>
          <p:grpSpPr>
            <a:xfrm>
              <a:off x="1752622" y="4295396"/>
              <a:ext cx="44615" cy="41544"/>
              <a:chOff x="-2894441" y="4446062"/>
              <a:chExt cx="52157" cy="48567"/>
            </a:xfrm>
          </p:grpSpPr>
          <p:sp>
            <p:nvSpPr>
              <p:cNvPr id="28" name="Google Shape;1204;p42">
                <a:extLst>
                  <a:ext uri="{FF2B5EF4-FFF2-40B4-BE49-F238E27FC236}">
                    <a16:creationId xmlns:a16="http://schemas.microsoft.com/office/drawing/2014/main" id="{DF2F5DB9-C436-4A84-880F-3CE48844DA2D}"/>
                  </a:ext>
                </a:extLst>
              </p:cNvPr>
              <p:cNvSpPr/>
              <p:nvPr/>
            </p:nvSpPr>
            <p:spPr>
              <a:xfrm>
                <a:off x="-2890095" y="4452298"/>
                <a:ext cx="41291" cy="36000"/>
              </a:xfrm>
              <a:custGeom>
                <a:avLst/>
                <a:gdLst/>
                <a:ahLst/>
                <a:cxnLst/>
                <a:rect l="l" t="t" r="r" b="b"/>
                <a:pathLst>
                  <a:path w="437" h="381" extrusionOk="0">
                    <a:moveTo>
                      <a:pt x="217" y="1"/>
                    </a:moveTo>
                    <a:cubicBezTo>
                      <a:pt x="179" y="1"/>
                      <a:pt x="140" y="12"/>
                      <a:pt x="105" y="35"/>
                    </a:cubicBezTo>
                    <a:cubicBezTo>
                      <a:pt x="19" y="99"/>
                      <a:pt x="1" y="220"/>
                      <a:pt x="65" y="301"/>
                    </a:cubicBezTo>
                    <a:cubicBezTo>
                      <a:pt x="103" y="353"/>
                      <a:pt x="159" y="380"/>
                      <a:pt x="217" y="380"/>
                    </a:cubicBezTo>
                    <a:cubicBezTo>
                      <a:pt x="257" y="380"/>
                      <a:pt x="296" y="368"/>
                      <a:pt x="332" y="343"/>
                    </a:cubicBezTo>
                    <a:cubicBezTo>
                      <a:pt x="413" y="284"/>
                      <a:pt x="436" y="162"/>
                      <a:pt x="372" y="75"/>
                    </a:cubicBezTo>
                    <a:cubicBezTo>
                      <a:pt x="334" y="27"/>
                      <a:pt x="27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5;p42">
                <a:extLst>
                  <a:ext uri="{FF2B5EF4-FFF2-40B4-BE49-F238E27FC236}">
                    <a16:creationId xmlns:a16="http://schemas.microsoft.com/office/drawing/2014/main" id="{5DA55C53-C40C-48F2-9F46-92E20DBC738B}"/>
                  </a:ext>
                </a:extLst>
              </p:cNvPr>
              <p:cNvSpPr/>
              <p:nvPr/>
            </p:nvSpPr>
            <p:spPr>
              <a:xfrm>
                <a:off x="-2894441" y="4446062"/>
                <a:ext cx="52157" cy="48567"/>
              </a:xfrm>
              <a:custGeom>
                <a:avLst/>
                <a:gdLst/>
                <a:ahLst/>
                <a:cxnLst/>
                <a:rect l="l" t="t" r="r" b="b"/>
                <a:pathLst>
                  <a:path w="552" h="514" extrusionOk="0">
                    <a:moveTo>
                      <a:pt x="262" y="130"/>
                    </a:moveTo>
                    <a:cubicBezTo>
                      <a:pt x="303" y="130"/>
                      <a:pt x="343" y="147"/>
                      <a:pt x="367" y="182"/>
                    </a:cubicBezTo>
                    <a:cubicBezTo>
                      <a:pt x="407" y="240"/>
                      <a:pt x="395" y="315"/>
                      <a:pt x="337" y="356"/>
                    </a:cubicBezTo>
                    <a:cubicBezTo>
                      <a:pt x="316" y="372"/>
                      <a:pt x="290" y="380"/>
                      <a:pt x="264" y="380"/>
                    </a:cubicBezTo>
                    <a:cubicBezTo>
                      <a:pt x="225" y="380"/>
                      <a:pt x="187" y="363"/>
                      <a:pt x="163" y="332"/>
                    </a:cubicBezTo>
                    <a:cubicBezTo>
                      <a:pt x="140" y="304"/>
                      <a:pt x="134" y="269"/>
                      <a:pt x="140" y="240"/>
                    </a:cubicBezTo>
                    <a:cubicBezTo>
                      <a:pt x="145" y="205"/>
                      <a:pt x="163" y="176"/>
                      <a:pt x="193" y="152"/>
                    </a:cubicBezTo>
                    <a:cubicBezTo>
                      <a:pt x="209" y="141"/>
                      <a:pt x="239" y="130"/>
                      <a:pt x="262" y="130"/>
                    </a:cubicBezTo>
                    <a:close/>
                    <a:moveTo>
                      <a:pt x="261" y="0"/>
                    </a:moveTo>
                    <a:cubicBezTo>
                      <a:pt x="209" y="0"/>
                      <a:pt x="157" y="16"/>
                      <a:pt x="111" y="48"/>
                    </a:cubicBezTo>
                    <a:cubicBezTo>
                      <a:pt x="59" y="88"/>
                      <a:pt x="24" y="147"/>
                      <a:pt x="12" y="217"/>
                    </a:cubicBezTo>
                    <a:cubicBezTo>
                      <a:pt x="1" y="286"/>
                      <a:pt x="19" y="350"/>
                      <a:pt x="59" y="409"/>
                    </a:cubicBezTo>
                    <a:cubicBezTo>
                      <a:pt x="105" y="478"/>
                      <a:pt x="186" y="513"/>
                      <a:pt x="262" y="513"/>
                    </a:cubicBezTo>
                    <a:cubicBezTo>
                      <a:pt x="314" y="513"/>
                      <a:pt x="372" y="495"/>
                      <a:pt x="413" y="460"/>
                    </a:cubicBezTo>
                    <a:cubicBezTo>
                      <a:pt x="528" y="379"/>
                      <a:pt x="552" y="217"/>
                      <a:pt x="471" y="107"/>
                    </a:cubicBezTo>
                    <a:cubicBezTo>
                      <a:pt x="418" y="37"/>
                      <a:pt x="34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1206;p42">
              <a:extLst>
                <a:ext uri="{FF2B5EF4-FFF2-40B4-BE49-F238E27FC236}">
                  <a16:creationId xmlns:a16="http://schemas.microsoft.com/office/drawing/2014/main" id="{9D7651B4-F492-46D4-AD5D-865B979229D8}"/>
                </a:ext>
              </a:extLst>
            </p:cNvPr>
            <p:cNvSpPr/>
            <p:nvPr/>
          </p:nvSpPr>
          <p:spPr>
            <a:xfrm>
              <a:off x="1073089" y="4459675"/>
              <a:ext cx="71344" cy="65993"/>
            </a:xfrm>
            <a:custGeom>
              <a:avLst/>
              <a:gdLst/>
              <a:ahLst/>
              <a:cxnLst/>
              <a:rect l="l" t="t" r="r" b="b"/>
              <a:pathLst>
                <a:path w="1040" h="962" extrusionOk="0">
                  <a:moveTo>
                    <a:pt x="598" y="133"/>
                  </a:moveTo>
                  <a:cubicBezTo>
                    <a:pt x="691" y="150"/>
                    <a:pt x="772" y="196"/>
                    <a:pt x="830" y="273"/>
                  </a:cubicBezTo>
                  <a:cubicBezTo>
                    <a:pt x="882" y="348"/>
                    <a:pt x="905" y="440"/>
                    <a:pt x="894" y="533"/>
                  </a:cubicBezTo>
                  <a:cubicBezTo>
                    <a:pt x="876" y="626"/>
                    <a:pt x="830" y="707"/>
                    <a:pt x="755" y="765"/>
                  </a:cubicBezTo>
                  <a:cubicBezTo>
                    <a:pt x="692" y="812"/>
                    <a:pt x="619" y="834"/>
                    <a:pt x="547" y="834"/>
                  </a:cubicBezTo>
                  <a:cubicBezTo>
                    <a:pt x="439" y="834"/>
                    <a:pt x="332" y="784"/>
                    <a:pt x="262" y="690"/>
                  </a:cubicBezTo>
                  <a:cubicBezTo>
                    <a:pt x="204" y="614"/>
                    <a:pt x="180" y="522"/>
                    <a:pt x="198" y="428"/>
                  </a:cubicBezTo>
                  <a:cubicBezTo>
                    <a:pt x="209" y="335"/>
                    <a:pt x="262" y="254"/>
                    <a:pt x="337" y="196"/>
                  </a:cubicBezTo>
                  <a:cubicBezTo>
                    <a:pt x="394" y="156"/>
                    <a:pt x="471" y="133"/>
                    <a:pt x="546" y="133"/>
                  </a:cubicBezTo>
                  <a:close/>
                  <a:moveTo>
                    <a:pt x="543" y="0"/>
                  </a:moveTo>
                  <a:cubicBezTo>
                    <a:pt x="442" y="0"/>
                    <a:pt x="347" y="31"/>
                    <a:pt x="262" y="92"/>
                  </a:cubicBezTo>
                  <a:cubicBezTo>
                    <a:pt x="46" y="249"/>
                    <a:pt x="0" y="551"/>
                    <a:pt x="158" y="765"/>
                  </a:cubicBezTo>
                  <a:cubicBezTo>
                    <a:pt x="250" y="892"/>
                    <a:pt x="394" y="962"/>
                    <a:pt x="546" y="962"/>
                  </a:cubicBezTo>
                  <a:cubicBezTo>
                    <a:pt x="645" y="962"/>
                    <a:pt x="742" y="934"/>
                    <a:pt x="830" y="870"/>
                  </a:cubicBezTo>
                  <a:cubicBezTo>
                    <a:pt x="935" y="795"/>
                    <a:pt x="999" y="683"/>
                    <a:pt x="1021" y="557"/>
                  </a:cubicBezTo>
                  <a:cubicBezTo>
                    <a:pt x="1039" y="428"/>
                    <a:pt x="1010" y="300"/>
                    <a:pt x="935" y="196"/>
                  </a:cubicBezTo>
                  <a:cubicBezTo>
                    <a:pt x="859" y="92"/>
                    <a:pt x="742" y="29"/>
                    <a:pt x="616" y="5"/>
                  </a:cubicBezTo>
                  <a:cubicBezTo>
                    <a:pt x="591" y="2"/>
                    <a:pt x="56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1207;p42">
              <a:extLst>
                <a:ext uri="{FF2B5EF4-FFF2-40B4-BE49-F238E27FC236}">
                  <a16:creationId xmlns:a16="http://schemas.microsoft.com/office/drawing/2014/main" id="{5A740856-23C8-429D-B2A9-5B6FA21AD96F}"/>
                </a:ext>
              </a:extLst>
            </p:cNvPr>
            <p:cNvGrpSpPr/>
            <p:nvPr/>
          </p:nvGrpSpPr>
          <p:grpSpPr>
            <a:xfrm>
              <a:off x="722008" y="4734478"/>
              <a:ext cx="121075" cy="113397"/>
              <a:chOff x="-1622839" y="4549431"/>
              <a:chExt cx="141542" cy="132566"/>
            </a:xfrm>
          </p:grpSpPr>
          <p:sp>
            <p:nvSpPr>
              <p:cNvPr id="26" name="Google Shape;1208;p42">
                <a:extLst>
                  <a:ext uri="{FF2B5EF4-FFF2-40B4-BE49-F238E27FC236}">
                    <a16:creationId xmlns:a16="http://schemas.microsoft.com/office/drawing/2014/main" id="{C4716F17-267D-42E9-B084-E8F58E485CF6}"/>
                  </a:ext>
                </a:extLst>
              </p:cNvPr>
              <p:cNvSpPr/>
              <p:nvPr/>
            </p:nvSpPr>
            <p:spPr>
              <a:xfrm>
                <a:off x="-1616225" y="4555572"/>
                <a:ext cx="132188" cy="120377"/>
              </a:xfrm>
              <a:custGeom>
                <a:avLst/>
                <a:gdLst/>
                <a:ahLst/>
                <a:cxnLst/>
                <a:rect l="l" t="t" r="r" b="b"/>
                <a:pathLst>
                  <a:path w="1399" h="1274" extrusionOk="0">
                    <a:moveTo>
                      <a:pt x="709" y="1"/>
                    </a:moveTo>
                    <a:cubicBezTo>
                      <a:pt x="657" y="1"/>
                      <a:pt x="604" y="7"/>
                      <a:pt x="552" y="21"/>
                    </a:cubicBezTo>
                    <a:cubicBezTo>
                      <a:pt x="209" y="102"/>
                      <a:pt x="1" y="444"/>
                      <a:pt x="81" y="787"/>
                    </a:cubicBezTo>
                    <a:cubicBezTo>
                      <a:pt x="150" y="1079"/>
                      <a:pt x="414" y="1274"/>
                      <a:pt x="699" y="1274"/>
                    </a:cubicBezTo>
                    <a:cubicBezTo>
                      <a:pt x="748" y="1274"/>
                      <a:pt x="797" y="1268"/>
                      <a:pt x="847" y="1256"/>
                    </a:cubicBezTo>
                    <a:cubicBezTo>
                      <a:pt x="1189" y="1169"/>
                      <a:pt x="1398" y="827"/>
                      <a:pt x="1318" y="485"/>
                    </a:cubicBezTo>
                    <a:cubicBezTo>
                      <a:pt x="1248" y="195"/>
                      <a:pt x="992" y="1"/>
                      <a:pt x="709" y="1"/>
                    </a:cubicBezTo>
                    <a:close/>
                  </a:path>
                </a:pathLst>
              </a:custGeom>
              <a:solidFill>
                <a:srgbClr val="2D8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9;p42">
                <a:extLst>
                  <a:ext uri="{FF2B5EF4-FFF2-40B4-BE49-F238E27FC236}">
                    <a16:creationId xmlns:a16="http://schemas.microsoft.com/office/drawing/2014/main" id="{0532E051-F5E5-4684-86CF-4E78E9802172}"/>
                  </a:ext>
                </a:extLst>
              </p:cNvPr>
              <p:cNvSpPr/>
              <p:nvPr/>
            </p:nvSpPr>
            <p:spPr>
              <a:xfrm>
                <a:off x="-1622839" y="4549431"/>
                <a:ext cx="141542" cy="132566"/>
              </a:xfrm>
              <a:custGeom>
                <a:avLst/>
                <a:gdLst/>
                <a:ahLst/>
                <a:cxnLst/>
                <a:rect l="l" t="t" r="r" b="b"/>
                <a:pathLst>
                  <a:path w="1498" h="1403" extrusionOk="0">
                    <a:moveTo>
                      <a:pt x="772" y="132"/>
                    </a:moveTo>
                    <a:cubicBezTo>
                      <a:pt x="877" y="132"/>
                      <a:pt x="975" y="161"/>
                      <a:pt x="1067" y="213"/>
                    </a:cubicBezTo>
                    <a:cubicBezTo>
                      <a:pt x="1195" y="295"/>
                      <a:pt x="1289" y="416"/>
                      <a:pt x="1323" y="568"/>
                    </a:cubicBezTo>
                    <a:cubicBezTo>
                      <a:pt x="1364" y="712"/>
                      <a:pt x="1335" y="868"/>
                      <a:pt x="1259" y="996"/>
                    </a:cubicBezTo>
                    <a:cubicBezTo>
                      <a:pt x="1179" y="1130"/>
                      <a:pt x="1051" y="1222"/>
                      <a:pt x="906" y="1257"/>
                    </a:cubicBezTo>
                    <a:cubicBezTo>
                      <a:pt x="860" y="1268"/>
                      <a:pt x="814" y="1274"/>
                      <a:pt x="769" y="1274"/>
                    </a:cubicBezTo>
                    <a:cubicBezTo>
                      <a:pt x="512" y="1274"/>
                      <a:pt x="279" y="1095"/>
                      <a:pt x="215" y="834"/>
                    </a:cubicBezTo>
                    <a:cubicBezTo>
                      <a:pt x="140" y="533"/>
                      <a:pt x="331" y="220"/>
                      <a:pt x="633" y="143"/>
                    </a:cubicBezTo>
                    <a:cubicBezTo>
                      <a:pt x="679" y="137"/>
                      <a:pt x="726" y="132"/>
                      <a:pt x="772" y="132"/>
                    </a:cubicBezTo>
                    <a:close/>
                    <a:moveTo>
                      <a:pt x="777" y="0"/>
                    </a:moveTo>
                    <a:cubicBezTo>
                      <a:pt x="720" y="0"/>
                      <a:pt x="662" y="7"/>
                      <a:pt x="604" y="22"/>
                    </a:cubicBezTo>
                    <a:cubicBezTo>
                      <a:pt x="226" y="108"/>
                      <a:pt x="1" y="491"/>
                      <a:pt x="87" y="868"/>
                    </a:cubicBezTo>
                    <a:cubicBezTo>
                      <a:pt x="169" y="1187"/>
                      <a:pt x="453" y="1403"/>
                      <a:pt x="772" y="1403"/>
                    </a:cubicBezTo>
                    <a:cubicBezTo>
                      <a:pt x="824" y="1403"/>
                      <a:pt x="882" y="1396"/>
                      <a:pt x="935" y="1385"/>
                    </a:cubicBezTo>
                    <a:cubicBezTo>
                      <a:pt x="1115" y="1339"/>
                      <a:pt x="1271" y="1229"/>
                      <a:pt x="1369" y="1066"/>
                    </a:cubicBezTo>
                    <a:cubicBezTo>
                      <a:pt x="1468" y="903"/>
                      <a:pt x="1497" y="718"/>
                      <a:pt x="1450" y="538"/>
                    </a:cubicBezTo>
                    <a:cubicBezTo>
                      <a:pt x="1404" y="352"/>
                      <a:pt x="1294" y="201"/>
                      <a:pt x="1137" y="103"/>
                    </a:cubicBezTo>
                    <a:cubicBezTo>
                      <a:pt x="1026" y="35"/>
                      <a:pt x="903"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5" name="Picture 34">
            <a:extLst>
              <a:ext uri="{FF2B5EF4-FFF2-40B4-BE49-F238E27FC236}">
                <a16:creationId xmlns:a16="http://schemas.microsoft.com/office/drawing/2014/main" id="{2B10E4C7-2121-41EE-A6C7-5024874A6757}"/>
              </a:ext>
            </a:extLst>
          </p:cNvPr>
          <p:cNvPicPr>
            <a:picLocks noChangeAspect="1"/>
          </p:cNvPicPr>
          <p:nvPr/>
        </p:nvPicPr>
        <p:blipFill>
          <a:blip r:embed="rId2"/>
          <a:stretch>
            <a:fillRect/>
          </a:stretch>
        </p:blipFill>
        <p:spPr>
          <a:xfrm>
            <a:off x="1414762" y="1480305"/>
            <a:ext cx="2995765" cy="2396612"/>
          </a:xfrm>
          <a:prstGeom prst="rect">
            <a:avLst/>
          </a:prstGeom>
        </p:spPr>
      </p:pic>
      <p:sp>
        <p:nvSpPr>
          <p:cNvPr id="36" name="TextBox 35">
            <a:extLst>
              <a:ext uri="{FF2B5EF4-FFF2-40B4-BE49-F238E27FC236}">
                <a16:creationId xmlns:a16="http://schemas.microsoft.com/office/drawing/2014/main" id="{5D704B61-2E08-4F57-943E-183AAD72895F}"/>
              </a:ext>
            </a:extLst>
          </p:cNvPr>
          <p:cNvSpPr txBox="1"/>
          <p:nvPr/>
        </p:nvSpPr>
        <p:spPr>
          <a:xfrm>
            <a:off x="5224312" y="1783513"/>
            <a:ext cx="1637386" cy="369332"/>
          </a:xfrm>
          <a:prstGeom prst="rect">
            <a:avLst/>
          </a:prstGeom>
          <a:noFill/>
        </p:spPr>
        <p:txBody>
          <a:bodyPr wrap="square" rtlCol="0">
            <a:spAutoFit/>
          </a:bodyPr>
          <a:lstStyle/>
          <a:p>
            <a:r>
              <a:rPr lang="en-US" sz="1800" dirty="0">
                <a:solidFill>
                  <a:srgbClr val="2D2D48"/>
                </a:solidFill>
                <a:latin typeface="Arial Rounded MT Bold" panose="020F0704030504030204" pitchFamily="34" charset="0"/>
              </a:rPr>
              <a:t>La flexibilité</a:t>
            </a:r>
          </a:p>
        </p:txBody>
      </p:sp>
      <p:pic>
        <p:nvPicPr>
          <p:cNvPr id="39" name="Graphic 38" descr="Checkmark">
            <a:extLst>
              <a:ext uri="{FF2B5EF4-FFF2-40B4-BE49-F238E27FC236}">
                <a16:creationId xmlns:a16="http://schemas.microsoft.com/office/drawing/2014/main" id="{1B10F05F-73CA-4414-81C4-4E5DFEFEA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3653" y="1814290"/>
            <a:ext cx="307778" cy="307778"/>
          </a:xfrm>
          <a:prstGeom prst="rect">
            <a:avLst/>
          </a:prstGeom>
        </p:spPr>
      </p:pic>
      <p:sp>
        <p:nvSpPr>
          <p:cNvPr id="40" name="TextBox 39">
            <a:extLst>
              <a:ext uri="{FF2B5EF4-FFF2-40B4-BE49-F238E27FC236}">
                <a16:creationId xmlns:a16="http://schemas.microsoft.com/office/drawing/2014/main" id="{502E6C56-750F-4173-9BD0-3AA3C4D1C72B}"/>
              </a:ext>
            </a:extLst>
          </p:cNvPr>
          <p:cNvSpPr txBox="1"/>
          <p:nvPr/>
        </p:nvSpPr>
        <p:spPr>
          <a:xfrm>
            <a:off x="5224312" y="2343645"/>
            <a:ext cx="2504926" cy="369332"/>
          </a:xfrm>
          <a:prstGeom prst="rect">
            <a:avLst/>
          </a:prstGeom>
          <a:noFill/>
        </p:spPr>
        <p:txBody>
          <a:bodyPr wrap="square" rtlCol="0">
            <a:spAutoFit/>
          </a:bodyPr>
          <a:lstStyle/>
          <a:p>
            <a:r>
              <a:rPr lang="en-US" sz="1800" dirty="0">
                <a:solidFill>
                  <a:srgbClr val="2D2D48"/>
                </a:solidFill>
                <a:latin typeface="Arial Rounded MT Bold" panose="020F0704030504030204" pitchFamily="34" charset="0"/>
              </a:rPr>
              <a:t>Livraison continue</a:t>
            </a:r>
          </a:p>
        </p:txBody>
      </p:sp>
      <p:pic>
        <p:nvPicPr>
          <p:cNvPr id="41" name="Graphic 40" descr="Checkmark">
            <a:extLst>
              <a:ext uri="{FF2B5EF4-FFF2-40B4-BE49-F238E27FC236}">
                <a16:creationId xmlns:a16="http://schemas.microsoft.com/office/drawing/2014/main" id="{B938BDF5-F249-4240-9803-064EEE23A3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3653" y="2374422"/>
            <a:ext cx="307778" cy="307778"/>
          </a:xfrm>
          <a:prstGeom prst="rect">
            <a:avLst/>
          </a:prstGeom>
        </p:spPr>
      </p:pic>
      <p:sp>
        <p:nvSpPr>
          <p:cNvPr id="42" name="TextBox 41">
            <a:extLst>
              <a:ext uri="{FF2B5EF4-FFF2-40B4-BE49-F238E27FC236}">
                <a16:creationId xmlns:a16="http://schemas.microsoft.com/office/drawing/2014/main" id="{F404F87B-8149-4348-84E9-7F7953D59A2E}"/>
              </a:ext>
            </a:extLst>
          </p:cNvPr>
          <p:cNvSpPr txBox="1"/>
          <p:nvPr/>
        </p:nvSpPr>
        <p:spPr>
          <a:xfrm>
            <a:off x="5224312" y="2903777"/>
            <a:ext cx="2088054" cy="369332"/>
          </a:xfrm>
          <a:prstGeom prst="rect">
            <a:avLst/>
          </a:prstGeom>
          <a:noFill/>
        </p:spPr>
        <p:txBody>
          <a:bodyPr wrap="square" rtlCol="0">
            <a:spAutoFit/>
          </a:bodyPr>
          <a:lstStyle/>
          <a:p>
            <a:r>
              <a:rPr lang="en-US" sz="1800" dirty="0">
                <a:solidFill>
                  <a:srgbClr val="2D2D48"/>
                </a:solidFill>
                <a:latin typeface="Arial Rounded MT Bold" panose="020F0704030504030204" pitchFamily="34" charset="0"/>
              </a:rPr>
              <a:t>La transparence</a:t>
            </a:r>
          </a:p>
        </p:txBody>
      </p:sp>
      <p:pic>
        <p:nvPicPr>
          <p:cNvPr id="43" name="Graphic 42" descr="Checkmark">
            <a:extLst>
              <a:ext uri="{FF2B5EF4-FFF2-40B4-BE49-F238E27FC236}">
                <a16:creationId xmlns:a16="http://schemas.microsoft.com/office/drawing/2014/main" id="{7944E90A-DCE8-4444-AB66-74A497141E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3653" y="2934554"/>
            <a:ext cx="307778" cy="307778"/>
          </a:xfrm>
          <a:prstGeom prst="rect">
            <a:avLst/>
          </a:prstGeom>
        </p:spPr>
      </p:pic>
    </p:spTree>
    <p:extLst>
      <p:ext uri="{BB962C8B-B14F-4D97-AF65-F5344CB8AC3E}">
        <p14:creationId xmlns:p14="http://schemas.microsoft.com/office/powerpoint/2010/main" val="158824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2" grpId="0"/>
    </p:bldLst>
  </p:timing>
</p:sld>
</file>

<file path=ppt/theme/theme1.xml><?xml version="1.0" encoding="utf-8"?>
<a:theme xmlns:a="http://schemas.openxmlformats.org/drawingml/2006/main" name="Team Building Workshop by Slidesgo ">
  <a:themeElements>
    <a:clrScheme name="Simple Light">
      <a:dk1>
        <a:srgbClr val="2D2D48"/>
      </a:dk1>
      <a:lt1>
        <a:srgbClr val="FFFFFF"/>
      </a:lt1>
      <a:dk2>
        <a:srgbClr val="81B0C5"/>
      </a:dk2>
      <a:lt2>
        <a:srgbClr val="AFE2EF"/>
      </a:lt2>
      <a:accent1>
        <a:srgbClr val="D1EDEC"/>
      </a:accent1>
      <a:accent2>
        <a:srgbClr val="FFCF7B"/>
      </a:accent2>
      <a:accent3>
        <a:srgbClr val="FFD58F"/>
      </a:accent3>
      <a:accent4>
        <a:srgbClr val="FF555E"/>
      </a:accent4>
      <a:accent5>
        <a:srgbClr val="FFE6D6"/>
      </a:accent5>
      <a:accent6>
        <a:srgbClr val="F9F7F5"/>
      </a:accent6>
      <a:hlink>
        <a:srgbClr val="2D2D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3434</TotalTime>
  <Words>4065</Words>
  <Application>Microsoft Office PowerPoint</Application>
  <PresentationFormat>On-screen Show (16:9)</PresentationFormat>
  <Paragraphs>472</Paragraphs>
  <Slides>82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Arial Rounded MT Bold</vt:lpstr>
      <vt:lpstr>Bebas Neue</vt:lpstr>
      <vt:lpstr>Calibri</vt:lpstr>
      <vt:lpstr>Figtree</vt:lpstr>
      <vt:lpstr>Fredoka One</vt:lpstr>
      <vt:lpstr>Times New Roman</vt:lpstr>
      <vt:lpstr>Team Building Workshop by Slidesgo </vt:lpstr>
      <vt:lpstr>L’approche agile dans la gestion des projets</vt:lpstr>
      <vt:lpstr>01</vt:lpstr>
      <vt:lpstr>Petit Récapitulatif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Parlons chiffres </vt:lpstr>
      <vt:lpstr>80%</vt:lpstr>
      <vt:lpstr>Quelle méthode utilisent-ils le plus ?</vt:lpstr>
      <vt:lpstr>PowerPoint Presentation</vt:lpstr>
      <vt:lpstr>Qu'est-ce qui distingue SCRUM des autres méthodes et le rend supérieur? </vt:lpstr>
      <vt:lpstr>Problèmatique: </vt:lpstr>
      <vt:lpstr>Méthode 1</vt:lpstr>
      <vt:lpstr>Résultat de la méthode 1 </vt:lpstr>
      <vt:lpstr>PowerPoint Presentation</vt:lpstr>
      <vt:lpstr>PowerPoint Presentation</vt:lpstr>
      <vt:lpstr>Résultat de la méthode 2</vt:lpstr>
      <vt:lpstr>CONCLUSION</vt:lpstr>
      <vt:lpstr>SOLUTION :</vt:lpstr>
      <vt:lpstr>La Méthodologie Agile Scrum</vt:lpstr>
      <vt:lpstr>C’est quoi Scrum ?</vt:lpstr>
      <vt:lpstr>Definition de Scrum :</vt:lpstr>
      <vt:lpstr>PowerPoint Presentation</vt:lpstr>
      <vt:lpstr>PowerPoint Presentation</vt:lpstr>
      <vt:lpstr>PowerPoint Presentation</vt:lpstr>
      <vt:lpstr>Les valeurs de Scrum :</vt:lpstr>
      <vt:lpstr>Les principes de Scrum:</vt:lpstr>
      <vt:lpstr>Rôles et Responsabilités </vt:lpstr>
      <vt:lpstr>PowerPoint Presentation</vt:lpstr>
      <vt:lpstr>Leurs responsabilités</vt:lpstr>
      <vt:lpstr>Les événements Scrum </vt:lpstr>
      <vt:lpstr>PowerPoint Presentation</vt:lpstr>
      <vt:lpstr>Les Artéfacts Scrum  </vt:lpstr>
      <vt:lpstr>PowerPoint Presentation</vt:lpstr>
      <vt:lpstr>PowerPoint Presentation</vt:lpstr>
      <vt:lpstr>LE PROCESSUS  DE SCRUM</vt:lpstr>
      <vt:lpstr>PowerPoint Presentation</vt:lpstr>
      <vt:lpstr>Sprint Backlog processus</vt:lpstr>
      <vt:lpstr>Exemple de User-Story </vt:lpstr>
      <vt:lpstr>PowerPoint Presentation</vt:lpstr>
      <vt:lpstr>Activité </vt:lpstr>
      <vt:lpstr>Manipuler l’outil de gestion de projet Agile : JIRA</vt:lpstr>
      <vt:lpstr>PowerPoint Presentation</vt:lpstr>
      <vt:lpstr>PowerPoint Presentation</vt:lpstr>
      <vt:lpstr>PowerPoint Presentation</vt:lpstr>
      <vt:lpstr>PowerPoint Presentation</vt:lpstr>
      <vt:lpstr>PowerPoint Presentation</vt:lpstr>
      <vt:lpstr>PowerPoint Presentation</vt:lpstr>
      <vt:lpstr>Installation de Jira</vt:lpstr>
      <vt:lpstr>PowerPoint Presentation</vt:lpstr>
      <vt:lpstr>PowerPoint Presentation</vt:lpstr>
      <vt:lpstr>PowerPoint Presentation</vt:lpstr>
      <vt:lpstr>PowerPoint Presentation</vt:lpstr>
      <vt:lpstr>PowerPoint Presentation</vt:lpstr>
      <vt:lpstr>Vocabulaire Jira  </vt:lpstr>
      <vt:lpstr>Comment manipuler JIRA ?</vt:lpstr>
      <vt:lpstr>PowerPoint Presentation</vt:lpstr>
      <vt:lpstr>PowerPoint Presentation</vt:lpstr>
      <vt:lpstr>PowerPoint Presentation</vt:lpstr>
      <vt:lpstr>PowerPoint Presentation</vt:lpstr>
      <vt:lpstr>Burndown Chart </vt:lpstr>
      <vt:lpstr>PowerPoint Presentation</vt:lpstr>
      <vt:lpstr>PowerPoint Presentation</vt:lpstr>
      <vt:lpstr>Burnup Chart </vt:lpstr>
      <vt:lpstr>PowerPoint Presentation</vt:lpstr>
      <vt:lpstr>PowerPoint Presentation</vt:lpstr>
      <vt:lpstr>Sprint Report </vt:lpstr>
      <vt:lpstr>PowerPoint Presentation</vt:lpstr>
      <vt:lpstr>PowerPoint Presentation</vt:lpstr>
      <vt:lpstr>Velocity Chart </vt:lpstr>
      <vt:lpstr>PowerPoint Presentation</vt:lpstr>
      <vt:lpstr>PowerPoint Presentation</vt:lpstr>
      <vt:lpstr>Cumulative Flow Diagram  </vt:lpstr>
      <vt:lpstr>PowerPoint Presentation</vt:lpstr>
      <vt:lpstr>PowerPoint Presentation</vt:lpstr>
      <vt:lpstr>Activité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berly</dc:creator>
  <cp:lastModifiedBy>lil elf</cp:lastModifiedBy>
  <cp:revision>258</cp:revision>
  <dcterms:modified xsi:type="dcterms:W3CDTF">2024-12-19T16:16:50Z</dcterms:modified>
</cp:coreProperties>
</file>